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0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7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0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46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5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8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3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2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703F-282C-40EB-8834-3E18B8328587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B2C4-4DDB-4875-8120-2282F4FD8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SK:Users:JE:Desktop:graph long term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0" y="1497495"/>
            <a:ext cx="8804948" cy="521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ésultat de recherche d'images pour &quot;airrmoni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8" y="3260188"/>
            <a:ext cx="2589630" cy="25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7837" y="410817"/>
            <a:ext cx="1177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NH3 monitoring at SIRTA </a:t>
            </a:r>
            <a:r>
              <a:rPr lang="fr-FR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using</a:t>
            </a:r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AiRRmonia</a:t>
            </a:r>
            <a:r>
              <a:rPr lang="fr-F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fr-FR" sz="24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Mechatronics</a:t>
            </a:r>
            <a:r>
              <a:rPr lang="fr-F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28412" y="6486507"/>
            <a:ext cx="27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Petit et al., ACP, 2014</a:t>
            </a:r>
          </a:p>
        </p:txBody>
      </p:sp>
    </p:spTree>
    <p:extLst>
      <p:ext uri="{BB962C8B-B14F-4D97-AF65-F5344CB8AC3E}">
        <p14:creationId xmlns:p14="http://schemas.microsoft.com/office/powerpoint/2010/main" val="262187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889116" y="1649126"/>
            <a:ext cx="8407823" cy="3505970"/>
            <a:chOff x="1889116" y="1649126"/>
            <a:chExt cx="7009737" cy="2788411"/>
          </a:xfrm>
        </p:grpSpPr>
        <p:grpSp>
          <p:nvGrpSpPr>
            <p:cNvPr id="11" name="Groupe 10"/>
            <p:cNvGrpSpPr/>
            <p:nvPr/>
          </p:nvGrpSpPr>
          <p:grpSpPr>
            <a:xfrm>
              <a:off x="3511943" y="2129993"/>
              <a:ext cx="5168113" cy="2238570"/>
              <a:chOff x="1152648" y="751767"/>
              <a:chExt cx="5168113" cy="2238570"/>
            </a:xfrm>
          </p:grpSpPr>
          <p:pic>
            <p:nvPicPr>
              <p:cNvPr id="4" name="Image 3" descr="D:\By seasons\Spring\wind rose_spring.pn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649" y="751770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Image 4" descr="D:\By seasons\Summer\wind rose_summer.png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438" y="751769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Image 5" descr="D:\By seasons\Autumn\Wind rose_autumn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6227" y="751768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Image 6" descr="D:\By seasons\Winter\Wind rose_winter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3016" y="751767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 7" descr="JEPS - 2:LSCE:THESE:Manuscrit &amp; Papiers:Saisonalité:NWR:By species:NH3:scalemax:NH3_Spring.png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648" y="1982592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 8" descr="JEPS - 2:LSCE:THESE:Manuscrit &amp; Papiers:Saisonalité:NWR:By species:NH3:scalemax:NH3_summer.png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438" y="1982591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JEPS - 2:LSCE:THESE:Manuscrit &amp; Papiers:Saisonalité:NWR:By species:NH3:scalemax:NH3_Winter.png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3016" y="1982590"/>
                <a:ext cx="1007745" cy="10077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Image 11" descr="JEPS - 2:LSCE:THESE:Manuscrit &amp; Papiers:Saisonalité:NWR:scaleNH3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648" y="3250087"/>
              <a:ext cx="322580" cy="118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1889116" y="2449199"/>
              <a:ext cx="123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Wind rose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895744" y="3582260"/>
              <a:ext cx="1230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NWR</a:t>
              </a:r>
            </a:p>
            <a:p>
              <a:r>
                <a:rPr lang="fr-FR" dirty="0"/>
                <a:t>NH3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11943" y="1649126"/>
              <a:ext cx="123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Spring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898733" y="1649126"/>
              <a:ext cx="123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Summer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283586" y="1655754"/>
              <a:ext cx="123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Autumn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668439" y="1668235"/>
              <a:ext cx="1230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Winter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87838" y="410817"/>
            <a:ext cx="1008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omic Sans MS" panose="030F0702030302020204" pitchFamily="66" charset="0"/>
              </a:rPr>
              <a:t>Geographical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origins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87838" y="1262014"/>
            <a:ext cx="12004162" cy="4383412"/>
            <a:chOff x="187838" y="1553562"/>
            <a:chExt cx="12004162" cy="4383412"/>
          </a:xfrm>
        </p:grpSpPr>
        <p:pic>
          <p:nvPicPr>
            <p:cNvPr id="3" name="Image 2" descr="DISK:Users:JE:ownCloud:Papier ACSM:Figures:diurne saison:spring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38" y="2236763"/>
              <a:ext cx="6030083" cy="3099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3" descr="DISK:Users:JE:ownCloud:Papier ACSM:Figures:diurne saison:summer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838" y="2236763"/>
              <a:ext cx="5908162" cy="3099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2534427" y="1553562"/>
              <a:ext cx="288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SPRING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676810" y="1553562"/>
              <a:ext cx="288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SUMMER</a:t>
              </a:r>
            </a:p>
          </p:txBody>
        </p:sp>
        <p:sp>
          <p:nvSpPr>
            <p:cNvPr id="7" name="Flèche : bas 6"/>
            <p:cNvSpPr/>
            <p:nvPr/>
          </p:nvSpPr>
          <p:spPr>
            <a:xfrm>
              <a:off x="2875722" y="5512904"/>
              <a:ext cx="327157" cy="424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bas 7"/>
            <p:cNvSpPr/>
            <p:nvPr/>
          </p:nvSpPr>
          <p:spPr>
            <a:xfrm>
              <a:off x="9216894" y="5506280"/>
              <a:ext cx="327157" cy="424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87838" y="410817"/>
            <a:ext cx="1008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Diurnal variation / Weekly cycle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68370" y="5839812"/>
            <a:ext cx="366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Influence of </a:t>
            </a:r>
            <a:r>
              <a:rPr lang="fr-FR" dirty="0" err="1"/>
              <a:t>traffic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?</a:t>
            </a:r>
          </a:p>
          <a:p>
            <a:r>
              <a:rPr lang="fr-FR" dirty="0" err="1"/>
              <a:t>Effects</a:t>
            </a:r>
            <a:r>
              <a:rPr lang="fr-FR" dirty="0"/>
              <a:t> of </a:t>
            </a:r>
            <a:r>
              <a:rPr lang="fr-FR" dirty="0" err="1"/>
              <a:t>meteorological</a:t>
            </a:r>
            <a:r>
              <a:rPr lang="fr-FR" dirty="0"/>
              <a:t> conditions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33261" y="5839812"/>
            <a:ext cx="366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Effects</a:t>
            </a:r>
            <a:r>
              <a:rPr lang="fr-FR" dirty="0"/>
              <a:t> of </a:t>
            </a:r>
            <a:r>
              <a:rPr lang="fr-FR" dirty="0" err="1"/>
              <a:t>meteorological</a:t>
            </a:r>
            <a:r>
              <a:rPr lang="fr-FR" dirty="0"/>
              <a:t> conditions ?</a:t>
            </a:r>
          </a:p>
        </p:txBody>
      </p:sp>
    </p:spTree>
    <p:extLst>
      <p:ext uri="{BB962C8B-B14F-4D97-AF65-F5344CB8AC3E}">
        <p14:creationId xmlns:p14="http://schemas.microsoft.com/office/powerpoint/2010/main" val="314701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837" y="410817"/>
            <a:ext cx="1173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Etude des isotopes stables de NH</a:t>
            </a:r>
            <a:r>
              <a:rPr lang="fr-FR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/NH</a:t>
            </a:r>
            <a:r>
              <a:rPr lang="fr-FR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fr-FR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(projets CORTEA INACS)</a:t>
            </a:r>
            <a:endParaRPr lang="fr-FR" sz="2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7" y="1434905"/>
            <a:ext cx="6800165" cy="43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18" y="887128"/>
            <a:ext cx="4358538" cy="5953833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302324" y="5809035"/>
            <a:ext cx="5033771" cy="553998"/>
            <a:chOff x="894362" y="5583951"/>
            <a:chExt cx="5033771" cy="553998"/>
          </a:xfrm>
        </p:grpSpPr>
        <p:sp>
          <p:nvSpPr>
            <p:cNvPr id="3" name="ZoneTexte 2"/>
            <p:cNvSpPr txBox="1"/>
            <p:nvPr/>
          </p:nvSpPr>
          <p:spPr>
            <a:xfrm>
              <a:off x="894362" y="5768617"/>
              <a:ext cx="1212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d15N NH</a:t>
              </a:r>
              <a:r>
                <a:rPr lang="fr-FR" baseline="-25000" dirty="0"/>
                <a:t>3</a:t>
              </a:r>
              <a:r>
                <a:rPr lang="fr-FR" dirty="0"/>
                <a:t>g 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67115" y="5768617"/>
              <a:ext cx="1961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d15N NH</a:t>
              </a:r>
              <a:r>
                <a:rPr lang="fr-FR" baseline="-25000" dirty="0"/>
                <a:t>4</a:t>
              </a:r>
              <a:r>
                <a:rPr lang="fr-FR" baseline="30000" dirty="0"/>
                <a:t>+</a:t>
              </a:r>
              <a:r>
                <a:rPr lang="fr-FR" dirty="0"/>
                <a:t>p  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2226365" y="5953283"/>
              <a:ext cx="15637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419014" y="5583951"/>
              <a:ext cx="142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 ~30 ‰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15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837" y="410817"/>
            <a:ext cx="1173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Etude des isotopes stables de NH</a:t>
            </a:r>
            <a:r>
              <a:rPr lang="fr-FR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/NH</a:t>
            </a:r>
            <a:r>
              <a:rPr lang="fr-FR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fr-FR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endParaRPr lang="fr-FR" sz="2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7" y="1975342"/>
            <a:ext cx="4806194" cy="306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1828215"/>
            <a:ext cx="7058884" cy="32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73856" y="5316666"/>
            <a:ext cx="5033771" cy="553998"/>
            <a:chOff x="894362" y="5583951"/>
            <a:chExt cx="5033771" cy="553998"/>
          </a:xfrm>
        </p:grpSpPr>
        <p:sp>
          <p:nvSpPr>
            <p:cNvPr id="8" name="ZoneTexte 7"/>
            <p:cNvSpPr txBox="1"/>
            <p:nvPr/>
          </p:nvSpPr>
          <p:spPr>
            <a:xfrm>
              <a:off x="894362" y="5768617"/>
              <a:ext cx="1212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d15N NH</a:t>
              </a:r>
              <a:r>
                <a:rPr lang="fr-FR" baseline="-25000" dirty="0"/>
                <a:t>3</a:t>
              </a:r>
              <a:r>
                <a:rPr lang="fr-FR" dirty="0"/>
                <a:t>g 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67115" y="5768617"/>
              <a:ext cx="1961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d15N NH</a:t>
              </a:r>
              <a:r>
                <a:rPr lang="fr-FR" baseline="-25000" dirty="0"/>
                <a:t>4</a:t>
              </a:r>
              <a:r>
                <a:rPr lang="fr-FR" baseline="30000" dirty="0"/>
                <a:t>+</a:t>
              </a:r>
              <a:r>
                <a:rPr lang="fr-FR" dirty="0"/>
                <a:t>p  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2226365" y="5953283"/>
              <a:ext cx="15637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419014" y="5583951"/>
              <a:ext cx="142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 ~30 ‰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06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899138"/>
            <a:ext cx="5767753" cy="43258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7837" y="410817"/>
            <a:ext cx="117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Déploiement au SIRTA des « badges INRA » dans le cadre AMPAIR (PRIMEQUAL)</a:t>
            </a:r>
            <a:endParaRPr lang="fr-FR" sz="2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90117" y="1659988"/>
            <a:ext cx="49799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De Juillet 2016 à Juillet 2017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En complément de 6 autres sites en </a:t>
            </a:r>
            <a:r>
              <a:rPr lang="fr-FR" sz="2000" dirty="0" err="1"/>
              <a:t>IdF</a:t>
            </a:r>
            <a:r>
              <a:rPr lang="fr-FR" sz="2000" dirty="0"/>
              <a:t> / NUAGES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Pas de temps: hebdomadaire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Comparaison avec cadastres d’émission (dont </a:t>
            </a:r>
            <a:r>
              <a:rPr lang="fr-FR" sz="2000" dirty="0" err="1"/>
              <a:t>Volt’Air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62637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125</Words>
  <Application>Microsoft Office PowerPoint</Application>
  <PresentationFormat>Grand écran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FAVEZ Olivier</dc:creator>
  <cp:lastModifiedBy>FAVEZ Olivier</cp:lastModifiedBy>
  <cp:revision>3</cp:revision>
  <dcterms:created xsi:type="dcterms:W3CDTF">2017-09-18T05:26:06Z</dcterms:created>
  <dcterms:modified xsi:type="dcterms:W3CDTF">2017-09-18T06:26:25Z</dcterms:modified>
</cp:coreProperties>
</file>