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5" r:id="rId4"/>
    <p:sldId id="276" r:id="rId5"/>
    <p:sldId id="272" r:id="rId6"/>
    <p:sldId id="258" r:id="rId7"/>
    <p:sldId id="259" r:id="rId8"/>
    <p:sldId id="268" r:id="rId9"/>
    <p:sldId id="269" r:id="rId10"/>
    <p:sldId id="260" r:id="rId11"/>
    <p:sldId id="261" r:id="rId12"/>
    <p:sldId id="274" r:id="rId13"/>
    <p:sldId id="262" r:id="rId14"/>
    <p:sldId id="278" r:id="rId15"/>
    <p:sldId id="271" r:id="rId16"/>
    <p:sldId id="263" r:id="rId17"/>
    <p:sldId id="277" r:id="rId18"/>
    <p:sldId id="280" r:id="rId19"/>
    <p:sldId id="264" r:id="rId20"/>
    <p:sldId id="265" r:id="rId21"/>
    <p:sldId id="266" r:id="rId22"/>
    <p:sldId id="267" r:id="rId23"/>
    <p:sldId id="279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petit\Desktop\Projets\AgriMultiPol\Classeu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petit\Desktop\Projets\AgriMultiPol\Classeu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SIRTA!$J$1</c:f>
              <c:strCache>
                <c:ptCount val="1"/>
                <c:pt idx="0">
                  <c:v>Cations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SIRTA!$I$2:$I$5701</c:f>
              <c:numCache>
                <c:formatCode>General</c:formatCode>
                <c:ptCount val="5700"/>
                <c:pt idx="0">
                  <c:v>8.4577686450342596E-3</c:v>
                </c:pt>
                <c:pt idx="1">
                  <c:v>8.3093004783510067E-3</c:v>
                </c:pt>
                <c:pt idx="2">
                  <c:v>7.1867094527971387E-3</c:v>
                </c:pt>
                <c:pt idx="3">
                  <c:v>6.771164494528247E-3</c:v>
                </c:pt>
                <c:pt idx="4">
                  <c:v>4.8317710554241161E-3</c:v>
                </c:pt>
                <c:pt idx="5">
                  <c:v>4.0219335238635516E-3</c:v>
                </c:pt>
                <c:pt idx="6">
                  <c:v>5.3045216537872609E-3</c:v>
                </c:pt>
                <c:pt idx="7">
                  <c:v>5.0341846801611346E-3</c:v>
                </c:pt>
                <c:pt idx="8">
                  <c:v>3.91748832721914E-3</c:v>
                </c:pt>
                <c:pt idx="9">
                  <c:v>3.3004203187040554E-3</c:v>
                </c:pt>
                <c:pt idx="10">
                  <c:v>3.6924525403019956E-3</c:v>
                </c:pt>
                <c:pt idx="11">
                  <c:v>4.7491116495145752E-3</c:v>
                </c:pt>
                <c:pt idx="12">
                  <c:v>5.4556172995987784E-3</c:v>
                </c:pt>
                <c:pt idx="13">
                  <c:v>5.5333919728580037E-3</c:v>
                </c:pt>
                <c:pt idx="14">
                  <c:v>4.123841636103449E-3</c:v>
                </c:pt>
                <c:pt idx="15">
                  <c:v>7.5172992588414585E-3</c:v>
                </c:pt>
                <c:pt idx="16">
                  <c:v>6.5938016226738212E-3</c:v>
                </c:pt>
                <c:pt idx="17">
                  <c:v>5.4116642009830393E-3</c:v>
                </c:pt>
                <c:pt idx="18">
                  <c:v>4.553983939452293E-3</c:v>
                </c:pt>
                <c:pt idx="19">
                  <c:v>5.0158419883911589E-3</c:v>
                </c:pt>
                <c:pt idx="20">
                  <c:v>3.2748303234360412E-3</c:v>
                </c:pt>
                <c:pt idx="21">
                  <c:v>4.9224552341216544E-3</c:v>
                </c:pt>
                <c:pt idx="22">
                  <c:v>7.1042535622292124E-3</c:v>
                </c:pt>
                <c:pt idx="23">
                  <c:v>3.0480420470043218E-3</c:v>
                </c:pt>
                <c:pt idx="24">
                  <c:v>6.6100941876784131E-3</c:v>
                </c:pt>
                <c:pt idx="25">
                  <c:v>7.4363221430718881E-3</c:v>
                </c:pt>
                <c:pt idx="26">
                  <c:v>5.8560613665764299E-3</c:v>
                </c:pt>
                <c:pt idx="27">
                  <c:v>5.7143514037369843E-3</c:v>
                </c:pt>
                <c:pt idx="28">
                  <c:v>6.9032758114414353E-3</c:v>
                </c:pt>
                <c:pt idx="29">
                  <c:v>5.6641641985669556E-3</c:v>
                </c:pt>
                <c:pt idx="30">
                  <c:v>6.0503338968724571E-3</c:v>
                </c:pt>
                <c:pt idx="31">
                  <c:v>8.410607930058208E-3</c:v>
                </c:pt>
                <c:pt idx="32">
                  <c:v>6.0313709855474729E-3</c:v>
                </c:pt>
                <c:pt idx="33">
                  <c:v>6.655002365318542E-3</c:v>
                </c:pt>
                <c:pt idx="34">
                  <c:v>7.088324018492527E-3</c:v>
                </c:pt>
                <c:pt idx="35">
                  <c:v>7.4398693596905482E-3</c:v>
                </c:pt>
                <c:pt idx="36">
                  <c:v>8.6187535107540587E-3</c:v>
                </c:pt>
                <c:pt idx="37">
                  <c:v>8.0886171724532489E-3</c:v>
                </c:pt>
                <c:pt idx="38">
                  <c:v>7.7062849768216044E-3</c:v>
                </c:pt>
                <c:pt idx="39">
                  <c:v>6.7170119890562338E-3</c:v>
                </c:pt>
                <c:pt idx="40">
                  <c:v>7.8099135300392928E-3</c:v>
                </c:pt>
                <c:pt idx="41">
                  <c:v>6.8759786213002131E-3</c:v>
                </c:pt>
                <c:pt idx="42">
                  <c:v>6.7362511830523983E-3</c:v>
                </c:pt>
                <c:pt idx="43">
                  <c:v>1.1008867085791902E-2</c:v>
                </c:pt>
                <c:pt idx="44">
                  <c:v>1.1246379447483997E-2</c:v>
                </c:pt>
                <c:pt idx="45">
                  <c:v>8.3357424303093057E-3</c:v>
                </c:pt>
                <c:pt idx="46">
                  <c:v>9.7828883960654981E-3</c:v>
                </c:pt>
                <c:pt idx="47">
                  <c:v>9.6347279809250192E-3</c:v>
                </c:pt>
                <c:pt idx="48">
                  <c:v>1.1270908770962474E-2</c:v>
                </c:pt>
                <c:pt idx="49">
                  <c:v>1.130764277710929E-2</c:v>
                </c:pt>
                <c:pt idx="50">
                  <c:v>1.1385394008993388E-2</c:v>
                </c:pt>
                <c:pt idx="51">
                  <c:v>1.2478046228833481E-2</c:v>
                </c:pt>
                <c:pt idx="52">
                  <c:v>1.1978190272191621E-2</c:v>
                </c:pt>
                <c:pt idx="53">
                  <c:v>1.3553969831647052E-2</c:v>
                </c:pt>
                <c:pt idx="54">
                  <c:v>1.6068407949142705E-2</c:v>
                </c:pt>
                <c:pt idx="55">
                  <c:v>1.3059795751915354E-2</c:v>
                </c:pt>
                <c:pt idx="56">
                  <c:v>1.4897866320035176E-2</c:v>
                </c:pt>
                <c:pt idx="57">
                  <c:v>1.5694219647486886E-2</c:v>
                </c:pt>
                <c:pt idx="58">
                  <c:v>1.776823575980134E-2</c:v>
                </c:pt>
                <c:pt idx="59">
                  <c:v>1.7881527873053735E-2</c:v>
                </c:pt>
                <c:pt idx="60">
                  <c:v>1.578300761961441E-2</c:v>
                </c:pt>
                <c:pt idx="61">
                  <c:v>1.9356539983906341E-2</c:v>
                </c:pt>
                <c:pt idx="62">
                  <c:v>1.810309305488525E-2</c:v>
                </c:pt>
                <c:pt idx="63">
                  <c:v>1.7753271416341941E-2</c:v>
                </c:pt>
                <c:pt idx="64">
                  <c:v>1.6322211707163945E-2</c:v>
                </c:pt>
                <c:pt idx="65">
                  <c:v>1.8428213147153642E-2</c:v>
                </c:pt>
                <c:pt idx="66">
                  <c:v>2.0121421131243381E-2</c:v>
                </c:pt>
                <c:pt idx="67">
                  <c:v>1.7527079372794664E-2</c:v>
                </c:pt>
                <c:pt idx="68">
                  <c:v>2.1206673460758742E-2</c:v>
                </c:pt>
                <c:pt idx="69">
                  <c:v>2.2901596243303905E-2</c:v>
                </c:pt>
                <c:pt idx="70">
                  <c:v>2.1544341277294904E-2</c:v>
                </c:pt>
                <c:pt idx="71">
                  <c:v>2.1588854737587381E-2</c:v>
                </c:pt>
                <c:pt idx="72">
                  <c:v>2.3658245307101273E-2</c:v>
                </c:pt>
                <c:pt idx="73">
                  <c:v>2.3762256449326485E-2</c:v>
                </c:pt>
                <c:pt idx="74">
                  <c:v>2.6057537884538608E-2</c:v>
                </c:pt>
                <c:pt idx="75">
                  <c:v>2.1635845937244578E-2</c:v>
                </c:pt>
                <c:pt idx="76">
                  <c:v>2.9739229181716433E-2</c:v>
                </c:pt>
                <c:pt idx="77">
                  <c:v>2.9997821428841442E-2</c:v>
                </c:pt>
                <c:pt idx="78">
                  <c:v>3.0475640566884322E-2</c:v>
                </c:pt>
                <c:pt idx="79">
                  <c:v>3.157769119071431E-2</c:v>
                </c:pt>
                <c:pt idx="80">
                  <c:v>3.2090915150337039E-2</c:v>
                </c:pt>
                <c:pt idx="81">
                  <c:v>3.215159049819661E-2</c:v>
                </c:pt>
                <c:pt idx="82">
                  <c:v>3.0194901157864339E-2</c:v>
                </c:pt>
                <c:pt idx="83">
                  <c:v>4.2635550399576422E-2</c:v>
                </c:pt>
                <c:pt idx="84">
                  <c:v>3.6025873466626973E-2</c:v>
                </c:pt>
                <c:pt idx="85">
                  <c:v>5.0424714224117914E-2</c:v>
                </c:pt>
                <c:pt idx="86">
                  <c:v>5.8752534874129458E-2</c:v>
                </c:pt>
                <c:pt idx="87">
                  <c:v>6.2828332387774091E-2</c:v>
                </c:pt>
                <c:pt idx="88">
                  <c:v>6.48730007731039E-2</c:v>
                </c:pt>
                <c:pt idx="89">
                  <c:v>5.8691477798520506E-2</c:v>
                </c:pt>
                <c:pt idx="90">
                  <c:v>6.5193085753691121E-2</c:v>
                </c:pt>
                <c:pt idx="91">
                  <c:v>5.4354808829834456E-2</c:v>
                </c:pt>
                <c:pt idx="92">
                  <c:v>5.9737375832085444E-2</c:v>
                </c:pt>
                <c:pt idx="93">
                  <c:v>5.3209329481817266E-2</c:v>
                </c:pt>
                <c:pt idx="94">
                  <c:v>5.0395945435965352E-2</c:v>
                </c:pt>
                <c:pt idx="95">
                  <c:v>5.0171825621973691E-2</c:v>
                </c:pt>
                <c:pt idx="96">
                  <c:v>4.6204778456462599E-2</c:v>
                </c:pt>
                <c:pt idx="97">
                  <c:v>4.0526800205438709E-2</c:v>
                </c:pt>
                <c:pt idx="98">
                  <c:v>5.2620067799894747E-2</c:v>
                </c:pt>
                <c:pt idx="99">
                  <c:v>4.7737559958127528E-2</c:v>
                </c:pt>
                <c:pt idx="100">
                  <c:v>4.4621424699601051E-2</c:v>
                </c:pt>
                <c:pt idx="101">
                  <c:v>4.0807625501245004E-2</c:v>
                </c:pt>
                <c:pt idx="102">
                  <c:v>3.8366536945450065E-2</c:v>
                </c:pt>
                <c:pt idx="103">
                  <c:v>3.3232902220328958E-2</c:v>
                </c:pt>
                <c:pt idx="104">
                  <c:v>3.6055386893361852E-2</c:v>
                </c:pt>
                <c:pt idx="105">
                  <c:v>2.7934834369919417E-2</c:v>
                </c:pt>
                <c:pt idx="106">
                  <c:v>2.9899131049755147E-2</c:v>
                </c:pt>
                <c:pt idx="107">
                  <c:v>2.9323960551215417E-2</c:v>
                </c:pt>
                <c:pt idx="108">
                  <c:v>2.7067292240624201E-2</c:v>
                </c:pt>
                <c:pt idx="109">
                  <c:v>2.4718323088716087E-2</c:v>
                </c:pt>
                <c:pt idx="110">
                  <c:v>2.5348410073829014E-2</c:v>
                </c:pt>
                <c:pt idx="111">
                  <c:v>2.4267717908325062E-2</c:v>
                </c:pt>
                <c:pt idx="112">
                  <c:v>2.1953535208162806E-2</c:v>
                </c:pt>
                <c:pt idx="113">
                  <c:v>2.046891945871138E-2</c:v>
                </c:pt>
                <c:pt idx="114">
                  <c:v>2.2200246860421435E-2</c:v>
                </c:pt>
                <c:pt idx="115">
                  <c:v>2.0154963955333446E-2</c:v>
                </c:pt>
                <c:pt idx="116">
                  <c:v>2.5777172630810908E-2</c:v>
                </c:pt>
                <c:pt idx="117">
                  <c:v>2.1386856681870299E-2</c:v>
                </c:pt>
                <c:pt idx="118">
                  <c:v>2.0728600108762141E-2</c:v>
                </c:pt>
                <c:pt idx="119">
                  <c:v>2.1985971695564339E-2</c:v>
                </c:pt>
                <c:pt idx="120">
                  <c:v>2.3338290293755261E-2</c:v>
                </c:pt>
                <c:pt idx="121">
                  <c:v>2.2517282921070712E-2</c:v>
                </c:pt>
                <c:pt idx="122">
                  <c:v>1.965808938280662E-2</c:v>
                </c:pt>
                <c:pt idx="123">
                  <c:v>2.1769721144203103E-2</c:v>
                </c:pt>
                <c:pt idx="124">
                  <c:v>2.024680643089152E-2</c:v>
                </c:pt>
                <c:pt idx="125">
                  <c:v>1.9413086058671394E-2</c:v>
                </c:pt>
                <c:pt idx="126">
                  <c:v>1.9133537740407488E-2</c:v>
                </c:pt>
                <c:pt idx="127">
                  <c:v>2.0194432678597621E-2</c:v>
                </c:pt>
                <c:pt idx="128">
                  <c:v>1.9348095700818826E-2</c:v>
                </c:pt>
                <c:pt idx="129">
                  <c:v>2.0809127972772665E-2</c:v>
                </c:pt>
                <c:pt idx="130">
                  <c:v>2.2477801380456752E-2</c:v>
                </c:pt>
                <c:pt idx="131">
                  <c:v>2.3009336851559568E-2</c:v>
                </c:pt>
                <c:pt idx="132">
                  <c:v>2.0566232409959043E-2</c:v>
                </c:pt>
                <c:pt idx="133">
                  <c:v>2.3117595820882741E-2</c:v>
                </c:pt>
                <c:pt idx="134">
                  <c:v>2.23699413158794E-2</c:v>
                </c:pt>
                <c:pt idx="135">
                  <c:v>2.1067203447620111E-2</c:v>
                </c:pt>
                <c:pt idx="136">
                  <c:v>2.2550159037326042E-2</c:v>
                </c:pt>
                <c:pt idx="137">
                  <c:v>2.3686354457231048E-2</c:v>
                </c:pt>
                <c:pt idx="138">
                  <c:v>2.4465845008334017E-2</c:v>
                </c:pt>
                <c:pt idx="139">
                  <c:v>2.5732125984007172E-2</c:v>
                </c:pt>
                <c:pt idx="140">
                  <c:v>2.4473694991274317E-2</c:v>
                </c:pt>
                <c:pt idx="141">
                  <c:v>2.6447426702745511E-2</c:v>
                </c:pt>
                <c:pt idx="142">
                  <c:v>2.6893634124634965E-2</c:v>
                </c:pt>
                <c:pt idx="143">
                  <c:v>3.9118693758052832E-2</c:v>
                </c:pt>
                <c:pt idx="144">
                  <c:v>3.1034850611139041E-2</c:v>
                </c:pt>
                <c:pt idx="145">
                  <c:v>2.9199109619074116E-2</c:v>
                </c:pt>
                <c:pt idx="146">
                  <c:v>2.8343455071272953E-2</c:v>
                </c:pt>
                <c:pt idx="147">
                  <c:v>3.1062170151787742E-2</c:v>
                </c:pt>
                <c:pt idx="148">
                  <c:v>2.4262040102844159E-2</c:v>
                </c:pt>
                <c:pt idx="149">
                  <c:v>3.5095857443356776E-2</c:v>
                </c:pt>
                <c:pt idx="150">
                  <c:v>3.2469467775971969E-2</c:v>
                </c:pt>
                <c:pt idx="151">
                  <c:v>2.5794142862811467E-2</c:v>
                </c:pt>
                <c:pt idx="152">
                  <c:v>2.3510761479197107E-2</c:v>
                </c:pt>
                <c:pt idx="153">
                  <c:v>4.1302173305184493E-2</c:v>
                </c:pt>
                <c:pt idx="154">
                  <c:v>3.8076039571423824E-2</c:v>
                </c:pt>
                <c:pt idx="155">
                  <c:v>3.8799531581605415E-2</c:v>
                </c:pt>
                <c:pt idx="156">
                  <c:v>3.5536136697453043E-2</c:v>
                </c:pt>
                <c:pt idx="157">
                  <c:v>2.8906082312726906E-2</c:v>
                </c:pt>
                <c:pt idx="158">
                  <c:v>4.2994781754271315E-2</c:v>
                </c:pt>
                <c:pt idx="159">
                  <c:v>3.5442514636611348E-2</c:v>
                </c:pt>
                <c:pt idx="160">
                  <c:v>3.8128310579900973E-2</c:v>
                </c:pt>
                <c:pt idx="161">
                  <c:v>3.8269016868071284E-2</c:v>
                </c:pt>
                <c:pt idx="162">
                  <c:v>3.9403622463834692E-2</c:v>
                </c:pt>
                <c:pt idx="163">
                  <c:v>4.3374806833389304E-2</c:v>
                </c:pt>
                <c:pt idx="164">
                  <c:v>4.289919260460888E-2</c:v>
                </c:pt>
                <c:pt idx="165">
                  <c:v>4.2098648428128278E-2</c:v>
                </c:pt>
                <c:pt idx="166">
                  <c:v>4.1231469996136139E-2</c:v>
                </c:pt>
                <c:pt idx="167">
                  <c:v>4.490495098143385E-2</c:v>
                </c:pt>
                <c:pt idx="168">
                  <c:v>4.5766089232765865E-2</c:v>
                </c:pt>
                <c:pt idx="169">
                  <c:v>3.6284302982580466E-2</c:v>
                </c:pt>
                <c:pt idx="170">
                  <c:v>4.5974868701841233E-2</c:v>
                </c:pt>
                <c:pt idx="171">
                  <c:v>4.7246810363545562E-2</c:v>
                </c:pt>
                <c:pt idx="172">
                  <c:v>4.7614415690494696E-2</c:v>
                </c:pt>
                <c:pt idx="173">
                  <c:v>4.6807657138627813E-2</c:v>
                </c:pt>
                <c:pt idx="174">
                  <c:v>4.7933360814492995E-2</c:v>
                </c:pt>
                <c:pt idx="175">
                  <c:v>4.77017698800489E-2</c:v>
                </c:pt>
                <c:pt idx="176">
                  <c:v>4.8919521699598741E-2</c:v>
                </c:pt>
                <c:pt idx="177">
                  <c:v>4.8474097225790332E-2</c:v>
                </c:pt>
                <c:pt idx="178">
                  <c:v>5.109625130054278E-2</c:v>
                </c:pt>
                <c:pt idx="179">
                  <c:v>4.911469612777021E-2</c:v>
                </c:pt>
                <c:pt idx="180">
                  <c:v>4.3530876849892562E-2</c:v>
                </c:pt>
                <c:pt idx="181">
                  <c:v>5.0194872648602645E-2</c:v>
                </c:pt>
                <c:pt idx="182">
                  <c:v>4.7229660810856021E-2</c:v>
                </c:pt>
                <c:pt idx="183">
                  <c:v>4.3888357608723561E-2</c:v>
                </c:pt>
                <c:pt idx="184">
                  <c:v>4.970069555347225E-2</c:v>
                </c:pt>
                <c:pt idx="185">
                  <c:v>3.4214566948917578E-2</c:v>
                </c:pt>
                <c:pt idx="186">
                  <c:v>4.0054660448215262E-2</c:v>
                </c:pt>
                <c:pt idx="187">
                  <c:v>4.2816830413956022E-2</c:v>
                </c:pt>
                <c:pt idx="188">
                  <c:v>4.4751634481465484E-2</c:v>
                </c:pt>
                <c:pt idx="189">
                  <c:v>3.4631228382516914E-2</c:v>
                </c:pt>
                <c:pt idx="190">
                  <c:v>4.913201606232824E-2</c:v>
                </c:pt>
                <c:pt idx="191">
                  <c:v>4.5786928032085186E-2</c:v>
                </c:pt>
                <c:pt idx="192">
                  <c:v>4.7075005403118396E-2</c:v>
                </c:pt>
                <c:pt idx="193">
                  <c:v>4.1541525725736501E-2</c:v>
                </c:pt>
                <c:pt idx="194">
                  <c:v>3.1990217374620537E-2</c:v>
                </c:pt>
                <c:pt idx="195">
                  <c:v>4.2270324116360662E-2</c:v>
                </c:pt>
                <c:pt idx="196">
                  <c:v>5.5995832822163916E-2</c:v>
                </c:pt>
                <c:pt idx="197">
                  <c:v>5.467073319129935E-2</c:v>
                </c:pt>
                <c:pt idx="198">
                  <c:v>5.2109670726498053E-2</c:v>
                </c:pt>
                <c:pt idx="199">
                  <c:v>5.5243888091345325E-2</c:v>
                </c:pt>
                <c:pt idx="200">
                  <c:v>4.0699195448333642E-2</c:v>
                </c:pt>
                <c:pt idx="201">
                  <c:v>3.4766725521343557E-2</c:v>
                </c:pt>
                <c:pt idx="202">
                  <c:v>3.8517449986898031E-2</c:v>
                </c:pt>
                <c:pt idx="203">
                  <c:v>2.9701860581270337E-2</c:v>
                </c:pt>
                <c:pt idx="204">
                  <c:v>3.4085593464511656E-2</c:v>
                </c:pt>
                <c:pt idx="205">
                  <c:v>3.0916803697117651E-2</c:v>
                </c:pt>
                <c:pt idx="206">
                  <c:v>3.5027298087145699E-2</c:v>
                </c:pt>
                <c:pt idx="207">
                  <c:v>2.8058681243869999E-2</c:v>
                </c:pt>
                <c:pt idx="208">
                  <c:v>2.7125640196359792E-2</c:v>
                </c:pt>
                <c:pt idx="209">
                  <c:v>2.3274365782821986E-2</c:v>
                </c:pt>
                <c:pt idx="210">
                  <c:v>2.1732761335643849E-2</c:v>
                </c:pt>
                <c:pt idx="211">
                  <c:v>2.0373719083966013E-2</c:v>
                </c:pt>
                <c:pt idx="212">
                  <c:v>1.5492032997259354E-2</c:v>
                </c:pt>
                <c:pt idx="213">
                  <c:v>1.6729336800227552E-2</c:v>
                </c:pt>
                <c:pt idx="214">
                  <c:v>1.6166499637936434E-2</c:v>
                </c:pt>
                <c:pt idx="215">
                  <c:v>1.8285197283563488E-2</c:v>
                </c:pt>
                <c:pt idx="216">
                  <c:v>1.6570839585722075E-2</c:v>
                </c:pt>
                <c:pt idx="217">
                  <c:v>1.4594131153773065E-2</c:v>
                </c:pt>
                <c:pt idx="218">
                  <c:v>1.572299992809105E-2</c:v>
                </c:pt>
                <c:pt idx="219">
                  <c:v>1.4971376186474369E-2</c:v>
                </c:pt>
                <c:pt idx="220">
                  <c:v>1.6646537261691116E-2</c:v>
                </c:pt>
                <c:pt idx="221">
                  <c:v>1.3567174898739423E-2</c:v>
                </c:pt>
                <c:pt idx="222">
                  <c:v>1.1204424598994959E-2</c:v>
                </c:pt>
                <c:pt idx="223">
                  <c:v>1.069007437619241E-2</c:v>
                </c:pt>
                <c:pt idx="224">
                  <c:v>1.2167590616285261E-2</c:v>
                </c:pt>
                <c:pt idx="225">
                  <c:v>9.8179800564260102E-3</c:v>
                </c:pt>
                <c:pt idx="226">
                  <c:v>8.5375383913529439E-3</c:v>
                </c:pt>
                <c:pt idx="227">
                  <c:v>9.3011547636879209E-3</c:v>
                </c:pt>
                <c:pt idx="228">
                  <c:v>9.253904252882042E-3</c:v>
                </c:pt>
                <c:pt idx="229">
                  <c:v>9.4509553773009115E-3</c:v>
                </c:pt>
                <c:pt idx="230">
                  <c:v>1.0360890862276562E-2</c:v>
                </c:pt>
                <c:pt idx="231">
                  <c:v>7.4172386389951481E-3</c:v>
                </c:pt>
                <c:pt idx="232">
                  <c:v>8.7550667432113542E-3</c:v>
                </c:pt>
                <c:pt idx="233">
                  <c:v>8.3952433950922438E-3</c:v>
                </c:pt>
                <c:pt idx="234">
                  <c:v>8.3177574209843813E-3</c:v>
                </c:pt>
                <c:pt idx="235">
                  <c:v>7.4101543071013118E-3</c:v>
                </c:pt>
                <c:pt idx="236">
                  <c:v>8.0799371442058596E-3</c:v>
                </c:pt>
                <c:pt idx="237">
                  <c:v>6.3307567191327211E-3</c:v>
                </c:pt>
                <c:pt idx="238">
                  <c:v>7.2258255368046406E-3</c:v>
                </c:pt>
                <c:pt idx="239">
                  <c:v>7.240289781131515E-3</c:v>
                </c:pt>
                <c:pt idx="240">
                  <c:v>8.5108816994518693E-3</c:v>
                </c:pt>
                <c:pt idx="241">
                  <c:v>4.7754105521476409E-3</c:v>
                </c:pt>
                <c:pt idx="242">
                  <c:v>7.1283517355171695E-3</c:v>
                </c:pt>
                <c:pt idx="243">
                  <c:v>7.9837084424790958E-3</c:v>
                </c:pt>
                <c:pt idx="244">
                  <c:v>9.6186103397114548E-3</c:v>
                </c:pt>
                <c:pt idx="245">
                  <c:v>9.8680273832447204E-3</c:v>
                </c:pt>
                <c:pt idx="246">
                  <c:v>8.074747997628343E-3</c:v>
                </c:pt>
                <c:pt idx="247">
                  <c:v>1.0879432558801404E-2</c:v>
                </c:pt>
                <c:pt idx="248">
                  <c:v>1.1983578331243302E-2</c:v>
                </c:pt>
                <c:pt idx="249">
                  <c:v>1.2007180393863743E-2</c:v>
                </c:pt>
                <c:pt idx="250">
                  <c:v>1.0044082320849614E-2</c:v>
                </c:pt>
                <c:pt idx="251">
                  <c:v>1.2688747193759084E-2</c:v>
                </c:pt>
                <c:pt idx="252">
                  <c:v>1.0807415193689657E-2</c:v>
                </c:pt>
                <c:pt idx="253">
                  <c:v>1.2473495713746476E-2</c:v>
                </c:pt>
                <c:pt idx="254">
                  <c:v>1.2182095441215367E-2</c:v>
                </c:pt>
                <c:pt idx="255">
                  <c:v>9.2785078379077901E-3</c:v>
                </c:pt>
                <c:pt idx="256">
                  <c:v>1.0876458675284022E-2</c:v>
                </c:pt>
                <c:pt idx="257">
                  <c:v>1.0524301897378517E-2</c:v>
                </c:pt>
                <c:pt idx="258">
                  <c:v>1.0112670213892856E-2</c:v>
                </c:pt>
                <c:pt idx="259">
                  <c:v>9.7699107526310267E-3</c:v>
                </c:pt>
                <c:pt idx="260">
                  <c:v>8.6670035989242864E-3</c:v>
                </c:pt>
                <c:pt idx="261">
                  <c:v>1.2854376349037119E-2</c:v>
                </c:pt>
                <c:pt idx="262">
                  <c:v>8.8029402317715832E-3</c:v>
                </c:pt>
                <c:pt idx="263">
                  <c:v>9.3261651569726736E-3</c:v>
                </c:pt>
                <c:pt idx="264">
                  <c:v>9.8295887993195136E-3</c:v>
                </c:pt>
                <c:pt idx="265">
                  <c:v>9.1912965450852684E-3</c:v>
                </c:pt>
                <c:pt idx="266">
                  <c:v>1.0957968669905203E-2</c:v>
                </c:pt>
                <c:pt idx="267">
                  <c:v>1.1752102692808844E-2</c:v>
                </c:pt>
                <c:pt idx="268">
                  <c:v>1.2502963012547537E-2</c:v>
                </c:pt>
                <c:pt idx="269">
                  <c:v>1.1759289446281417E-2</c:v>
                </c:pt>
                <c:pt idx="270">
                  <c:v>1.0585074477419847E-2</c:v>
                </c:pt>
                <c:pt idx="271">
                  <c:v>1.4285631096999069E-2</c:v>
                </c:pt>
                <c:pt idx="272">
                  <c:v>1.3428677013030891E-2</c:v>
                </c:pt>
                <c:pt idx="273">
                  <c:v>1.489742047189326E-2</c:v>
                </c:pt>
                <c:pt idx="274">
                  <c:v>1.1943188857657138E-2</c:v>
                </c:pt>
                <c:pt idx="275">
                  <c:v>1.5469849781402454E-2</c:v>
                </c:pt>
                <c:pt idx="276">
                  <c:v>1.7021010828970021E-2</c:v>
                </c:pt>
                <c:pt idx="277">
                  <c:v>1.6248849969463099E-2</c:v>
                </c:pt>
                <c:pt idx="278">
                  <c:v>1.6897015474936494E-2</c:v>
                </c:pt>
                <c:pt idx="279">
                  <c:v>1.7526840654072572E-2</c:v>
                </c:pt>
                <c:pt idx="280">
                  <c:v>1.6720908193668792E-2</c:v>
                </c:pt>
                <c:pt idx="281">
                  <c:v>1.7231364490392503E-2</c:v>
                </c:pt>
                <c:pt idx="282">
                  <c:v>1.5839912390169332E-2</c:v>
                </c:pt>
                <c:pt idx="283">
                  <c:v>1.401338584086928E-2</c:v>
                </c:pt>
                <c:pt idx="284">
                  <c:v>1.2541722841809865E-2</c:v>
                </c:pt>
                <c:pt idx="285">
                  <c:v>1.3920922431403755E-2</c:v>
                </c:pt>
                <c:pt idx="286">
                  <c:v>1.192150582807616E-2</c:v>
                </c:pt>
                <c:pt idx="287">
                  <c:v>1.0958358369635239E-2</c:v>
                </c:pt>
                <c:pt idx="288">
                  <c:v>1.2492900344899664E-2</c:v>
                </c:pt>
                <c:pt idx="289">
                  <c:v>1.2906565831213208E-2</c:v>
                </c:pt>
                <c:pt idx="290">
                  <c:v>1.2677388485874398E-2</c:v>
                </c:pt>
                <c:pt idx="291">
                  <c:v>1.4950266473527719E-2</c:v>
                </c:pt>
                <c:pt idx="292">
                  <c:v>1.7698237030547591E-2</c:v>
                </c:pt>
                <c:pt idx="293">
                  <c:v>2.0073747908789005E-2</c:v>
                </c:pt>
                <c:pt idx="294">
                  <c:v>2.4948070171622209E-2</c:v>
                </c:pt>
                <c:pt idx="295">
                  <c:v>3.0850651735229814E-2</c:v>
                </c:pt>
                <c:pt idx="296">
                  <c:v>2.5305599454899859E-2</c:v>
                </c:pt>
                <c:pt idx="297">
                  <c:v>5.0259205425286967E-2</c:v>
                </c:pt>
                <c:pt idx="298">
                  <c:v>5.6965633258910214E-2</c:v>
                </c:pt>
                <c:pt idx="299">
                  <c:v>7.9055545599966498E-2</c:v>
                </c:pt>
                <c:pt idx="300">
                  <c:v>5.3463133731948574E-2</c:v>
                </c:pt>
                <c:pt idx="301">
                  <c:v>2.4639738340543241E-2</c:v>
                </c:pt>
                <c:pt idx="302">
                  <c:v>2.8401235310156984E-2</c:v>
                </c:pt>
                <c:pt idx="303">
                  <c:v>1.8755735742039616E-2</c:v>
                </c:pt>
                <c:pt idx="304">
                  <c:v>4.164625070460766E-2</c:v>
                </c:pt>
                <c:pt idx="305">
                  <c:v>5.8393953119887529E-2</c:v>
                </c:pt>
                <c:pt idx="306">
                  <c:v>4.7464886185664017E-2</c:v>
                </c:pt>
                <c:pt idx="307">
                  <c:v>3.8658630345097061E-2</c:v>
                </c:pt>
                <c:pt idx="308">
                  <c:v>3.1240108743350647E-2</c:v>
                </c:pt>
                <c:pt idx="309">
                  <c:v>2.6201990964100346E-2</c:v>
                </c:pt>
                <c:pt idx="310">
                  <c:v>2.164354497841979E-2</c:v>
                </c:pt>
                <c:pt idx="311">
                  <c:v>1.7646934026601439E-2</c:v>
                </c:pt>
                <c:pt idx="312">
                  <c:v>2.1833809078485998E-2</c:v>
                </c:pt>
                <c:pt idx="313">
                  <c:v>2.3187075402180155E-2</c:v>
                </c:pt>
                <c:pt idx="314">
                  <c:v>2.0650955084289678E-2</c:v>
                </c:pt>
                <c:pt idx="315">
                  <c:v>1.9034999318021276E-2</c:v>
                </c:pt>
                <c:pt idx="316">
                  <c:v>1.8498947542846218E-2</c:v>
                </c:pt>
                <c:pt idx="317">
                  <c:v>1.7904857252595028E-2</c:v>
                </c:pt>
                <c:pt idx="318">
                  <c:v>1.7744349876139803E-2</c:v>
                </c:pt>
                <c:pt idx="319">
                  <c:v>1.8457224091614561E-2</c:v>
                </c:pt>
                <c:pt idx="320">
                  <c:v>1.7321378122576447E-2</c:v>
                </c:pt>
                <c:pt idx="321">
                  <c:v>2.0737377962997731E-2</c:v>
                </c:pt>
                <c:pt idx="322">
                  <c:v>2.1963756813804223E-2</c:v>
                </c:pt>
                <c:pt idx="323">
                  <c:v>1.7914924858590253E-2</c:v>
                </c:pt>
                <c:pt idx="324">
                  <c:v>1.776892998796702E-2</c:v>
                </c:pt>
                <c:pt idx="325">
                  <c:v>1.6301663441955782E-2</c:v>
                </c:pt>
                <c:pt idx="326">
                  <c:v>1.5446924469232608E-2</c:v>
                </c:pt>
                <c:pt idx="327">
                  <c:v>2.0488207799334454E-2</c:v>
                </c:pt>
                <c:pt idx="328">
                  <c:v>1.9110602912954407E-2</c:v>
                </c:pt>
                <c:pt idx="329">
                  <c:v>1.695059492753416E-2</c:v>
                </c:pt>
                <c:pt idx="330">
                  <c:v>1.4900493766227875E-2</c:v>
                </c:pt>
                <c:pt idx="331">
                  <c:v>1.9551769034085849E-2</c:v>
                </c:pt>
                <c:pt idx="332">
                  <c:v>1.9200042466812631E-2</c:v>
                </c:pt>
                <c:pt idx="333">
                  <c:v>1.9971259893372957E-2</c:v>
                </c:pt>
                <c:pt idx="334">
                  <c:v>2.4859059867867215E-2</c:v>
                </c:pt>
                <c:pt idx="335">
                  <c:v>2.6975715830206356E-2</c:v>
                </c:pt>
                <c:pt idx="336">
                  <c:v>2.6751134868361663E-2</c:v>
                </c:pt>
                <c:pt idx="337">
                  <c:v>2.8032151462563666E-2</c:v>
                </c:pt>
                <c:pt idx="338">
                  <c:v>2.7973310561399907E-2</c:v>
                </c:pt>
                <c:pt idx="339">
                  <c:v>2.7271341722744046E-2</c:v>
                </c:pt>
                <c:pt idx="340">
                  <c:v>2.6036501883457092E-2</c:v>
                </c:pt>
                <c:pt idx="341">
                  <c:v>3.076307631795586E-2</c:v>
                </c:pt>
                <c:pt idx="342">
                  <c:v>3.3043608436578067E-2</c:v>
                </c:pt>
                <c:pt idx="343">
                  <c:v>3.7779609248047859E-2</c:v>
                </c:pt>
                <c:pt idx="344">
                  <c:v>3.131715086355398E-2</c:v>
                </c:pt>
                <c:pt idx="345">
                  <c:v>3.9756505026480558E-2</c:v>
                </c:pt>
                <c:pt idx="346">
                  <c:v>3.6983313902757359E-2</c:v>
                </c:pt>
                <c:pt idx="347">
                  <c:v>1.945788355486127E-2</c:v>
                </c:pt>
                <c:pt idx="348">
                  <c:v>4.5355806456772979E-2</c:v>
                </c:pt>
                <c:pt idx="349">
                  <c:v>5.1403303794306285E-2</c:v>
                </c:pt>
                <c:pt idx="350">
                  <c:v>5.6212697188362061E-2</c:v>
                </c:pt>
                <c:pt idx="351">
                  <c:v>4.9312990774927144E-2</c:v>
                </c:pt>
                <c:pt idx="352">
                  <c:v>5.4108337550436897E-2</c:v>
                </c:pt>
                <c:pt idx="353">
                  <c:v>5.5295888068829763E-2</c:v>
                </c:pt>
                <c:pt idx="354">
                  <c:v>5.4643552577847899E-2</c:v>
                </c:pt>
                <c:pt idx="355">
                  <c:v>4.9121806884587713E-2</c:v>
                </c:pt>
                <c:pt idx="356">
                  <c:v>4.7866001894203848E-2</c:v>
                </c:pt>
                <c:pt idx="357">
                  <c:v>5.9489798845776397E-2</c:v>
                </c:pt>
                <c:pt idx="358">
                  <c:v>9.2887353406634593E-2</c:v>
                </c:pt>
                <c:pt idx="359">
                  <c:v>9.0360322528011447E-2</c:v>
                </c:pt>
                <c:pt idx="360">
                  <c:v>7.2017795530118625E-2</c:v>
                </c:pt>
                <c:pt idx="361">
                  <c:v>5.5781089325520977E-2</c:v>
                </c:pt>
                <c:pt idx="362">
                  <c:v>5.1690219995604005E-2</c:v>
                </c:pt>
                <c:pt idx="363">
                  <c:v>4.6234019807916533E-2</c:v>
                </c:pt>
                <c:pt idx="364">
                  <c:v>4.989279448901799E-2</c:v>
                </c:pt>
                <c:pt idx="365">
                  <c:v>5.185304889579237E-2</c:v>
                </c:pt>
                <c:pt idx="366">
                  <c:v>4.466159760881034E-2</c:v>
                </c:pt>
                <c:pt idx="367">
                  <c:v>4.254919899481624E-2</c:v>
                </c:pt>
                <c:pt idx="368">
                  <c:v>4.9557871069248131E-2</c:v>
                </c:pt>
                <c:pt idx="369">
                  <c:v>4.8907311583536832E-2</c:v>
                </c:pt>
                <c:pt idx="370">
                  <c:v>3.9498809539709086E-2</c:v>
                </c:pt>
                <c:pt idx="371">
                  <c:v>4.7548018659694713E-2</c:v>
                </c:pt>
                <c:pt idx="372">
                  <c:v>5.5079102378754928E-2</c:v>
                </c:pt>
                <c:pt idx="373">
                  <c:v>5.5865340072929544E-2</c:v>
                </c:pt>
                <c:pt idx="374">
                  <c:v>5.0482186910297294E-2</c:v>
                </c:pt>
                <c:pt idx="375">
                  <c:v>4.7292088351966237E-2</c:v>
                </c:pt>
                <c:pt idx="376">
                  <c:v>5.8113083177584041E-2</c:v>
                </c:pt>
                <c:pt idx="377">
                  <c:v>5.9727114213732987E-2</c:v>
                </c:pt>
                <c:pt idx="378">
                  <c:v>5.7816656972984083E-2</c:v>
                </c:pt>
                <c:pt idx="379">
                  <c:v>6.1642478595762613E-2</c:v>
                </c:pt>
                <c:pt idx="380">
                  <c:v>6.0628113343642369E-2</c:v>
                </c:pt>
                <c:pt idx="381">
                  <c:v>6.0765943549138883E-2</c:v>
                </c:pt>
                <c:pt idx="382">
                  <c:v>5.3218151205453978E-2</c:v>
                </c:pt>
                <c:pt idx="383">
                  <c:v>5.1907203025572973E-2</c:v>
                </c:pt>
                <c:pt idx="384">
                  <c:v>4.4845535371789501E-2</c:v>
                </c:pt>
                <c:pt idx="385">
                  <c:v>4.2390479091045853E-2</c:v>
                </c:pt>
                <c:pt idx="386">
                  <c:v>4.0560556024909149E-2</c:v>
                </c:pt>
                <c:pt idx="387">
                  <c:v>4.0704903630966918E-2</c:v>
                </c:pt>
                <c:pt idx="388">
                  <c:v>2.1304537387085584E-2</c:v>
                </c:pt>
                <c:pt idx="389">
                  <c:v>3.6251430878425708E-2</c:v>
                </c:pt>
                <c:pt idx="390">
                  <c:v>4.1274868546717886E-2</c:v>
                </c:pt>
                <c:pt idx="391">
                  <c:v>3.8198826322795053E-2</c:v>
                </c:pt>
                <c:pt idx="392">
                  <c:v>3.5250511541003282E-2</c:v>
                </c:pt>
                <c:pt idx="393">
                  <c:v>3.3040770004455669E-2</c:v>
                </c:pt>
                <c:pt idx="394">
                  <c:v>1.9707940147563729E-2</c:v>
                </c:pt>
                <c:pt idx="395">
                  <c:v>2.7820701929210531E-2</c:v>
                </c:pt>
                <c:pt idx="396">
                  <c:v>2.7149573334021314E-2</c:v>
                </c:pt>
                <c:pt idx="397">
                  <c:v>3.3836923255102777E-2</c:v>
                </c:pt>
                <c:pt idx="398">
                  <c:v>4.0233692101793235E-2</c:v>
                </c:pt>
                <c:pt idx="399">
                  <c:v>4.6296050014097555E-2</c:v>
                </c:pt>
                <c:pt idx="400">
                  <c:v>5.5866063730841853E-2</c:v>
                </c:pt>
                <c:pt idx="401">
                  <c:v>4.7957063076649889E-2</c:v>
                </c:pt>
                <c:pt idx="402">
                  <c:v>4.1362576492452001E-2</c:v>
                </c:pt>
                <c:pt idx="403">
                  <c:v>3.6917732150282531E-2</c:v>
                </c:pt>
                <c:pt idx="404">
                  <c:v>3.9738838657512293E-2</c:v>
                </c:pt>
                <c:pt idx="405">
                  <c:v>4.3385579679132515E-2</c:v>
                </c:pt>
                <c:pt idx="406">
                  <c:v>5.3031120327088559E-2</c:v>
                </c:pt>
                <c:pt idx="407">
                  <c:v>4.1228934260950457E-2</c:v>
                </c:pt>
                <c:pt idx="408">
                  <c:v>4.5711849095855163E-2</c:v>
                </c:pt>
                <c:pt idx="409">
                  <c:v>3.4008223692836452E-2</c:v>
                </c:pt>
                <c:pt idx="410">
                  <c:v>4.658883615648083E-2</c:v>
                </c:pt>
                <c:pt idx="411">
                  <c:v>5.1113890401952598E-2</c:v>
                </c:pt>
                <c:pt idx="412">
                  <c:v>4.3727988984193368E-2</c:v>
                </c:pt>
                <c:pt idx="413">
                  <c:v>3.3168821229277536E-2</c:v>
                </c:pt>
                <c:pt idx="414">
                  <c:v>3.1188958374417028E-2</c:v>
                </c:pt>
                <c:pt idx="415">
                  <c:v>2.6221672064170178E-2</c:v>
                </c:pt>
                <c:pt idx="416">
                  <c:v>3.3673362260222453E-2</c:v>
                </c:pt>
                <c:pt idx="417">
                  <c:v>3.4339373573158208E-2</c:v>
                </c:pt>
                <c:pt idx="418">
                  <c:v>3.8869476028558857E-2</c:v>
                </c:pt>
                <c:pt idx="419">
                  <c:v>3.9805076459567809E-2</c:v>
                </c:pt>
                <c:pt idx="420">
                  <c:v>3.781855187172329E-2</c:v>
                </c:pt>
                <c:pt idx="421">
                  <c:v>3.8624157153174861E-2</c:v>
                </c:pt>
                <c:pt idx="422">
                  <c:v>2.1839060830812652E-2</c:v>
                </c:pt>
                <c:pt idx="423">
                  <c:v>3.968541112452615E-2</c:v>
                </c:pt>
                <c:pt idx="424">
                  <c:v>4.2597600010812572E-2</c:v>
                </c:pt>
                <c:pt idx="425">
                  <c:v>4.3067647349296481E-2</c:v>
                </c:pt>
                <c:pt idx="426">
                  <c:v>4.5627662839920466E-2</c:v>
                </c:pt>
                <c:pt idx="427">
                  <c:v>4.452693202661312E-2</c:v>
                </c:pt>
                <c:pt idx="428">
                  <c:v>4.1699678966311986E-2</c:v>
                </c:pt>
                <c:pt idx="429">
                  <c:v>4.1611436433310327E-2</c:v>
                </c:pt>
                <c:pt idx="430">
                  <c:v>4.5300348524129078E-2</c:v>
                </c:pt>
                <c:pt idx="431">
                  <c:v>4.391074183450084E-2</c:v>
                </c:pt>
                <c:pt idx="432">
                  <c:v>4.2902368232414619E-2</c:v>
                </c:pt>
                <c:pt idx="433">
                  <c:v>4.3149356651008941E-2</c:v>
                </c:pt>
                <c:pt idx="434">
                  <c:v>4.1220538776829442E-2</c:v>
                </c:pt>
                <c:pt idx="435">
                  <c:v>4.2726984439944757E-2</c:v>
                </c:pt>
                <c:pt idx="436">
                  <c:v>4.2804597845348832E-2</c:v>
                </c:pt>
                <c:pt idx="437">
                  <c:v>4.518104775336601E-2</c:v>
                </c:pt>
                <c:pt idx="438">
                  <c:v>4.2410424912960182E-2</c:v>
                </c:pt>
                <c:pt idx="439">
                  <c:v>3.7303718291760248E-2</c:v>
                </c:pt>
                <c:pt idx="440">
                  <c:v>3.5166456266489024E-2</c:v>
                </c:pt>
                <c:pt idx="441">
                  <c:v>3.2477829957080706E-2</c:v>
                </c:pt>
                <c:pt idx="442">
                  <c:v>3.0177033919123457E-2</c:v>
                </c:pt>
                <c:pt idx="443">
                  <c:v>4.2115385755686671E-2</c:v>
                </c:pt>
                <c:pt idx="444">
                  <c:v>3.9844400914104648E-2</c:v>
                </c:pt>
                <c:pt idx="445">
                  <c:v>3.8341286146933433E-2</c:v>
                </c:pt>
                <c:pt idx="446">
                  <c:v>4.1572480230857883E-2</c:v>
                </c:pt>
                <c:pt idx="447">
                  <c:v>4.0078733677468385E-2</c:v>
                </c:pt>
                <c:pt idx="448">
                  <c:v>3.7004692577485412E-2</c:v>
                </c:pt>
                <c:pt idx="449">
                  <c:v>4.2266228048355031E-2</c:v>
                </c:pt>
                <c:pt idx="450">
                  <c:v>4.3257957124423235E-2</c:v>
                </c:pt>
                <c:pt idx="451">
                  <c:v>3.8706991158552716E-2</c:v>
                </c:pt>
                <c:pt idx="452">
                  <c:v>3.1543387480461094E-2</c:v>
                </c:pt>
                <c:pt idx="453">
                  <c:v>3.0214844663055324E-2</c:v>
                </c:pt>
                <c:pt idx="454">
                  <c:v>3.1733347137662862E-2</c:v>
                </c:pt>
                <c:pt idx="455">
                  <c:v>2.6798140620226254E-2</c:v>
                </c:pt>
                <c:pt idx="456">
                  <c:v>2.6479958692627405E-2</c:v>
                </c:pt>
                <c:pt idx="457">
                  <c:v>2.3490913224047606E-2</c:v>
                </c:pt>
                <c:pt idx="458">
                  <c:v>2.3547778326255792E-2</c:v>
                </c:pt>
                <c:pt idx="459">
                  <c:v>2.4909645602890454E-2</c:v>
                </c:pt>
                <c:pt idx="460">
                  <c:v>2.429029929297007E-2</c:v>
                </c:pt>
                <c:pt idx="461">
                  <c:v>2.3467995391409192E-2</c:v>
                </c:pt>
                <c:pt idx="462">
                  <c:v>2.754626104775668E-2</c:v>
                </c:pt>
                <c:pt idx="463">
                  <c:v>2.3836109736704556E-2</c:v>
                </c:pt>
                <c:pt idx="464">
                  <c:v>2.7322421227002104E-2</c:v>
                </c:pt>
                <c:pt idx="465">
                  <c:v>2.5072340423252258E-2</c:v>
                </c:pt>
                <c:pt idx="466">
                  <c:v>2.76822616350526E-2</c:v>
                </c:pt>
                <c:pt idx="467">
                  <c:v>2.4424723435176206E-2</c:v>
                </c:pt>
                <c:pt idx="468">
                  <c:v>2.2991656697269242E-2</c:v>
                </c:pt>
                <c:pt idx="469">
                  <c:v>2.4208600541898277E-2</c:v>
                </c:pt>
                <c:pt idx="470">
                  <c:v>2.3153201698302428E-2</c:v>
                </c:pt>
                <c:pt idx="471">
                  <c:v>2.3281547513182933E-2</c:v>
                </c:pt>
                <c:pt idx="472">
                  <c:v>1.5774975597658506E-2</c:v>
                </c:pt>
                <c:pt idx="473">
                  <c:v>1.5784404031973787E-2</c:v>
                </c:pt>
                <c:pt idx="474">
                  <c:v>1.7223619294353426E-2</c:v>
                </c:pt>
                <c:pt idx="475">
                  <c:v>1.4338254357613911E-2</c:v>
                </c:pt>
                <c:pt idx="476">
                  <c:v>1.3946748105329929E-2</c:v>
                </c:pt>
                <c:pt idx="477">
                  <c:v>1.5856370809737213E-2</c:v>
                </c:pt>
                <c:pt idx="478">
                  <c:v>1.1572889914729993E-2</c:v>
                </c:pt>
                <c:pt idx="479">
                  <c:v>1.4215483411332414E-2</c:v>
                </c:pt>
                <c:pt idx="480">
                  <c:v>1.225739650106418E-2</c:v>
                </c:pt>
                <c:pt idx="481">
                  <c:v>8.0336341476982542E-3</c:v>
                </c:pt>
                <c:pt idx="482">
                  <c:v>1.1335852686000025E-2</c:v>
                </c:pt>
                <c:pt idx="483">
                  <c:v>1.0955661152165057E-2</c:v>
                </c:pt>
                <c:pt idx="484">
                  <c:v>1.1986236870767062E-2</c:v>
                </c:pt>
                <c:pt idx="485">
                  <c:v>1.0696393490184043E-2</c:v>
                </c:pt>
                <c:pt idx="486">
                  <c:v>1.2117285020266882E-2</c:v>
                </c:pt>
                <c:pt idx="487">
                  <c:v>1.0309232224289873E-2</c:v>
                </c:pt>
                <c:pt idx="488">
                  <c:v>1.2641326835174535E-2</c:v>
                </c:pt>
                <c:pt idx="489">
                  <c:v>1.4023476686614635E-2</c:v>
                </c:pt>
                <c:pt idx="490">
                  <c:v>1.4486784796264337E-2</c:v>
                </c:pt>
                <c:pt idx="491">
                  <c:v>1.7725906556040717E-2</c:v>
                </c:pt>
                <c:pt idx="492">
                  <c:v>1.8153771075044338E-2</c:v>
                </c:pt>
                <c:pt idx="493">
                  <c:v>1.8918699804932992E-2</c:v>
                </c:pt>
                <c:pt idx="494">
                  <c:v>1.7267122084572005E-2</c:v>
                </c:pt>
                <c:pt idx="495">
                  <c:v>1.8493599882879942E-2</c:v>
                </c:pt>
                <c:pt idx="496">
                  <c:v>1.9170785979342329E-2</c:v>
                </c:pt>
                <c:pt idx="497">
                  <c:v>1.7853275838162874E-2</c:v>
                </c:pt>
                <c:pt idx="498">
                  <c:v>1.6920947760925304E-2</c:v>
                </c:pt>
                <c:pt idx="499">
                  <c:v>2.0094246638269229E-2</c:v>
                </c:pt>
                <c:pt idx="500">
                  <c:v>2.1110259713457424E-2</c:v>
                </c:pt>
                <c:pt idx="501">
                  <c:v>3.3872750187732267E-2</c:v>
                </c:pt>
                <c:pt idx="502">
                  <c:v>2.075026299745663E-2</c:v>
                </c:pt>
                <c:pt idx="503">
                  <c:v>1.2645605085437417E-2</c:v>
                </c:pt>
                <c:pt idx="504">
                  <c:v>1.2041475151957188E-2</c:v>
                </c:pt>
                <c:pt idx="505">
                  <c:v>1.1356049270269064E-2</c:v>
                </c:pt>
                <c:pt idx="506">
                  <c:v>9.3738831780966411E-3</c:v>
                </c:pt>
                <c:pt idx="507">
                  <c:v>7.3308999064704847E-3</c:v>
                </c:pt>
                <c:pt idx="508">
                  <c:v>6.1987568470727892E-3</c:v>
                </c:pt>
                <c:pt idx="509">
                  <c:v>6.2822459427031062E-3</c:v>
                </c:pt>
                <c:pt idx="510">
                  <c:v>3.0864178509415799E-3</c:v>
                </c:pt>
                <c:pt idx="511">
                  <c:v>6.2884024663836975E-3</c:v>
                </c:pt>
                <c:pt idx="512">
                  <c:v>2.9850712911626913E-3</c:v>
                </c:pt>
                <c:pt idx="513">
                  <c:v>3.8828356234809026E-3</c:v>
                </c:pt>
                <c:pt idx="514">
                  <c:v>4.6583166935434076E-3</c:v>
                </c:pt>
                <c:pt idx="515">
                  <c:v>4.1364071789097333E-3</c:v>
                </c:pt>
                <c:pt idx="516">
                  <c:v>2.9470959875906948E-3</c:v>
                </c:pt>
                <c:pt idx="517">
                  <c:v>1.9891025393621972E-3</c:v>
                </c:pt>
                <c:pt idx="518">
                  <c:v>3.5008926163954488E-3</c:v>
                </c:pt>
                <c:pt idx="519">
                  <c:v>2.8264189363589876E-3</c:v>
                </c:pt>
                <c:pt idx="520">
                  <c:v>2.8436649362946153E-3</c:v>
                </c:pt>
                <c:pt idx="521">
                  <c:v>1.6616502284212155E-4</c:v>
                </c:pt>
                <c:pt idx="522">
                  <c:v>2.2791487451859849E-3</c:v>
                </c:pt>
                <c:pt idx="523">
                  <c:v>3.0378255391578634E-3</c:v>
                </c:pt>
                <c:pt idx="524">
                  <c:v>2.1180040642754562E-3</c:v>
                </c:pt>
                <c:pt idx="525">
                  <c:v>2.7744158331571228E-3</c:v>
                </c:pt>
                <c:pt idx="526">
                  <c:v>3.7966987513347633E-3</c:v>
                </c:pt>
                <c:pt idx="527">
                  <c:v>2.1226440977374604E-3</c:v>
                </c:pt>
                <c:pt idx="528">
                  <c:v>1.0652047548012809E-3</c:v>
                </c:pt>
                <c:pt idx="529">
                  <c:v>4.6116100215000486E-3</c:v>
                </c:pt>
                <c:pt idx="530">
                  <c:v>4.0055598719615374E-3</c:v>
                </c:pt>
                <c:pt idx="531">
                  <c:v>3.8646301863830253E-3</c:v>
                </c:pt>
                <c:pt idx="532">
                  <c:v>2.1463987624159861E-3</c:v>
                </c:pt>
                <c:pt idx="533">
                  <c:v>2.428538434826405E-3</c:v>
                </c:pt>
                <c:pt idx="534">
                  <c:v>3.7887454511025785E-3</c:v>
                </c:pt>
                <c:pt idx="535">
                  <c:v>7.4118300551146549E-4</c:v>
                </c:pt>
                <c:pt idx="536">
                  <c:v>7.3540927941280758E-4</c:v>
                </c:pt>
                <c:pt idx="537">
                  <c:v>1.0912042509559009E-4</c:v>
                </c:pt>
                <c:pt idx="538">
                  <c:v>7.8408951226323939E-4</c:v>
                </c:pt>
                <c:pt idx="539">
                  <c:v>-4.8218656758685703E-4</c:v>
                </c:pt>
                <c:pt idx="540">
                  <c:v>8.3583669048688605E-4</c:v>
                </c:pt>
                <c:pt idx="541">
                  <c:v>-4.7835575743978577E-4</c:v>
                </c:pt>
                <c:pt idx="542">
                  <c:v>1.1339916196355772E-3</c:v>
                </c:pt>
                <c:pt idx="543">
                  <c:v>-7.9760674411858616E-5</c:v>
                </c:pt>
                <c:pt idx="544">
                  <c:v>2.52275707442244E-3</c:v>
                </c:pt>
                <c:pt idx="545">
                  <c:v>-2.3156743639527366E-4</c:v>
                </c:pt>
                <c:pt idx="546">
                  <c:v>1.148025293024595E-3</c:v>
                </c:pt>
                <c:pt idx="547">
                  <c:v>1.0088511660481913E-3</c:v>
                </c:pt>
                <c:pt idx="548">
                  <c:v>1.7904809230557847E-3</c:v>
                </c:pt>
                <c:pt idx="549">
                  <c:v>1.7612368543200923E-3</c:v>
                </c:pt>
                <c:pt idx="550">
                  <c:v>3.8640266020368232E-3</c:v>
                </c:pt>
                <c:pt idx="551">
                  <c:v>3.4189415089014722E-3</c:v>
                </c:pt>
                <c:pt idx="552">
                  <c:v>4.0885310471920734E-3</c:v>
                </c:pt>
                <c:pt idx="553">
                  <c:v>1.5473438292654329E-3</c:v>
                </c:pt>
                <c:pt idx="554">
                  <c:v>4.7495247399156199E-3</c:v>
                </c:pt>
                <c:pt idx="555">
                  <c:v>8.1756425351008858E-5</c:v>
                </c:pt>
                <c:pt idx="556">
                  <c:v>1.8217058187696145E-3</c:v>
                </c:pt>
                <c:pt idx="557">
                  <c:v>1.469140746066566E-3</c:v>
                </c:pt>
                <c:pt idx="558">
                  <c:v>5.7466021226232084E-4</c:v>
                </c:pt>
                <c:pt idx="559">
                  <c:v>1.298682568893603E-3</c:v>
                </c:pt>
                <c:pt idx="560">
                  <c:v>1.4367615896323663E-3</c:v>
                </c:pt>
                <c:pt idx="561">
                  <c:v>7.4369486290381485E-4</c:v>
                </c:pt>
                <c:pt idx="562">
                  <c:v>2.8357645246671385E-3</c:v>
                </c:pt>
                <c:pt idx="563">
                  <c:v>1.7865519934216366E-3</c:v>
                </c:pt>
                <c:pt idx="564">
                  <c:v>3.2371511037364254E-3</c:v>
                </c:pt>
                <c:pt idx="565">
                  <c:v>5.8261013072519467E-4</c:v>
                </c:pt>
                <c:pt idx="566">
                  <c:v>1.3140744446873578E-3</c:v>
                </c:pt>
                <c:pt idx="567">
                  <c:v>3.1124293623314508E-3</c:v>
                </c:pt>
                <c:pt idx="568">
                  <c:v>2.6623247910742324E-3</c:v>
                </c:pt>
                <c:pt idx="569">
                  <c:v>1.8310047910667167E-3</c:v>
                </c:pt>
                <c:pt idx="570">
                  <c:v>1.1313871075884867E-3</c:v>
                </c:pt>
                <c:pt idx="571">
                  <c:v>3.0281837625563001E-3</c:v>
                </c:pt>
                <c:pt idx="572">
                  <c:v>1.3808491856767255E-3</c:v>
                </c:pt>
                <c:pt idx="573">
                  <c:v>-6.323524755715217E-4</c:v>
                </c:pt>
                <c:pt idx="574">
                  <c:v>8.7093839212452719E-5</c:v>
                </c:pt>
                <c:pt idx="575">
                  <c:v>1.8248849478548321E-3</c:v>
                </c:pt>
                <c:pt idx="576">
                  <c:v>2.6041939815891427E-3</c:v>
                </c:pt>
                <c:pt idx="577">
                  <c:v>2.0756378325175939E-3</c:v>
                </c:pt>
                <c:pt idx="578">
                  <c:v>2.4736124143533086E-3</c:v>
                </c:pt>
                <c:pt idx="579">
                  <c:v>1.1184579662929495E-3</c:v>
                </c:pt>
                <c:pt idx="580">
                  <c:v>1.454009800339466E-3</c:v>
                </c:pt>
                <c:pt idx="581">
                  <c:v>4.1959740938379373E-3</c:v>
                </c:pt>
                <c:pt idx="582">
                  <c:v>7.6104998298304519E-4</c:v>
                </c:pt>
                <c:pt idx="583">
                  <c:v>-8.5910349701123767E-5</c:v>
                </c:pt>
                <c:pt idx="584">
                  <c:v>-1.7290394826676493E-3</c:v>
                </c:pt>
                <c:pt idx="585">
                  <c:v>1.6625572240354166E-3</c:v>
                </c:pt>
                <c:pt idx="586">
                  <c:v>1.1140679310860263E-3</c:v>
                </c:pt>
                <c:pt idx="587">
                  <c:v>3.4868414732245746E-3</c:v>
                </c:pt>
                <c:pt idx="588">
                  <c:v>9.2673388768807995E-4</c:v>
                </c:pt>
                <c:pt idx="589">
                  <c:v>8.7619261301159464E-4</c:v>
                </c:pt>
                <c:pt idx="590">
                  <c:v>1.396298257947039E-3</c:v>
                </c:pt>
                <c:pt idx="591">
                  <c:v>-4.4988789439261634E-4</c:v>
                </c:pt>
                <c:pt idx="592">
                  <c:v>-2.1959499528278873E-4</c:v>
                </c:pt>
                <c:pt idx="593">
                  <c:v>1.2677087158746488E-3</c:v>
                </c:pt>
                <c:pt idx="594">
                  <c:v>1.2082663580868203E-3</c:v>
                </c:pt>
                <c:pt idx="595">
                  <c:v>2.1319722284434349E-3</c:v>
                </c:pt>
                <c:pt idx="596">
                  <c:v>2.1567283739329004E-3</c:v>
                </c:pt>
                <c:pt idx="597">
                  <c:v>9.9266195798097204E-4</c:v>
                </c:pt>
                <c:pt idx="598">
                  <c:v>1.9210751337289285E-3</c:v>
                </c:pt>
                <c:pt idx="599">
                  <c:v>2.8073134965869192E-3</c:v>
                </c:pt>
                <c:pt idx="600">
                  <c:v>1.9210478121520044E-3</c:v>
                </c:pt>
                <c:pt idx="601">
                  <c:v>4.3113481935589696E-3</c:v>
                </c:pt>
                <c:pt idx="602">
                  <c:v>3.740429457088286E-3</c:v>
                </c:pt>
                <c:pt idx="603">
                  <c:v>1.3359625548835094E-3</c:v>
                </c:pt>
                <c:pt idx="604">
                  <c:v>4.3471681870840811E-3</c:v>
                </c:pt>
                <c:pt idx="605">
                  <c:v>2.7350757048063626E-3</c:v>
                </c:pt>
                <c:pt idx="606">
                  <c:v>4.3814891616095371E-3</c:v>
                </c:pt>
                <c:pt idx="607">
                  <c:v>1.5201083630736472E-3</c:v>
                </c:pt>
                <c:pt idx="608">
                  <c:v>7.262376558192107E-4</c:v>
                </c:pt>
                <c:pt idx="609">
                  <c:v>4.4932508813573377E-3</c:v>
                </c:pt>
                <c:pt idx="610">
                  <c:v>1.7019127701555254E-3</c:v>
                </c:pt>
                <c:pt idx="611">
                  <c:v>1.8273509112601387E-3</c:v>
                </c:pt>
                <c:pt idx="612">
                  <c:v>5.7224502380883785E-3</c:v>
                </c:pt>
                <c:pt idx="613">
                  <c:v>4.3444972472471933E-3</c:v>
                </c:pt>
                <c:pt idx="614">
                  <c:v>4.2473178094766468E-3</c:v>
                </c:pt>
                <c:pt idx="615">
                  <c:v>3.359547692976255E-3</c:v>
                </c:pt>
                <c:pt idx="616">
                  <c:v>3.5665228821528932E-3</c:v>
                </c:pt>
                <c:pt idx="617">
                  <c:v>2.6698148269577297E-3</c:v>
                </c:pt>
                <c:pt idx="618">
                  <c:v>3.2599690520348354E-3</c:v>
                </c:pt>
                <c:pt idx="619">
                  <c:v>2.6102606604564505E-3</c:v>
                </c:pt>
                <c:pt idx="620">
                  <c:v>5.3651069952921505E-3</c:v>
                </c:pt>
                <c:pt idx="621">
                  <c:v>3.5226775094480091E-3</c:v>
                </c:pt>
                <c:pt idx="622">
                  <c:v>1.9437242769511837E-3</c:v>
                </c:pt>
                <c:pt idx="623">
                  <c:v>4.0798190393488932E-3</c:v>
                </c:pt>
                <c:pt idx="624">
                  <c:v>5.4680634122256152E-3</c:v>
                </c:pt>
                <c:pt idx="625">
                  <c:v>3.4371378704350997E-3</c:v>
                </c:pt>
                <c:pt idx="626">
                  <c:v>3.4402150402228042E-3</c:v>
                </c:pt>
                <c:pt idx="627">
                  <c:v>5.2445168720896707E-3</c:v>
                </c:pt>
                <c:pt idx="628">
                  <c:v>5.5606262813549133E-3</c:v>
                </c:pt>
                <c:pt idx="629">
                  <c:v>4.4782399733465251E-3</c:v>
                </c:pt>
                <c:pt idx="630">
                  <c:v>5.5400920850703448E-3</c:v>
                </c:pt>
                <c:pt idx="631">
                  <c:v>7.7694941346543043E-3</c:v>
                </c:pt>
                <c:pt idx="632">
                  <c:v>7.7135674131952785E-3</c:v>
                </c:pt>
                <c:pt idx="633">
                  <c:v>6.2855070893859727E-3</c:v>
                </c:pt>
                <c:pt idx="634">
                  <c:v>3.6045231985014693E-3</c:v>
                </c:pt>
                <c:pt idx="635">
                  <c:v>5.4007856171438828E-3</c:v>
                </c:pt>
                <c:pt idx="636">
                  <c:v>2.2554688274604548E-3</c:v>
                </c:pt>
                <c:pt idx="637">
                  <c:v>1.420606752021145E-3</c:v>
                </c:pt>
                <c:pt idx="638">
                  <c:v>3.6540773830388163E-3</c:v>
                </c:pt>
                <c:pt idx="639">
                  <c:v>1.8330375373024782E-3</c:v>
                </c:pt>
                <c:pt idx="640">
                  <c:v>1.8329815020267566E-3</c:v>
                </c:pt>
                <c:pt idx="641">
                  <c:v>2.7468879342415166E-3</c:v>
                </c:pt>
                <c:pt idx="642">
                  <c:v>7.6679849314068417E-4</c:v>
                </c:pt>
                <c:pt idx="643">
                  <c:v>2.0282241456843382E-3</c:v>
                </c:pt>
                <c:pt idx="644">
                  <c:v>9.9296999086512737E-4</c:v>
                </c:pt>
                <c:pt idx="645">
                  <c:v>-5.7382871788667366E-5</c:v>
                </c:pt>
                <c:pt idx="646">
                  <c:v>9.4681215631923252E-4</c:v>
                </c:pt>
                <c:pt idx="647">
                  <c:v>1.0559153670384482E-4</c:v>
                </c:pt>
                <c:pt idx="648">
                  <c:v>7.474667709767962E-4</c:v>
                </c:pt>
                <c:pt idx="649">
                  <c:v>2.8925680698995734E-3</c:v>
                </c:pt>
                <c:pt idx="650">
                  <c:v>2.2004242264671006E-3</c:v>
                </c:pt>
                <c:pt idx="651">
                  <c:v>1.8232931146361824E-3</c:v>
                </c:pt>
                <c:pt idx="652">
                  <c:v>7.2308968047829379E-3</c:v>
                </c:pt>
                <c:pt idx="653">
                  <c:v>1.3554917385652486E-3</c:v>
                </c:pt>
                <c:pt idx="654">
                  <c:v>4.6048286500540037E-3</c:v>
                </c:pt>
                <c:pt idx="655">
                  <c:v>5.2959473902957598E-3</c:v>
                </c:pt>
                <c:pt idx="656">
                  <c:v>2.3949326648031754E-3</c:v>
                </c:pt>
                <c:pt idx="657">
                  <c:v>5.1431665186891804E-3</c:v>
                </c:pt>
                <c:pt idx="658">
                  <c:v>4.9804276728966619E-3</c:v>
                </c:pt>
                <c:pt idx="659">
                  <c:v>3.2964072000864729E-3</c:v>
                </c:pt>
                <c:pt idx="660">
                  <c:v>3.770083463454121E-3</c:v>
                </c:pt>
                <c:pt idx="661">
                  <c:v>2.0343934197019557E-3</c:v>
                </c:pt>
                <c:pt idx="662">
                  <c:v>2.8430980884676209E-3</c:v>
                </c:pt>
                <c:pt idx="663">
                  <c:v>5.9204106678988422E-3</c:v>
                </c:pt>
                <c:pt idx="664">
                  <c:v>2.6887843682476742E-3</c:v>
                </c:pt>
                <c:pt idx="665">
                  <c:v>4.7207498840413815E-3</c:v>
                </c:pt>
                <c:pt idx="666">
                  <c:v>5.5381043285129871E-3</c:v>
                </c:pt>
                <c:pt idx="667">
                  <c:v>6.4221145285705359E-3</c:v>
                </c:pt>
                <c:pt idx="668">
                  <c:v>6.1878019877130699E-3</c:v>
                </c:pt>
                <c:pt idx="669">
                  <c:v>5.6950532257122677E-3</c:v>
                </c:pt>
                <c:pt idx="670">
                  <c:v>3.7772655926049743E-3</c:v>
                </c:pt>
                <c:pt idx="671">
                  <c:v>6.0569598201819482E-3</c:v>
                </c:pt>
                <c:pt idx="672">
                  <c:v>4.4689519937920318E-3</c:v>
                </c:pt>
                <c:pt idx="673">
                  <c:v>2.455429062130597E-3</c:v>
                </c:pt>
                <c:pt idx="674">
                  <c:v>3.6287066128706347E-3</c:v>
                </c:pt>
                <c:pt idx="675">
                  <c:v>3.0024795740649264E-3</c:v>
                </c:pt>
                <c:pt idx="676">
                  <c:v>2.075006230901638E-3</c:v>
                </c:pt>
                <c:pt idx="677">
                  <c:v>1.5334741709496641E-3</c:v>
                </c:pt>
                <c:pt idx="678">
                  <c:v>2.8174731759230479E-3</c:v>
                </c:pt>
                <c:pt idx="679">
                  <c:v>1.8974843660018977E-3</c:v>
                </c:pt>
                <c:pt idx="680">
                  <c:v>3.6689079677370601E-3</c:v>
                </c:pt>
                <c:pt idx="681">
                  <c:v>1.8258627082593051E-3</c:v>
                </c:pt>
                <c:pt idx="682">
                  <c:v>6.2063414155279868E-4</c:v>
                </c:pt>
                <c:pt idx="683">
                  <c:v>1.6394569326858802E-3</c:v>
                </c:pt>
                <c:pt idx="684">
                  <c:v>1.8631126662790936E-3</c:v>
                </c:pt>
                <c:pt idx="685">
                  <c:v>2.0042779748930158E-3</c:v>
                </c:pt>
                <c:pt idx="686">
                  <c:v>2.7363350704450559E-3</c:v>
                </c:pt>
                <c:pt idx="687">
                  <c:v>1.7959770455648384E-3</c:v>
                </c:pt>
                <c:pt idx="688">
                  <c:v>1.1723081025271395E-5</c:v>
                </c:pt>
                <c:pt idx="689">
                  <c:v>2.0330579228186891E-3</c:v>
                </c:pt>
                <c:pt idx="690">
                  <c:v>2.4036011395593524E-3</c:v>
                </c:pt>
                <c:pt idx="691">
                  <c:v>3.9344951533361473E-3</c:v>
                </c:pt>
                <c:pt idx="692">
                  <c:v>1.4580271167900162E-3</c:v>
                </c:pt>
                <c:pt idx="693">
                  <c:v>1.44396273467625E-3</c:v>
                </c:pt>
                <c:pt idx="694">
                  <c:v>2.1472286819637764E-3</c:v>
                </c:pt>
                <c:pt idx="695">
                  <c:v>2.2048056958302985E-3</c:v>
                </c:pt>
                <c:pt idx="696">
                  <c:v>2.2937106557416637E-3</c:v>
                </c:pt>
                <c:pt idx="697">
                  <c:v>3.8852702756996152E-3</c:v>
                </c:pt>
                <c:pt idx="698">
                  <c:v>3.6517078863151061E-3</c:v>
                </c:pt>
                <c:pt idx="699">
                  <c:v>6.6904313085418598E-3</c:v>
                </c:pt>
                <c:pt idx="700">
                  <c:v>6.2928471071974678E-3</c:v>
                </c:pt>
                <c:pt idx="701">
                  <c:v>1.0459240538923983E-2</c:v>
                </c:pt>
                <c:pt idx="702">
                  <c:v>8.324264464186196E-3</c:v>
                </c:pt>
                <c:pt idx="703">
                  <c:v>4.2918089289061025E-3</c:v>
                </c:pt>
                <c:pt idx="704">
                  <c:v>4.9132310520812687E-3</c:v>
                </c:pt>
                <c:pt idx="705">
                  <c:v>3.3947016762987461E-3</c:v>
                </c:pt>
                <c:pt idx="706">
                  <c:v>3.2039324830861367E-3</c:v>
                </c:pt>
                <c:pt idx="707">
                  <c:v>3.7314018934561256E-3</c:v>
                </c:pt>
                <c:pt idx="708">
                  <c:v>4.3487466754022512E-3</c:v>
                </c:pt>
                <c:pt idx="709">
                  <c:v>4.4601630016317898E-3</c:v>
                </c:pt>
                <c:pt idx="710">
                  <c:v>4.1203413210704753E-3</c:v>
                </c:pt>
                <c:pt idx="711">
                  <c:v>3.9368256099524702E-3</c:v>
                </c:pt>
                <c:pt idx="712">
                  <c:v>3.9013308077963877E-3</c:v>
                </c:pt>
                <c:pt idx="713">
                  <c:v>7.0300707049156747E-3</c:v>
                </c:pt>
                <c:pt idx="714">
                  <c:v>7.456238784506043E-3</c:v>
                </c:pt>
                <c:pt idx="715">
                  <c:v>5.0159956199434131E-3</c:v>
                </c:pt>
                <c:pt idx="716">
                  <c:v>5.0330716666883652E-3</c:v>
                </c:pt>
                <c:pt idx="717">
                  <c:v>4.6810436618847512E-3</c:v>
                </c:pt>
                <c:pt idx="718">
                  <c:v>5.1962842094586533E-3</c:v>
                </c:pt>
                <c:pt idx="719">
                  <c:v>6.1826256868090399E-3</c:v>
                </c:pt>
                <c:pt idx="720">
                  <c:v>7.8825718246954887E-3</c:v>
                </c:pt>
                <c:pt idx="721">
                  <c:v>9.5679703204213651E-3</c:v>
                </c:pt>
                <c:pt idx="722">
                  <c:v>9.3993414743333836E-3</c:v>
                </c:pt>
                <c:pt idx="723">
                  <c:v>9.4192373458203763E-3</c:v>
                </c:pt>
                <c:pt idx="724">
                  <c:v>5.7141940347932331E-3</c:v>
                </c:pt>
                <c:pt idx="725">
                  <c:v>8.8887058515329572E-3</c:v>
                </c:pt>
                <c:pt idx="726">
                  <c:v>8.1524822341051788E-3</c:v>
                </c:pt>
                <c:pt idx="727">
                  <c:v>1.2311220051845099E-2</c:v>
                </c:pt>
                <c:pt idx="728">
                  <c:v>1.2436768559689367E-2</c:v>
                </c:pt>
                <c:pt idx="729">
                  <c:v>1.094252560065162E-2</c:v>
                </c:pt>
                <c:pt idx="730">
                  <c:v>1.5945759576704275E-2</c:v>
                </c:pt>
                <c:pt idx="731">
                  <c:v>1.3991342177199072E-2</c:v>
                </c:pt>
                <c:pt idx="732">
                  <c:v>1.5065012876850086E-2</c:v>
                </c:pt>
                <c:pt idx="733">
                  <c:v>1.5865367912189499E-2</c:v>
                </c:pt>
                <c:pt idx="734">
                  <c:v>1.819665606631285E-2</c:v>
                </c:pt>
                <c:pt idx="735">
                  <c:v>1.8572291289721241E-2</c:v>
                </c:pt>
                <c:pt idx="736">
                  <c:v>1.596801060011635E-2</c:v>
                </c:pt>
                <c:pt idx="737">
                  <c:v>1.3338664395892595E-2</c:v>
                </c:pt>
                <c:pt idx="738">
                  <c:v>1.4174734472910025E-2</c:v>
                </c:pt>
                <c:pt idx="739">
                  <c:v>1.411919215503901E-2</c:v>
                </c:pt>
                <c:pt idx="740">
                  <c:v>1.6751181651413601E-2</c:v>
                </c:pt>
                <c:pt idx="741">
                  <c:v>1.9621372919913019E-2</c:v>
                </c:pt>
                <c:pt idx="742">
                  <c:v>6.2920411866377963E-3</c:v>
                </c:pt>
                <c:pt idx="743">
                  <c:v>4.75191836129054E-3</c:v>
                </c:pt>
                <c:pt idx="744">
                  <c:v>3.9556710522828699E-3</c:v>
                </c:pt>
                <c:pt idx="745">
                  <c:v>3.745912915311349E-3</c:v>
                </c:pt>
                <c:pt idx="746">
                  <c:v>3.0166434527917228E-3</c:v>
                </c:pt>
                <c:pt idx="747">
                  <c:v>3.7440138304796391E-3</c:v>
                </c:pt>
                <c:pt idx="748">
                  <c:v>4.5099475009893527E-3</c:v>
                </c:pt>
                <c:pt idx="749">
                  <c:v>4.1582537798026216E-3</c:v>
                </c:pt>
                <c:pt idx="750">
                  <c:v>3.119817360320425E-3</c:v>
                </c:pt>
                <c:pt idx="751">
                  <c:v>2.6613905668817477E-3</c:v>
                </c:pt>
                <c:pt idx="752">
                  <c:v>2.8762201556026376E-3</c:v>
                </c:pt>
                <c:pt idx="753">
                  <c:v>2.1729267979644354E-3</c:v>
                </c:pt>
                <c:pt idx="754">
                  <c:v>2.5716274879698459E-3</c:v>
                </c:pt>
                <c:pt idx="755">
                  <c:v>9.9285025454416394E-4</c:v>
                </c:pt>
                <c:pt idx="756">
                  <c:v>1.2139545749414024E-3</c:v>
                </c:pt>
                <c:pt idx="757">
                  <c:v>2.9617002422655213E-3</c:v>
                </c:pt>
                <c:pt idx="758">
                  <c:v>1.8243289137922041E-3</c:v>
                </c:pt>
                <c:pt idx="759">
                  <c:v>2.9033339073358854E-3</c:v>
                </c:pt>
                <c:pt idx="760">
                  <c:v>1.2034328283820645E-3</c:v>
                </c:pt>
                <c:pt idx="761">
                  <c:v>3.2685776227989209E-3</c:v>
                </c:pt>
                <c:pt idx="762">
                  <c:v>1.0286779280954861E-3</c:v>
                </c:pt>
                <c:pt idx="763">
                  <c:v>2.2354611497097617E-3</c:v>
                </c:pt>
                <c:pt idx="764">
                  <c:v>2.435836277242409E-3</c:v>
                </c:pt>
                <c:pt idx="765">
                  <c:v>2.2529907304982459E-3</c:v>
                </c:pt>
                <c:pt idx="766">
                  <c:v>2.61080441121481E-3</c:v>
                </c:pt>
                <c:pt idx="767">
                  <c:v>3.2349642956366518E-3</c:v>
                </c:pt>
                <c:pt idx="768">
                  <c:v>1.6272634635034612E-3</c:v>
                </c:pt>
                <c:pt idx="769">
                  <c:v>2.9702233207532054E-3</c:v>
                </c:pt>
                <c:pt idx="770">
                  <c:v>7.3222709978746419E-3</c:v>
                </c:pt>
                <c:pt idx="771">
                  <c:v>9.5130367509977005E-3</c:v>
                </c:pt>
                <c:pt idx="772">
                  <c:v>1.1736650148694796E-2</c:v>
                </c:pt>
                <c:pt idx="773">
                  <c:v>1.0569809521218993E-2</c:v>
                </c:pt>
                <c:pt idx="774">
                  <c:v>1.0530582062123709E-2</c:v>
                </c:pt>
                <c:pt idx="775">
                  <c:v>1.1607897455386009E-2</c:v>
                </c:pt>
                <c:pt idx="776">
                  <c:v>1.2094552825135408E-2</c:v>
                </c:pt>
                <c:pt idx="777">
                  <c:v>1.2387143815425401E-2</c:v>
                </c:pt>
                <c:pt idx="778">
                  <c:v>1.0639499310953055E-2</c:v>
                </c:pt>
                <c:pt idx="779">
                  <c:v>9.6334915951553374E-3</c:v>
                </c:pt>
                <c:pt idx="780">
                  <c:v>1.3112465720621483E-2</c:v>
                </c:pt>
                <c:pt idx="781">
                  <c:v>1.9805099560109663E-2</c:v>
                </c:pt>
                <c:pt idx="782">
                  <c:v>2.2445315584865108E-2</c:v>
                </c:pt>
                <c:pt idx="783">
                  <c:v>2.320139921416383E-2</c:v>
                </c:pt>
                <c:pt idx="784">
                  <c:v>1.7672637052767531E-2</c:v>
                </c:pt>
                <c:pt idx="785">
                  <c:v>1.4082664257602136E-2</c:v>
                </c:pt>
                <c:pt idx="786">
                  <c:v>1.6071190643928826E-2</c:v>
                </c:pt>
                <c:pt idx="787">
                  <c:v>1.8315658894804507E-2</c:v>
                </c:pt>
                <c:pt idx="788">
                  <c:v>1.5576930958077509E-2</c:v>
                </c:pt>
                <c:pt idx="789">
                  <c:v>2.2498537142824952E-2</c:v>
                </c:pt>
                <c:pt idx="790">
                  <c:v>2.0412621559649881E-2</c:v>
                </c:pt>
                <c:pt idx="791">
                  <c:v>2.7528178785916551E-2</c:v>
                </c:pt>
                <c:pt idx="792">
                  <c:v>2.9156452565285696E-2</c:v>
                </c:pt>
                <c:pt idx="793">
                  <c:v>2.676732702299417E-2</c:v>
                </c:pt>
                <c:pt idx="794">
                  <c:v>2.7267828214410973E-2</c:v>
                </c:pt>
                <c:pt idx="795">
                  <c:v>4.2878421757520824E-2</c:v>
                </c:pt>
                <c:pt idx="796">
                  <c:v>3.7692465420244702E-2</c:v>
                </c:pt>
                <c:pt idx="797">
                  <c:v>4.3304643041466272E-2</c:v>
                </c:pt>
                <c:pt idx="798">
                  <c:v>3.9031751981883418E-2</c:v>
                </c:pt>
                <c:pt idx="799">
                  <c:v>3.2781275633352217E-2</c:v>
                </c:pt>
                <c:pt idx="800">
                  <c:v>2.0385618217322401E-2</c:v>
                </c:pt>
                <c:pt idx="801">
                  <c:v>2.2706773411521608E-2</c:v>
                </c:pt>
                <c:pt idx="802">
                  <c:v>2.087936330284489E-2</c:v>
                </c:pt>
                <c:pt idx="803">
                  <c:v>1.4898797614230224E-2</c:v>
                </c:pt>
                <c:pt idx="804">
                  <c:v>1.0277323884432988E-2</c:v>
                </c:pt>
                <c:pt idx="805">
                  <c:v>1.0153409538483399E-2</c:v>
                </c:pt>
                <c:pt idx="806">
                  <c:v>1.1110686053641405E-2</c:v>
                </c:pt>
                <c:pt idx="807">
                  <c:v>1.0787108594946016E-2</c:v>
                </c:pt>
                <c:pt idx="808">
                  <c:v>7.0752812059840294E-3</c:v>
                </c:pt>
                <c:pt idx="809">
                  <c:v>9.0774266717510606E-3</c:v>
                </c:pt>
                <c:pt idx="810">
                  <c:v>8.1741327551269338E-3</c:v>
                </c:pt>
                <c:pt idx="811">
                  <c:v>1.3103680388144214E-2</c:v>
                </c:pt>
                <c:pt idx="812">
                  <c:v>1.3994891629980232E-2</c:v>
                </c:pt>
                <c:pt idx="813">
                  <c:v>1.2805316865709241E-2</c:v>
                </c:pt>
                <c:pt idx="814">
                  <c:v>1.2412730855431849E-2</c:v>
                </c:pt>
                <c:pt idx="815">
                  <c:v>9.6568036949539592E-3</c:v>
                </c:pt>
                <c:pt idx="816">
                  <c:v>7.063682329410014E-3</c:v>
                </c:pt>
                <c:pt idx="817">
                  <c:v>6.7249039203410819E-3</c:v>
                </c:pt>
                <c:pt idx="818">
                  <c:v>4.7648520905988973E-3</c:v>
                </c:pt>
                <c:pt idx="819">
                  <c:v>5.6954034250649588E-3</c:v>
                </c:pt>
                <c:pt idx="820">
                  <c:v>6.3068768902721393E-3</c:v>
                </c:pt>
                <c:pt idx="821">
                  <c:v>7.4888924579100584E-3</c:v>
                </c:pt>
                <c:pt idx="822">
                  <c:v>6.2495698619648389E-3</c:v>
                </c:pt>
                <c:pt idx="823">
                  <c:v>5.3859007146373119E-3</c:v>
                </c:pt>
                <c:pt idx="824">
                  <c:v>2.7924747616503293E-3</c:v>
                </c:pt>
                <c:pt idx="825">
                  <c:v>4.1175073388080574E-3</c:v>
                </c:pt>
                <c:pt idx="826">
                  <c:v>4.3100317910357419E-3</c:v>
                </c:pt>
                <c:pt idx="827">
                  <c:v>3.2618558433370392E-3</c:v>
                </c:pt>
                <c:pt idx="828">
                  <c:v>3.454265426662077E-3</c:v>
                </c:pt>
                <c:pt idx="829">
                  <c:v>1.7221817359869757E-3</c:v>
                </c:pt>
                <c:pt idx="830">
                  <c:v>1.8450327773192725E-3</c:v>
                </c:pt>
                <c:pt idx="831">
                  <c:v>3.7184577212172796E-3</c:v>
                </c:pt>
                <c:pt idx="832">
                  <c:v>8.404811556595108E-4</c:v>
                </c:pt>
                <c:pt idx="833">
                  <c:v>2.8585912391884461E-3</c:v>
                </c:pt>
                <c:pt idx="834">
                  <c:v>1.8107972831818902E-4</c:v>
                </c:pt>
                <c:pt idx="835">
                  <c:v>1.2043661372569483E-3</c:v>
                </c:pt>
                <c:pt idx="836">
                  <c:v>1.8002586825109296E-3</c:v>
                </c:pt>
                <c:pt idx="837">
                  <c:v>1.2651524998214942E-3</c:v>
                </c:pt>
                <c:pt idx="838">
                  <c:v>1.5432356435035341E-3</c:v>
                </c:pt>
                <c:pt idx="839">
                  <c:v>1.9620684311180904E-3</c:v>
                </c:pt>
                <c:pt idx="840">
                  <c:v>3.3768099602240571E-3</c:v>
                </c:pt>
                <c:pt idx="841">
                  <c:v>-3.1011340688046057E-5</c:v>
                </c:pt>
                <c:pt idx="842">
                  <c:v>2.5859627221006161E-3</c:v>
                </c:pt>
                <c:pt idx="843">
                  <c:v>7.862159284650345E-4</c:v>
                </c:pt>
                <c:pt idx="844">
                  <c:v>3.5522610054032726E-3</c:v>
                </c:pt>
                <c:pt idx="845">
                  <c:v>4.0547184720966002E-3</c:v>
                </c:pt>
                <c:pt idx="846">
                  <c:v>1.5948878204738318E-3</c:v>
                </c:pt>
                <c:pt idx="847">
                  <c:v>1.6642746614144235E-3</c:v>
                </c:pt>
                <c:pt idx="848">
                  <c:v>2.8062048243787842E-4</c:v>
                </c:pt>
                <c:pt idx="849">
                  <c:v>7.8398855180298308E-4</c:v>
                </c:pt>
                <c:pt idx="850">
                  <c:v>3.0887298342177016E-3</c:v>
                </c:pt>
                <c:pt idx="851">
                  <c:v>2.9254586525671142E-3</c:v>
                </c:pt>
                <c:pt idx="852">
                  <c:v>3.6452664359444631E-3</c:v>
                </c:pt>
                <c:pt idx="853">
                  <c:v>1.3827945396374833E-3</c:v>
                </c:pt>
                <c:pt idx="854">
                  <c:v>4.6947044540490172E-3</c:v>
                </c:pt>
                <c:pt idx="855">
                  <c:v>6.5182182856715464E-3</c:v>
                </c:pt>
                <c:pt idx="856">
                  <c:v>7.341949860553549E-3</c:v>
                </c:pt>
                <c:pt idx="857">
                  <c:v>1.222009672982456E-2</c:v>
                </c:pt>
                <c:pt idx="858">
                  <c:v>1.8383651690405747E-2</c:v>
                </c:pt>
                <c:pt idx="859">
                  <c:v>1.7189673125012121E-2</c:v>
                </c:pt>
                <c:pt idx="860">
                  <c:v>1.33123534490605E-2</c:v>
                </c:pt>
                <c:pt idx="861">
                  <c:v>1.68617916009135E-2</c:v>
                </c:pt>
                <c:pt idx="862">
                  <c:v>1.5786099221534684E-2</c:v>
                </c:pt>
                <c:pt idx="863">
                  <c:v>1.5708482459003026E-2</c:v>
                </c:pt>
                <c:pt idx="864">
                  <c:v>1.3760869957396591E-2</c:v>
                </c:pt>
                <c:pt idx="865">
                  <c:v>1.3264789025199059E-2</c:v>
                </c:pt>
                <c:pt idx="866">
                  <c:v>1.7776002888507933E-2</c:v>
                </c:pt>
                <c:pt idx="867">
                  <c:v>1.7733228301433399E-2</c:v>
                </c:pt>
                <c:pt idx="868">
                  <c:v>2.0895913359149827E-2</c:v>
                </c:pt>
                <c:pt idx="869">
                  <c:v>2.1595604430142058E-2</c:v>
                </c:pt>
                <c:pt idx="870">
                  <c:v>2.157060137470735E-2</c:v>
                </c:pt>
                <c:pt idx="871">
                  <c:v>1.8866494926333192E-2</c:v>
                </c:pt>
                <c:pt idx="872">
                  <c:v>1.394597632477561E-2</c:v>
                </c:pt>
                <c:pt idx="873">
                  <c:v>9.4091704829413064E-3</c:v>
                </c:pt>
                <c:pt idx="874">
                  <c:v>9.7692815422408645E-3</c:v>
                </c:pt>
                <c:pt idx="875">
                  <c:v>9.2603207949266044E-3</c:v>
                </c:pt>
                <c:pt idx="876">
                  <c:v>1.061718392798737E-2</c:v>
                </c:pt>
                <c:pt idx="877">
                  <c:v>1.0810673713330979E-2</c:v>
                </c:pt>
                <c:pt idx="878">
                  <c:v>8.4037358694665203E-3</c:v>
                </c:pt>
                <c:pt idx="879">
                  <c:v>8.7560943773096964E-3</c:v>
                </c:pt>
                <c:pt idx="880">
                  <c:v>1.0403833259845344E-2</c:v>
                </c:pt>
                <c:pt idx="881">
                  <c:v>9.0884455577643127E-3</c:v>
                </c:pt>
                <c:pt idx="882">
                  <c:v>7.6763311060276855E-3</c:v>
                </c:pt>
                <c:pt idx="883">
                  <c:v>6.1342750830208712E-3</c:v>
                </c:pt>
                <c:pt idx="884">
                  <c:v>5.3423039008154444E-3</c:v>
                </c:pt>
                <c:pt idx="885">
                  <c:v>6.8679798249607175E-3</c:v>
                </c:pt>
                <c:pt idx="886">
                  <c:v>6.5295306995458331E-3</c:v>
                </c:pt>
                <c:pt idx="887">
                  <c:v>3.8903421010975836E-3</c:v>
                </c:pt>
                <c:pt idx="888">
                  <c:v>4.2952747157520028E-3</c:v>
                </c:pt>
                <c:pt idx="889">
                  <c:v>4.4640784345098064E-3</c:v>
                </c:pt>
                <c:pt idx="890">
                  <c:v>7.0122183416712492E-3</c:v>
                </c:pt>
                <c:pt idx="891">
                  <c:v>6.6037071543676917E-3</c:v>
                </c:pt>
                <c:pt idx="892">
                  <c:v>7.385523157254493E-3</c:v>
                </c:pt>
                <c:pt idx="893">
                  <c:v>7.859419999924927E-3</c:v>
                </c:pt>
                <c:pt idx="894">
                  <c:v>6.1624315834926677E-3</c:v>
                </c:pt>
                <c:pt idx="895">
                  <c:v>7.5161080439921585E-3</c:v>
                </c:pt>
                <c:pt idx="896">
                  <c:v>2.2348884163404595E-2</c:v>
                </c:pt>
                <c:pt idx="897">
                  <c:v>2.7923862616263166E-2</c:v>
                </c:pt>
                <c:pt idx="898">
                  <c:v>2.3938744930089587E-2</c:v>
                </c:pt>
                <c:pt idx="899">
                  <c:v>2.4181230652994334E-2</c:v>
                </c:pt>
                <c:pt idx="900">
                  <c:v>2.8318847216781622E-2</c:v>
                </c:pt>
                <c:pt idx="901">
                  <c:v>1.8802315104499236E-2</c:v>
                </c:pt>
                <c:pt idx="902">
                  <c:v>1.3068034373443295E-2</c:v>
                </c:pt>
                <c:pt idx="903">
                  <c:v>1.2909914915760047E-2</c:v>
                </c:pt>
                <c:pt idx="904">
                  <c:v>1.3879738123629673E-2</c:v>
                </c:pt>
                <c:pt idx="905">
                  <c:v>1.4077826264814105E-2</c:v>
                </c:pt>
                <c:pt idx="906">
                  <c:v>1.0488461160106134E-2</c:v>
                </c:pt>
                <c:pt idx="907">
                  <c:v>1.3402097281784814E-2</c:v>
                </c:pt>
                <c:pt idx="908">
                  <c:v>1.0194405995826585E-2</c:v>
                </c:pt>
                <c:pt idx="909">
                  <c:v>1.22295129785698E-2</c:v>
                </c:pt>
                <c:pt idx="910">
                  <c:v>1.5358015675035801E-2</c:v>
                </c:pt>
                <c:pt idx="911">
                  <c:v>1.9569791024824514E-2</c:v>
                </c:pt>
                <c:pt idx="912">
                  <c:v>1.8135251063734176E-2</c:v>
                </c:pt>
                <c:pt idx="913">
                  <c:v>1.6630929501292743E-2</c:v>
                </c:pt>
                <c:pt idx="914">
                  <c:v>2.1147218758038162E-2</c:v>
                </c:pt>
                <c:pt idx="915">
                  <c:v>2.4762235010393364E-2</c:v>
                </c:pt>
                <c:pt idx="916">
                  <c:v>2.2959469471992667E-2</c:v>
                </c:pt>
                <c:pt idx="917">
                  <c:v>2.3344133300919466E-2</c:v>
                </c:pt>
                <c:pt idx="918">
                  <c:v>2.5581246059535944E-2</c:v>
                </c:pt>
                <c:pt idx="919">
                  <c:v>2.1990794792696933E-2</c:v>
                </c:pt>
                <c:pt idx="920">
                  <c:v>1.7194922669391467E-2</c:v>
                </c:pt>
                <c:pt idx="921">
                  <c:v>2.0087258361448531E-2</c:v>
                </c:pt>
                <c:pt idx="922">
                  <c:v>1.8133154729279517E-2</c:v>
                </c:pt>
                <c:pt idx="923">
                  <c:v>1.6234487521836018E-2</c:v>
                </c:pt>
                <c:pt idx="924">
                  <c:v>1.6494402436874663E-2</c:v>
                </c:pt>
                <c:pt idx="925">
                  <c:v>1.6088605610222136E-2</c:v>
                </c:pt>
                <c:pt idx="926">
                  <c:v>1.2513415818852106E-2</c:v>
                </c:pt>
                <c:pt idx="927">
                  <c:v>1.3095053698976147E-2</c:v>
                </c:pt>
                <c:pt idx="928">
                  <c:v>1.2667948572800561E-2</c:v>
                </c:pt>
                <c:pt idx="929">
                  <c:v>1.3804883823931698E-2</c:v>
                </c:pt>
                <c:pt idx="930">
                  <c:v>1.5413996836170072E-2</c:v>
                </c:pt>
                <c:pt idx="931">
                  <c:v>1.0585634791116662E-2</c:v>
                </c:pt>
                <c:pt idx="932">
                  <c:v>1.1262911071076487E-2</c:v>
                </c:pt>
                <c:pt idx="933">
                  <c:v>7.4689040136036739E-3</c:v>
                </c:pt>
                <c:pt idx="934">
                  <c:v>8.7849977808968863E-3</c:v>
                </c:pt>
                <c:pt idx="935">
                  <c:v>9.2443730953510952E-3</c:v>
                </c:pt>
                <c:pt idx="936">
                  <c:v>5.4993405602291072E-3</c:v>
                </c:pt>
                <c:pt idx="937">
                  <c:v>4.1242297405103597E-3</c:v>
                </c:pt>
                <c:pt idx="938">
                  <c:v>4.9584202421639745E-3</c:v>
                </c:pt>
                <c:pt idx="939">
                  <c:v>4.2976699789105304E-3</c:v>
                </c:pt>
                <c:pt idx="940">
                  <c:v>6.4413848863782448E-3</c:v>
                </c:pt>
                <c:pt idx="941">
                  <c:v>5.8942649392689688E-3</c:v>
                </c:pt>
                <c:pt idx="942">
                  <c:v>7.1190719138452454E-3</c:v>
                </c:pt>
                <c:pt idx="943">
                  <c:v>5.7566178139857871E-3</c:v>
                </c:pt>
                <c:pt idx="944">
                  <c:v>6.6301486678989122E-3</c:v>
                </c:pt>
                <c:pt idx="945">
                  <c:v>9.9426241030083733E-3</c:v>
                </c:pt>
                <c:pt idx="946">
                  <c:v>9.3548326208833001E-3</c:v>
                </c:pt>
                <c:pt idx="947">
                  <c:v>1.5206901108541776E-2</c:v>
                </c:pt>
                <c:pt idx="948">
                  <c:v>1.4531821270677982E-2</c:v>
                </c:pt>
                <c:pt idx="949">
                  <c:v>1.8235947103562779E-2</c:v>
                </c:pt>
                <c:pt idx="950">
                  <c:v>1.301335171473522E-2</c:v>
                </c:pt>
                <c:pt idx="951">
                  <c:v>9.972742670574377E-3</c:v>
                </c:pt>
                <c:pt idx="952">
                  <c:v>1.3373577407629001E-2</c:v>
                </c:pt>
                <c:pt idx="953">
                  <c:v>1.553953664162913E-2</c:v>
                </c:pt>
                <c:pt idx="954">
                  <c:v>1.9117681776655394E-2</c:v>
                </c:pt>
                <c:pt idx="955">
                  <c:v>1.4629371498382272E-2</c:v>
                </c:pt>
                <c:pt idx="956">
                  <c:v>1.5311501582302765E-2</c:v>
                </c:pt>
                <c:pt idx="957">
                  <c:v>1.7132542247969538E-2</c:v>
                </c:pt>
                <c:pt idx="958">
                  <c:v>1.4203579202361651E-2</c:v>
                </c:pt>
                <c:pt idx="959">
                  <c:v>1.6856543932863809E-2</c:v>
                </c:pt>
                <c:pt idx="960">
                  <c:v>1.6768397767562997E-2</c:v>
                </c:pt>
                <c:pt idx="961">
                  <c:v>1.1511550250532023E-2</c:v>
                </c:pt>
                <c:pt idx="962">
                  <c:v>1.0071793069897229E-2</c:v>
                </c:pt>
                <c:pt idx="963">
                  <c:v>1.0025300872335665E-2</c:v>
                </c:pt>
                <c:pt idx="964">
                  <c:v>9.0841622802549336E-3</c:v>
                </c:pt>
                <c:pt idx="965">
                  <c:v>8.2028327867244861E-3</c:v>
                </c:pt>
                <c:pt idx="966">
                  <c:v>5.6558817481143081E-3</c:v>
                </c:pt>
                <c:pt idx="967">
                  <c:v>8.3390639129699781E-3</c:v>
                </c:pt>
                <c:pt idx="968">
                  <c:v>9.5103296176835602E-3</c:v>
                </c:pt>
                <c:pt idx="969">
                  <c:v>9.0487683600761048E-3</c:v>
                </c:pt>
                <c:pt idx="970">
                  <c:v>1.0006968821705693E-2</c:v>
                </c:pt>
                <c:pt idx="971">
                  <c:v>1.4021774468302264E-2</c:v>
                </c:pt>
                <c:pt idx="972">
                  <c:v>1.2633256482075339E-2</c:v>
                </c:pt>
                <c:pt idx="973">
                  <c:v>1.3765459161450945E-2</c:v>
                </c:pt>
                <c:pt idx="974">
                  <c:v>1.915740343242877E-2</c:v>
                </c:pt>
                <c:pt idx="975">
                  <c:v>2.0470422354976838E-2</c:v>
                </c:pt>
                <c:pt idx="976">
                  <c:v>2.0499156380434785E-2</c:v>
                </c:pt>
                <c:pt idx="977">
                  <c:v>1.7524408158838996E-2</c:v>
                </c:pt>
                <c:pt idx="978">
                  <c:v>1.5983834552999874E-2</c:v>
                </c:pt>
                <c:pt idx="979">
                  <c:v>1.374363579004286E-2</c:v>
                </c:pt>
                <c:pt idx="980">
                  <c:v>6.1833245257475336E-3</c:v>
                </c:pt>
                <c:pt idx="981">
                  <c:v>3.9894782596320627E-3</c:v>
                </c:pt>
                <c:pt idx="982">
                  <c:v>1.456930390738017E-3</c:v>
                </c:pt>
                <c:pt idx="983">
                  <c:v>2.0334454870308523E-3</c:v>
                </c:pt>
                <c:pt idx="984">
                  <c:v>1.2208160990033604E-3</c:v>
                </c:pt>
                <c:pt idx="985">
                  <c:v>5.1121235337072057E-3</c:v>
                </c:pt>
                <c:pt idx="986">
                  <c:v>1.8696165052037878E-3</c:v>
                </c:pt>
                <c:pt idx="987">
                  <c:v>5.8770949834435282E-3</c:v>
                </c:pt>
                <c:pt idx="988">
                  <c:v>2.4211486954409016E-3</c:v>
                </c:pt>
                <c:pt idx="989">
                  <c:v>4.3770686324176283E-3</c:v>
                </c:pt>
                <c:pt idx="990">
                  <c:v>3.1176913860853591E-3</c:v>
                </c:pt>
                <c:pt idx="991">
                  <c:v>6.0238713781671062E-3</c:v>
                </c:pt>
                <c:pt idx="992">
                  <c:v>3.6806438208009788E-3</c:v>
                </c:pt>
                <c:pt idx="993">
                  <c:v>6.7233870473596916E-3</c:v>
                </c:pt>
                <c:pt idx="994">
                  <c:v>3.3831966801622076E-3</c:v>
                </c:pt>
                <c:pt idx="995">
                  <c:v>4.4552437989632872E-3</c:v>
                </c:pt>
                <c:pt idx="996">
                  <c:v>3.7990209356488364E-3</c:v>
                </c:pt>
                <c:pt idx="997">
                  <c:v>4.8023128076533864E-3</c:v>
                </c:pt>
                <c:pt idx="998">
                  <c:v>2.9716393413933562E-3</c:v>
                </c:pt>
                <c:pt idx="999">
                  <c:v>4.5697518076794315E-3</c:v>
                </c:pt>
                <c:pt idx="1000">
                  <c:v>5.1970886304050674E-3</c:v>
                </c:pt>
                <c:pt idx="1001">
                  <c:v>7.2143297033188756E-3</c:v>
                </c:pt>
                <c:pt idx="1002">
                  <c:v>4.5007575741423181E-3</c:v>
                </c:pt>
                <c:pt idx="1003">
                  <c:v>3.3854390332033199E-3</c:v>
                </c:pt>
                <c:pt idx="1004">
                  <c:v>2.7909316989816555E-3</c:v>
                </c:pt>
                <c:pt idx="1005">
                  <c:v>3.8906353133147343E-3</c:v>
                </c:pt>
                <c:pt idx="1006">
                  <c:v>6.6649685292336962E-3</c:v>
                </c:pt>
                <c:pt idx="1007">
                  <c:v>7.7630606949480154E-3</c:v>
                </c:pt>
                <c:pt idx="1008">
                  <c:v>5.931727673106825E-3</c:v>
                </c:pt>
                <c:pt idx="1009">
                  <c:v>7.235444910698983E-3</c:v>
                </c:pt>
                <c:pt idx="1010">
                  <c:v>5.7049565580182615E-3</c:v>
                </c:pt>
                <c:pt idx="1011">
                  <c:v>1.0378806223143185E-2</c:v>
                </c:pt>
                <c:pt idx="1012">
                  <c:v>7.7913641620805888E-3</c:v>
                </c:pt>
                <c:pt idx="1013">
                  <c:v>7.0242867470440727E-3</c:v>
                </c:pt>
                <c:pt idx="1014">
                  <c:v>9.6143643951833047E-3</c:v>
                </c:pt>
                <c:pt idx="1015">
                  <c:v>8.1704443902998938E-3</c:v>
                </c:pt>
                <c:pt idx="1016">
                  <c:v>1.1998238067884085E-2</c:v>
                </c:pt>
                <c:pt idx="1017">
                  <c:v>1.2531484683522593E-2</c:v>
                </c:pt>
                <c:pt idx="1018">
                  <c:v>1.5937155949931083E-2</c:v>
                </c:pt>
                <c:pt idx="1019">
                  <c:v>1.6481465621900983E-2</c:v>
                </c:pt>
                <c:pt idx="1020">
                  <c:v>1.1202732317008602E-2</c:v>
                </c:pt>
                <c:pt idx="1021">
                  <c:v>1.6735856288972773E-2</c:v>
                </c:pt>
                <c:pt idx="1022">
                  <c:v>1.4072815431242433E-2</c:v>
                </c:pt>
                <c:pt idx="1023">
                  <c:v>1.5269044394128305E-2</c:v>
                </c:pt>
                <c:pt idx="1024">
                  <c:v>1.4782837510867584E-2</c:v>
                </c:pt>
                <c:pt idx="1025">
                  <c:v>1.9016655956937661E-2</c:v>
                </c:pt>
                <c:pt idx="1026">
                  <c:v>1.7841580109540532E-2</c:v>
                </c:pt>
                <c:pt idx="1027">
                  <c:v>1.93100388344776E-2</c:v>
                </c:pt>
                <c:pt idx="1028">
                  <c:v>1.9627833836521225E-2</c:v>
                </c:pt>
                <c:pt idx="1029">
                  <c:v>2.066665449988616E-2</c:v>
                </c:pt>
                <c:pt idx="1030">
                  <c:v>1.8788710503078721E-2</c:v>
                </c:pt>
                <c:pt idx="1031">
                  <c:v>2.6457538239192242E-2</c:v>
                </c:pt>
                <c:pt idx="1032">
                  <c:v>2.3769951179673541E-2</c:v>
                </c:pt>
                <c:pt idx="1033">
                  <c:v>2.7134046232203137E-2</c:v>
                </c:pt>
                <c:pt idx="1034">
                  <c:v>2.7991855629733487E-2</c:v>
                </c:pt>
                <c:pt idx="1035">
                  <c:v>2.989267689697056E-2</c:v>
                </c:pt>
                <c:pt idx="1036">
                  <c:v>3.3053088378887326E-2</c:v>
                </c:pt>
                <c:pt idx="1037">
                  <c:v>3.7576963777170638E-2</c:v>
                </c:pt>
                <c:pt idx="1038">
                  <c:v>4.4743712017716916E-2</c:v>
                </c:pt>
                <c:pt idx="1039">
                  <c:v>4.6517722163666467E-2</c:v>
                </c:pt>
                <c:pt idx="1040">
                  <c:v>4.5496792153547481E-2</c:v>
                </c:pt>
                <c:pt idx="1041">
                  <c:v>5.3798216161737335E-2</c:v>
                </c:pt>
                <c:pt idx="1042">
                  <c:v>5.5598671786944866E-2</c:v>
                </c:pt>
                <c:pt idx="1043">
                  <c:v>4.9839733960996786E-2</c:v>
                </c:pt>
                <c:pt idx="1044">
                  <c:v>5.3331302674187994E-2</c:v>
                </c:pt>
                <c:pt idx="1045">
                  <c:v>5.2072188804362332E-2</c:v>
                </c:pt>
                <c:pt idx="1046">
                  <c:v>4.5832071379552412E-2</c:v>
                </c:pt>
                <c:pt idx="1047">
                  <c:v>3.6848677034627401E-2</c:v>
                </c:pt>
                <c:pt idx="1048">
                  <c:v>2.9833356802845542E-2</c:v>
                </c:pt>
                <c:pt idx="1049">
                  <c:v>2.977789372359833E-2</c:v>
                </c:pt>
                <c:pt idx="1050">
                  <c:v>2.4188683918081984E-2</c:v>
                </c:pt>
                <c:pt idx="1051">
                  <c:v>2.7958255044466643E-2</c:v>
                </c:pt>
                <c:pt idx="1052">
                  <c:v>2.0833494723037877E-2</c:v>
                </c:pt>
                <c:pt idx="1053">
                  <c:v>1.9267009929999964E-2</c:v>
                </c:pt>
                <c:pt idx="1054">
                  <c:v>1.4832521334088239E-2</c:v>
                </c:pt>
                <c:pt idx="1055">
                  <c:v>1.3201333315576621E-2</c:v>
                </c:pt>
                <c:pt idx="1056">
                  <c:v>1.1527003534503918E-2</c:v>
                </c:pt>
                <c:pt idx="1057">
                  <c:v>1.4533440496787434E-2</c:v>
                </c:pt>
                <c:pt idx="1058">
                  <c:v>1.2836831658042135E-2</c:v>
                </c:pt>
                <c:pt idx="1059">
                  <c:v>1.2246610309439743E-2</c:v>
                </c:pt>
                <c:pt idx="1060">
                  <c:v>1.1827621437719349E-2</c:v>
                </c:pt>
                <c:pt idx="1061">
                  <c:v>1.1391910009549231E-2</c:v>
                </c:pt>
                <c:pt idx="1062">
                  <c:v>1.1109902296755248E-2</c:v>
                </c:pt>
                <c:pt idx="1063">
                  <c:v>1.1389447861496047E-2</c:v>
                </c:pt>
                <c:pt idx="1064">
                  <c:v>9.510700171875967E-3</c:v>
                </c:pt>
                <c:pt idx="1065">
                  <c:v>1.5575963113918113E-2</c:v>
                </c:pt>
                <c:pt idx="1066">
                  <c:v>1.7894055681991806E-2</c:v>
                </c:pt>
                <c:pt idx="1067">
                  <c:v>1.8369835635495321E-2</c:v>
                </c:pt>
                <c:pt idx="1068">
                  <c:v>1.5238805727200525E-2</c:v>
                </c:pt>
                <c:pt idx="1069">
                  <c:v>1.2413542025817301E-2</c:v>
                </c:pt>
                <c:pt idx="1070">
                  <c:v>2.7871498519054547E-2</c:v>
                </c:pt>
                <c:pt idx="1071">
                  <c:v>2.7464105847961155E-2</c:v>
                </c:pt>
                <c:pt idx="1072">
                  <c:v>3.8230857483098693E-2</c:v>
                </c:pt>
                <c:pt idx="1073">
                  <c:v>4.6637773252186467E-2</c:v>
                </c:pt>
                <c:pt idx="1074">
                  <c:v>5.3981668913655564E-2</c:v>
                </c:pt>
                <c:pt idx="1075">
                  <c:v>4.0462950170839534E-2</c:v>
                </c:pt>
                <c:pt idx="1076">
                  <c:v>6.0628715407169305E-2</c:v>
                </c:pt>
                <c:pt idx="1077">
                  <c:v>5.7844923481062474E-2</c:v>
                </c:pt>
                <c:pt idx="1078">
                  <c:v>5.8747659248407885E-2</c:v>
                </c:pt>
                <c:pt idx="1079">
                  <c:v>5.6799581411752571E-2</c:v>
                </c:pt>
                <c:pt idx="1080">
                  <c:v>5.7676225789644493E-2</c:v>
                </c:pt>
                <c:pt idx="1081">
                  <c:v>6.470010132233496E-2</c:v>
                </c:pt>
                <c:pt idx="1082">
                  <c:v>7.863432883550843E-2</c:v>
                </c:pt>
                <c:pt idx="1083">
                  <c:v>7.7651832687059011E-2</c:v>
                </c:pt>
                <c:pt idx="1084">
                  <c:v>6.8082522321765052E-2</c:v>
                </c:pt>
                <c:pt idx="1085">
                  <c:v>6.3865744290680884E-2</c:v>
                </c:pt>
                <c:pt idx="1086">
                  <c:v>6.3584615224565433E-2</c:v>
                </c:pt>
                <c:pt idx="1087">
                  <c:v>5.831859132018051E-2</c:v>
                </c:pt>
                <c:pt idx="1088">
                  <c:v>4.671802959929032E-2</c:v>
                </c:pt>
                <c:pt idx="1089">
                  <c:v>4.4252164729631588E-2</c:v>
                </c:pt>
                <c:pt idx="1090">
                  <c:v>3.2477481686270876E-2</c:v>
                </c:pt>
                <c:pt idx="1091">
                  <c:v>4.2740252758333215E-2</c:v>
                </c:pt>
                <c:pt idx="1092">
                  <c:v>3.3729292577519311E-2</c:v>
                </c:pt>
                <c:pt idx="1093">
                  <c:v>2.8187533932527712E-2</c:v>
                </c:pt>
                <c:pt idx="1094">
                  <c:v>3.8056474768890847E-2</c:v>
                </c:pt>
                <c:pt idx="1095">
                  <c:v>2.669840178242644E-2</c:v>
                </c:pt>
                <c:pt idx="1096">
                  <c:v>2.6368108139841581E-2</c:v>
                </c:pt>
                <c:pt idx="1097">
                  <c:v>3.174391508026924E-2</c:v>
                </c:pt>
                <c:pt idx="1098">
                  <c:v>3.2161203078554183E-2</c:v>
                </c:pt>
                <c:pt idx="1099">
                  <c:v>3.1601594721803822E-2</c:v>
                </c:pt>
                <c:pt idx="1100">
                  <c:v>2.654553933596384E-2</c:v>
                </c:pt>
                <c:pt idx="1101">
                  <c:v>2.951677037631394E-2</c:v>
                </c:pt>
                <c:pt idx="1102">
                  <c:v>1.8917340545957416E-2</c:v>
                </c:pt>
                <c:pt idx="1103">
                  <c:v>2.8619347429176076E-2</c:v>
                </c:pt>
                <c:pt idx="1104">
                  <c:v>6.2746205176924419E-2</c:v>
                </c:pt>
                <c:pt idx="1105">
                  <c:v>6.6430773489628364E-2</c:v>
                </c:pt>
                <c:pt idx="1106">
                  <c:v>6.1824976034043258E-2</c:v>
                </c:pt>
                <c:pt idx="1107">
                  <c:v>6.1149736289771987E-2</c:v>
                </c:pt>
                <c:pt idx="1108">
                  <c:v>5.3062295423163118E-2</c:v>
                </c:pt>
                <c:pt idx="1109">
                  <c:v>4.2989918391967578E-2</c:v>
                </c:pt>
                <c:pt idx="1110">
                  <c:v>3.7859701530401246E-2</c:v>
                </c:pt>
                <c:pt idx="1111">
                  <c:v>4.4511569218237228E-2</c:v>
                </c:pt>
                <c:pt idx="1112">
                  <c:v>4.0102418992811736E-2</c:v>
                </c:pt>
                <c:pt idx="1113">
                  <c:v>3.6385326044998764E-2</c:v>
                </c:pt>
                <c:pt idx="1114">
                  <c:v>3.9453946423581812E-2</c:v>
                </c:pt>
                <c:pt idx="1115">
                  <c:v>4.4484420365733177E-2</c:v>
                </c:pt>
                <c:pt idx="1116">
                  <c:v>5.1719716070386751E-2</c:v>
                </c:pt>
                <c:pt idx="1117">
                  <c:v>5.2194184654831055E-2</c:v>
                </c:pt>
                <c:pt idx="1118">
                  <c:v>5.8014484527121268E-2</c:v>
                </c:pt>
                <c:pt idx="1119">
                  <c:v>5.6444113417690317E-2</c:v>
                </c:pt>
                <c:pt idx="1120">
                  <c:v>5.2508613223335915E-2</c:v>
                </c:pt>
                <c:pt idx="1121">
                  <c:v>5.6212543745849906E-2</c:v>
                </c:pt>
                <c:pt idx="1122">
                  <c:v>6.207409794585176E-2</c:v>
                </c:pt>
                <c:pt idx="1123">
                  <c:v>5.9126522394652194E-2</c:v>
                </c:pt>
                <c:pt idx="1124">
                  <c:v>7.1668971994663669E-2</c:v>
                </c:pt>
                <c:pt idx="1125">
                  <c:v>7.043944335005993E-2</c:v>
                </c:pt>
                <c:pt idx="1126">
                  <c:v>7.1304305577724547E-2</c:v>
                </c:pt>
                <c:pt idx="1127">
                  <c:v>7.4405533334612431E-2</c:v>
                </c:pt>
                <c:pt idx="1128">
                  <c:v>7.4405501030920015E-2</c:v>
                </c:pt>
                <c:pt idx="1129">
                  <c:v>7.0623351461466755E-2</c:v>
                </c:pt>
                <c:pt idx="1130">
                  <c:v>7.1119901270433855E-2</c:v>
                </c:pt>
                <c:pt idx="1131">
                  <c:v>7.2164422062776096E-2</c:v>
                </c:pt>
                <c:pt idx="1132">
                  <c:v>6.2639130432820614E-2</c:v>
                </c:pt>
                <c:pt idx="1133">
                  <c:v>6.7738773656288956E-2</c:v>
                </c:pt>
                <c:pt idx="1134">
                  <c:v>7.0996817164873785E-2</c:v>
                </c:pt>
                <c:pt idx="1135">
                  <c:v>7.2549382668732884E-2</c:v>
                </c:pt>
                <c:pt idx="1136">
                  <c:v>7.1603300305084119E-2</c:v>
                </c:pt>
                <c:pt idx="1137">
                  <c:v>7.4675161247489213E-2</c:v>
                </c:pt>
                <c:pt idx="1138">
                  <c:v>5.934608304301791E-2</c:v>
                </c:pt>
                <c:pt idx="1139">
                  <c:v>6.2538814420625755E-2</c:v>
                </c:pt>
                <c:pt idx="1140">
                  <c:v>5.5665223977525068E-2</c:v>
                </c:pt>
                <c:pt idx="1141">
                  <c:v>4.9182554793534901E-2</c:v>
                </c:pt>
                <c:pt idx="1142">
                  <c:v>4.7022099895711045E-2</c:v>
                </c:pt>
                <c:pt idx="1143">
                  <c:v>4.5534148320352609E-2</c:v>
                </c:pt>
                <c:pt idx="1144">
                  <c:v>4.4957302128446973E-2</c:v>
                </c:pt>
                <c:pt idx="1145">
                  <c:v>4.7694310038935372E-2</c:v>
                </c:pt>
                <c:pt idx="1146">
                  <c:v>4.2805690112846614E-2</c:v>
                </c:pt>
                <c:pt idx="1147">
                  <c:v>4.3457421794438053E-2</c:v>
                </c:pt>
                <c:pt idx="1148">
                  <c:v>4.2409396488389907E-2</c:v>
                </c:pt>
                <c:pt idx="1149">
                  <c:v>3.9898649873099816E-2</c:v>
                </c:pt>
                <c:pt idx="1150">
                  <c:v>3.425879244930935E-2</c:v>
                </c:pt>
                <c:pt idx="1151">
                  <c:v>3.3321431246734784E-2</c:v>
                </c:pt>
                <c:pt idx="1152">
                  <c:v>3.294777130609991E-2</c:v>
                </c:pt>
                <c:pt idx="1153">
                  <c:v>3.6089398848314358E-2</c:v>
                </c:pt>
                <c:pt idx="1154">
                  <c:v>3.9028173821178062E-2</c:v>
                </c:pt>
                <c:pt idx="1155">
                  <c:v>3.1512465036166372E-2</c:v>
                </c:pt>
                <c:pt idx="1156">
                  <c:v>3.1415500140296544E-2</c:v>
                </c:pt>
                <c:pt idx="1157">
                  <c:v>2.1548816887414491E-2</c:v>
                </c:pt>
                <c:pt idx="1158">
                  <c:v>9.1284008961976717E-3</c:v>
                </c:pt>
                <c:pt idx="1159">
                  <c:v>5.9892629081400254E-3</c:v>
                </c:pt>
                <c:pt idx="1160">
                  <c:v>4.0540407589224068E-3</c:v>
                </c:pt>
                <c:pt idx="1161">
                  <c:v>6.7334069314672991E-3</c:v>
                </c:pt>
                <c:pt idx="1162">
                  <c:v>9.2821961197831222E-3</c:v>
                </c:pt>
                <c:pt idx="1163">
                  <c:v>1.0418715652025375E-2</c:v>
                </c:pt>
                <c:pt idx="1164">
                  <c:v>1.465529089818887E-2</c:v>
                </c:pt>
                <c:pt idx="1165">
                  <c:v>1.7342068047080758E-2</c:v>
                </c:pt>
                <c:pt idx="1166">
                  <c:v>1.7190537164691135E-2</c:v>
                </c:pt>
                <c:pt idx="1167">
                  <c:v>2.0596669891258277E-2</c:v>
                </c:pt>
                <c:pt idx="1168">
                  <c:v>1.6677825631932947E-2</c:v>
                </c:pt>
                <c:pt idx="1169">
                  <c:v>1.7172115232441627E-2</c:v>
                </c:pt>
                <c:pt idx="1170">
                  <c:v>1.6779818866335502E-2</c:v>
                </c:pt>
                <c:pt idx="1171">
                  <c:v>1.0222309581371625E-2</c:v>
                </c:pt>
                <c:pt idx="1172">
                  <c:v>8.6977222832163234E-3</c:v>
                </c:pt>
                <c:pt idx="1173">
                  <c:v>6.986937945916644E-3</c:v>
                </c:pt>
                <c:pt idx="1174">
                  <c:v>6.9776694101039193E-3</c:v>
                </c:pt>
                <c:pt idx="1175">
                  <c:v>7.065898761175045E-3</c:v>
                </c:pt>
                <c:pt idx="1176">
                  <c:v>4.5541120408223862E-3</c:v>
                </c:pt>
                <c:pt idx="1177">
                  <c:v>4.9244342764788911E-3</c:v>
                </c:pt>
                <c:pt idx="1178">
                  <c:v>3.5485391470894091E-3</c:v>
                </c:pt>
                <c:pt idx="1179">
                  <c:v>3.193318556073525E-3</c:v>
                </c:pt>
                <c:pt idx="1180">
                  <c:v>8.5050008110795737E-3</c:v>
                </c:pt>
                <c:pt idx="1181">
                  <c:v>1.0345970072185993E-2</c:v>
                </c:pt>
                <c:pt idx="1182">
                  <c:v>1.0530859854798843E-2</c:v>
                </c:pt>
                <c:pt idx="1183">
                  <c:v>9.9773281516779902E-3</c:v>
                </c:pt>
                <c:pt idx="1184">
                  <c:v>1.1417072181723128E-2</c:v>
                </c:pt>
                <c:pt idx="1185">
                  <c:v>8.6859920505042137E-3</c:v>
                </c:pt>
                <c:pt idx="1186">
                  <c:v>7.5742156277159153E-3</c:v>
                </c:pt>
                <c:pt idx="1187">
                  <c:v>7.7234490783741E-3</c:v>
                </c:pt>
                <c:pt idx="1188">
                  <c:v>5.6699910314341141E-3</c:v>
                </c:pt>
                <c:pt idx="1189">
                  <c:v>7.2499900424075475E-3</c:v>
                </c:pt>
                <c:pt idx="1190">
                  <c:v>7.1135597566505601E-3</c:v>
                </c:pt>
                <c:pt idx="1191">
                  <c:v>5.8750630882322564E-3</c:v>
                </c:pt>
                <c:pt idx="1192">
                  <c:v>7.9571417665607741E-3</c:v>
                </c:pt>
                <c:pt idx="1193">
                  <c:v>6.5344011215620586E-3</c:v>
                </c:pt>
                <c:pt idx="1194">
                  <c:v>7.8080736607018461E-3</c:v>
                </c:pt>
                <c:pt idx="1195">
                  <c:v>8.1724381609102874E-3</c:v>
                </c:pt>
                <c:pt idx="1196">
                  <c:v>9.2091693827022706E-3</c:v>
                </c:pt>
                <c:pt idx="1197">
                  <c:v>1.175630963584518E-2</c:v>
                </c:pt>
                <c:pt idx="1198">
                  <c:v>1.0056782585838878E-2</c:v>
                </c:pt>
                <c:pt idx="1199">
                  <c:v>7.6663112880640313E-3</c:v>
                </c:pt>
                <c:pt idx="1200">
                  <c:v>6.3176376277025107E-3</c:v>
                </c:pt>
                <c:pt idx="1201">
                  <c:v>4.5161665600467835E-3</c:v>
                </c:pt>
                <c:pt idx="1202">
                  <c:v>4.9518510346348889E-3</c:v>
                </c:pt>
                <c:pt idx="1203">
                  <c:v>6.5918395904288E-3</c:v>
                </c:pt>
                <c:pt idx="1204">
                  <c:v>4.2392816604285479E-3</c:v>
                </c:pt>
                <c:pt idx="1205">
                  <c:v>5.0950032902971594E-3</c:v>
                </c:pt>
                <c:pt idx="1206">
                  <c:v>4.3168797517274971E-3</c:v>
                </c:pt>
                <c:pt idx="1207">
                  <c:v>5.0393785518331544E-3</c:v>
                </c:pt>
                <c:pt idx="1208">
                  <c:v>4.7598326740141113E-3</c:v>
                </c:pt>
                <c:pt idx="1209">
                  <c:v>5.731851706939549E-3</c:v>
                </c:pt>
                <c:pt idx="1210">
                  <c:v>7.691439202208019E-3</c:v>
                </c:pt>
                <c:pt idx="1211">
                  <c:v>8.4600142748843792E-3</c:v>
                </c:pt>
                <c:pt idx="1212">
                  <c:v>9.2317933732569551E-3</c:v>
                </c:pt>
                <c:pt idx="1213">
                  <c:v>8.7536434784883585E-3</c:v>
                </c:pt>
                <c:pt idx="1214">
                  <c:v>9.1666790232746171E-3</c:v>
                </c:pt>
                <c:pt idx="1215">
                  <c:v>1.1533113547886142E-2</c:v>
                </c:pt>
                <c:pt idx="1216">
                  <c:v>9.7664451623504806E-3</c:v>
                </c:pt>
                <c:pt idx="1217">
                  <c:v>1.0308948954017891E-2</c:v>
                </c:pt>
                <c:pt idx="1218">
                  <c:v>1.2529534640753893E-2</c:v>
                </c:pt>
                <c:pt idx="1219">
                  <c:v>1.3097779123143312E-2</c:v>
                </c:pt>
                <c:pt idx="1220">
                  <c:v>1.0471069848570033E-2</c:v>
                </c:pt>
                <c:pt idx="1221">
                  <c:v>1.224412813429653E-2</c:v>
                </c:pt>
                <c:pt idx="1222">
                  <c:v>1.2513932138508752E-2</c:v>
                </c:pt>
                <c:pt idx="1223">
                  <c:v>1.1742397332871937E-2</c:v>
                </c:pt>
                <c:pt idx="1224">
                  <c:v>9.8007269958337549E-3</c:v>
                </c:pt>
                <c:pt idx="1225">
                  <c:v>8.6340640395341419E-3</c:v>
                </c:pt>
                <c:pt idx="1226">
                  <c:v>1.0299022802386992E-2</c:v>
                </c:pt>
                <c:pt idx="1227">
                  <c:v>9.017686206093169E-3</c:v>
                </c:pt>
                <c:pt idx="1228">
                  <c:v>1.0907490115817304E-2</c:v>
                </c:pt>
                <c:pt idx="1229">
                  <c:v>1.1500587319208321E-2</c:v>
                </c:pt>
                <c:pt idx="1230">
                  <c:v>1.1871612958508197E-2</c:v>
                </c:pt>
                <c:pt idx="1231">
                  <c:v>1.3157893177594098E-2</c:v>
                </c:pt>
                <c:pt idx="1232">
                  <c:v>1.2967449753547492E-2</c:v>
                </c:pt>
                <c:pt idx="1233">
                  <c:v>1.2282690294625292E-2</c:v>
                </c:pt>
                <c:pt idx="1234">
                  <c:v>1.663433191283728E-2</c:v>
                </c:pt>
                <c:pt idx="1235">
                  <c:v>1.4366341673133796E-2</c:v>
                </c:pt>
                <c:pt idx="1236">
                  <c:v>1.6392846840676916E-2</c:v>
                </c:pt>
                <c:pt idx="1237">
                  <c:v>1.8454669888347229E-2</c:v>
                </c:pt>
                <c:pt idx="1238">
                  <c:v>2.0778403203299406E-2</c:v>
                </c:pt>
                <c:pt idx="1239">
                  <c:v>2.5765875685111888E-2</c:v>
                </c:pt>
                <c:pt idx="1240">
                  <c:v>2.3620854061733094E-2</c:v>
                </c:pt>
                <c:pt idx="1241">
                  <c:v>2.2099447727402879E-2</c:v>
                </c:pt>
                <c:pt idx="1242">
                  <c:v>2.5092572729528549E-2</c:v>
                </c:pt>
                <c:pt idx="1243">
                  <c:v>2.3657272513086424E-2</c:v>
                </c:pt>
                <c:pt idx="1244">
                  <c:v>2.9698634843370333E-2</c:v>
                </c:pt>
                <c:pt idx="1245">
                  <c:v>2.874619528259598E-2</c:v>
                </c:pt>
                <c:pt idx="1246">
                  <c:v>3.1964377650460014E-2</c:v>
                </c:pt>
                <c:pt idx="1247">
                  <c:v>3.6752000754673268E-2</c:v>
                </c:pt>
                <c:pt idx="1248">
                  <c:v>3.5208770222798315E-2</c:v>
                </c:pt>
                <c:pt idx="1249">
                  <c:v>4.5726109612843513E-2</c:v>
                </c:pt>
                <c:pt idx="1250">
                  <c:v>4.2962336148200157E-2</c:v>
                </c:pt>
                <c:pt idx="1251">
                  <c:v>4.1494650042255853E-2</c:v>
                </c:pt>
                <c:pt idx="1252">
                  <c:v>3.8235039683179685E-2</c:v>
                </c:pt>
                <c:pt idx="1253">
                  <c:v>3.1309786434954155E-2</c:v>
                </c:pt>
                <c:pt idx="1254">
                  <c:v>2.2178991892453506E-2</c:v>
                </c:pt>
                <c:pt idx="1255">
                  <c:v>1.2430690141025514E-2</c:v>
                </c:pt>
                <c:pt idx="1256">
                  <c:v>1.0838231379614281E-2</c:v>
                </c:pt>
                <c:pt idx="1257">
                  <c:v>1.3686090353697883E-2</c:v>
                </c:pt>
                <c:pt idx="1258">
                  <c:v>1.4953618318803605E-2</c:v>
                </c:pt>
                <c:pt idx="1259">
                  <c:v>1.4205802256568756E-2</c:v>
                </c:pt>
                <c:pt idx="1260">
                  <c:v>1.2867637210765843E-2</c:v>
                </c:pt>
                <c:pt idx="1261">
                  <c:v>5.1682072679238352E-3</c:v>
                </c:pt>
                <c:pt idx="1262">
                  <c:v>5.1088932365453508E-3</c:v>
                </c:pt>
                <c:pt idx="1263">
                  <c:v>4.8352903784325977E-3</c:v>
                </c:pt>
                <c:pt idx="1264">
                  <c:v>5.843027366163437E-3</c:v>
                </c:pt>
                <c:pt idx="1265">
                  <c:v>7.792305333638257E-3</c:v>
                </c:pt>
                <c:pt idx="1266">
                  <c:v>6.0967397111944144E-3</c:v>
                </c:pt>
                <c:pt idx="1267">
                  <c:v>7.1032334931687294E-3</c:v>
                </c:pt>
                <c:pt idx="1268">
                  <c:v>1.0689428432227395E-2</c:v>
                </c:pt>
                <c:pt idx="1269">
                  <c:v>1.5674240558386131E-2</c:v>
                </c:pt>
                <c:pt idx="1270">
                  <c:v>1.5940576136174174E-2</c:v>
                </c:pt>
                <c:pt idx="1271">
                  <c:v>1.9768757353770441E-2</c:v>
                </c:pt>
                <c:pt idx="1272">
                  <c:v>2.5199255832771886E-2</c:v>
                </c:pt>
                <c:pt idx="1273">
                  <c:v>2.8556313965818578E-2</c:v>
                </c:pt>
                <c:pt idx="1274">
                  <c:v>3.5641769645169019E-2</c:v>
                </c:pt>
                <c:pt idx="1275">
                  <c:v>3.3457900708572214E-2</c:v>
                </c:pt>
                <c:pt idx="1276">
                  <c:v>4.4648975292665372E-2</c:v>
                </c:pt>
                <c:pt idx="1277">
                  <c:v>4.3241156196218558E-2</c:v>
                </c:pt>
                <c:pt idx="1278">
                  <c:v>5.214750496220133E-2</c:v>
                </c:pt>
                <c:pt idx="1279">
                  <c:v>4.9106569359160884E-2</c:v>
                </c:pt>
                <c:pt idx="1280">
                  <c:v>4.5612572216071533E-2</c:v>
                </c:pt>
                <c:pt idx="1281">
                  <c:v>3.9413331943132499E-2</c:v>
                </c:pt>
                <c:pt idx="1282">
                  <c:v>4.5004999414003946E-2</c:v>
                </c:pt>
                <c:pt idx="1283">
                  <c:v>3.4782195906197605E-2</c:v>
                </c:pt>
                <c:pt idx="1284">
                  <c:v>3.0796692693740003E-2</c:v>
                </c:pt>
                <c:pt idx="1285">
                  <c:v>4.0258244504417146E-2</c:v>
                </c:pt>
                <c:pt idx="1286">
                  <c:v>4.0427056545301154E-2</c:v>
                </c:pt>
                <c:pt idx="1287">
                  <c:v>3.8346000920312179E-2</c:v>
                </c:pt>
                <c:pt idx="1288">
                  <c:v>3.6612450051612976E-2</c:v>
                </c:pt>
                <c:pt idx="1289">
                  <c:v>2.7550657424146269E-2</c:v>
                </c:pt>
                <c:pt idx="1290">
                  <c:v>1.9998743677790448E-2</c:v>
                </c:pt>
                <c:pt idx="1291">
                  <c:v>1.5931277162317931E-2</c:v>
                </c:pt>
                <c:pt idx="1292">
                  <c:v>1.4048492187430444E-2</c:v>
                </c:pt>
                <c:pt idx="1293">
                  <c:v>1.169465715476364E-2</c:v>
                </c:pt>
                <c:pt idx="1294">
                  <c:v>1.1703744750405819E-2</c:v>
                </c:pt>
                <c:pt idx="1295">
                  <c:v>8.4689756282313022E-3</c:v>
                </c:pt>
                <c:pt idx="1296">
                  <c:v>1.1853877085778848E-2</c:v>
                </c:pt>
                <c:pt idx="1297">
                  <c:v>1.0354443412276247E-2</c:v>
                </c:pt>
                <c:pt idx="1298">
                  <c:v>1.1467547412151861E-2</c:v>
                </c:pt>
                <c:pt idx="1299">
                  <c:v>8.260544920974314E-3</c:v>
                </c:pt>
                <c:pt idx="1300">
                  <c:v>7.647198255604227E-3</c:v>
                </c:pt>
                <c:pt idx="1301">
                  <c:v>1.5797725145723289E-3</c:v>
                </c:pt>
                <c:pt idx="1302">
                  <c:v>3.7458198088458111E-3</c:v>
                </c:pt>
                <c:pt idx="1303">
                  <c:v>5.2089897098950106E-3</c:v>
                </c:pt>
                <c:pt idx="1304">
                  <c:v>1.6566391177583574E-3</c:v>
                </c:pt>
                <c:pt idx="1305">
                  <c:v>1.262266689927687E-3</c:v>
                </c:pt>
                <c:pt idx="1306">
                  <c:v>2.59190523483339E-3</c:v>
                </c:pt>
                <c:pt idx="1307">
                  <c:v>-2.6408158097002713E-4</c:v>
                </c:pt>
                <c:pt idx="1308">
                  <c:v>4.1614777296584867E-4</c:v>
                </c:pt>
                <c:pt idx="1309">
                  <c:v>9.1975898890904581E-4</c:v>
                </c:pt>
                <c:pt idx="1310">
                  <c:v>3.3622717382481097E-4</c:v>
                </c:pt>
                <c:pt idx="1311">
                  <c:v>1.8861012231779935E-3</c:v>
                </c:pt>
                <c:pt idx="1312">
                  <c:v>2.7618954894484465E-3</c:v>
                </c:pt>
                <c:pt idx="1313">
                  <c:v>4.9640710895672529E-4</c:v>
                </c:pt>
                <c:pt idx="1314">
                  <c:v>2.5911458518499764E-3</c:v>
                </c:pt>
                <c:pt idx="1315">
                  <c:v>4.4787516293400128E-3</c:v>
                </c:pt>
                <c:pt idx="1316">
                  <c:v>4.2737527079053034E-3</c:v>
                </c:pt>
                <c:pt idx="1317">
                  <c:v>5.8936395454176312E-3</c:v>
                </c:pt>
                <c:pt idx="1318">
                  <c:v>6.3164168299039139E-3</c:v>
                </c:pt>
                <c:pt idx="1319">
                  <c:v>6.6601714941805822E-3</c:v>
                </c:pt>
                <c:pt idx="1320">
                  <c:v>6.1437619358044159E-3</c:v>
                </c:pt>
                <c:pt idx="1321">
                  <c:v>8.1865574851021274E-3</c:v>
                </c:pt>
                <c:pt idx="1322">
                  <c:v>4.4523787592950659E-3</c:v>
                </c:pt>
                <c:pt idx="1323">
                  <c:v>8.3340434849376258E-3</c:v>
                </c:pt>
                <c:pt idx="1324">
                  <c:v>3.9496224434043695E-3</c:v>
                </c:pt>
                <c:pt idx="1325">
                  <c:v>3.4724156129551566E-3</c:v>
                </c:pt>
                <c:pt idx="1326">
                  <c:v>7.4275845704761486E-4</c:v>
                </c:pt>
                <c:pt idx="1327">
                  <c:v>2.0388992489147866E-3</c:v>
                </c:pt>
                <c:pt idx="1328">
                  <c:v>2.7306388696014304E-3</c:v>
                </c:pt>
                <c:pt idx="1329">
                  <c:v>3.0800340164328002E-3</c:v>
                </c:pt>
                <c:pt idx="1330">
                  <c:v>2.8699012967057704E-3</c:v>
                </c:pt>
                <c:pt idx="1331">
                  <c:v>2.4637527246264748E-3</c:v>
                </c:pt>
                <c:pt idx="1332">
                  <c:v>2.4112463838263792E-3</c:v>
                </c:pt>
                <c:pt idx="1333">
                  <c:v>3.2911871358356796E-3</c:v>
                </c:pt>
                <c:pt idx="1334">
                  <c:v>3.7691342903868222E-3</c:v>
                </c:pt>
                <c:pt idx="1335">
                  <c:v>2.8339723434641197E-3</c:v>
                </c:pt>
                <c:pt idx="1336">
                  <c:v>1.7824295874296551E-3</c:v>
                </c:pt>
                <c:pt idx="1337">
                  <c:v>3.5090156883513949E-3</c:v>
                </c:pt>
                <c:pt idx="1338">
                  <c:v>5.8110975678411789E-3</c:v>
                </c:pt>
                <c:pt idx="1339">
                  <c:v>5.1584618326700445E-3</c:v>
                </c:pt>
                <c:pt idx="1340">
                  <c:v>2.2262871106959905E-3</c:v>
                </c:pt>
                <c:pt idx="1341">
                  <c:v>2.9647442650945783E-3</c:v>
                </c:pt>
                <c:pt idx="1342">
                  <c:v>5.2934914686198781E-3</c:v>
                </c:pt>
                <c:pt idx="1343">
                  <c:v>7.301670320933585E-3</c:v>
                </c:pt>
                <c:pt idx="1344">
                  <c:v>8.4164738351530186E-3</c:v>
                </c:pt>
                <c:pt idx="1345">
                  <c:v>1.1467689019088964E-2</c:v>
                </c:pt>
                <c:pt idx="1346">
                  <c:v>1.0567780470215372E-2</c:v>
                </c:pt>
                <c:pt idx="1347">
                  <c:v>1.1004402365084563E-2</c:v>
                </c:pt>
                <c:pt idx="1348">
                  <c:v>8.5299776961134891E-3</c:v>
                </c:pt>
                <c:pt idx="1349">
                  <c:v>7.2874831870116622E-3</c:v>
                </c:pt>
                <c:pt idx="1350">
                  <c:v>7.0997554561470378E-3</c:v>
                </c:pt>
                <c:pt idx="1351">
                  <c:v>5.4751049863430417E-3</c:v>
                </c:pt>
                <c:pt idx="1352">
                  <c:v>4.8789406478974527E-3</c:v>
                </c:pt>
                <c:pt idx="1353">
                  <c:v>9.098405591886391E-3</c:v>
                </c:pt>
                <c:pt idx="1354">
                  <c:v>1.1489955321785202E-2</c:v>
                </c:pt>
                <c:pt idx="1355">
                  <c:v>1.0877526372480637E-2</c:v>
                </c:pt>
                <c:pt idx="1356">
                  <c:v>1.6379815020137804E-2</c:v>
                </c:pt>
                <c:pt idx="1357">
                  <c:v>8.7253776149429432E-3</c:v>
                </c:pt>
                <c:pt idx="1358">
                  <c:v>7.787493141886424E-3</c:v>
                </c:pt>
                <c:pt idx="1359">
                  <c:v>6.56081679490602E-3</c:v>
                </c:pt>
                <c:pt idx="1360">
                  <c:v>9.4093326305882061E-3</c:v>
                </c:pt>
                <c:pt idx="1361">
                  <c:v>1.1791289552201234E-2</c:v>
                </c:pt>
                <c:pt idx="1362">
                  <c:v>1.7854781040056285E-2</c:v>
                </c:pt>
                <c:pt idx="1363">
                  <c:v>1.5184736234437285E-2</c:v>
                </c:pt>
                <c:pt idx="1364">
                  <c:v>1.6541247121850507E-2</c:v>
                </c:pt>
                <c:pt idx="1365">
                  <c:v>1.4412149372227517E-2</c:v>
                </c:pt>
                <c:pt idx="1366">
                  <c:v>1.250133745811426E-2</c:v>
                </c:pt>
                <c:pt idx="1367">
                  <c:v>1.282506451492707E-2</c:v>
                </c:pt>
                <c:pt idx="1368">
                  <c:v>1.5174651852209913E-2</c:v>
                </c:pt>
                <c:pt idx="1369">
                  <c:v>1.640018276603657E-2</c:v>
                </c:pt>
                <c:pt idx="1370">
                  <c:v>1.4265183134192659E-2</c:v>
                </c:pt>
                <c:pt idx="1371">
                  <c:v>1.6922470769122979E-2</c:v>
                </c:pt>
                <c:pt idx="1372">
                  <c:v>1.8271950497619784E-2</c:v>
                </c:pt>
                <c:pt idx="1373">
                  <c:v>2.0798041211113564E-2</c:v>
                </c:pt>
                <c:pt idx="1374">
                  <c:v>2.0731954262835004E-2</c:v>
                </c:pt>
                <c:pt idx="1375">
                  <c:v>2.1143448663618006E-2</c:v>
                </c:pt>
                <c:pt idx="1376">
                  <c:v>1.9933547559926851E-2</c:v>
                </c:pt>
                <c:pt idx="1377">
                  <c:v>2.0930477242891009E-2</c:v>
                </c:pt>
                <c:pt idx="1378">
                  <c:v>1.9344869980511204E-2</c:v>
                </c:pt>
                <c:pt idx="1379">
                  <c:v>1.8779616564642391E-2</c:v>
                </c:pt>
                <c:pt idx="1380">
                  <c:v>2.0166352646092737E-2</c:v>
                </c:pt>
                <c:pt idx="1381">
                  <c:v>1.7751934183674548E-2</c:v>
                </c:pt>
                <c:pt idx="1382">
                  <c:v>1.9552195470031303E-2</c:v>
                </c:pt>
                <c:pt idx="1383">
                  <c:v>1.7905513054769426E-2</c:v>
                </c:pt>
                <c:pt idx="1384">
                  <c:v>1.7414093593367312E-2</c:v>
                </c:pt>
                <c:pt idx="1385">
                  <c:v>1.758715069342133E-2</c:v>
                </c:pt>
                <c:pt idx="1386">
                  <c:v>1.7257824116207878E-2</c:v>
                </c:pt>
                <c:pt idx="1387">
                  <c:v>1.533582915943929E-2</c:v>
                </c:pt>
                <c:pt idx="1388">
                  <c:v>1.9514779527661313E-2</c:v>
                </c:pt>
                <c:pt idx="1389">
                  <c:v>1.9802477568452326E-2</c:v>
                </c:pt>
                <c:pt idx="1390">
                  <c:v>1.6555924753878046E-2</c:v>
                </c:pt>
                <c:pt idx="1391">
                  <c:v>1.8652235934862666E-2</c:v>
                </c:pt>
                <c:pt idx="1392">
                  <c:v>1.9918790897570249E-2</c:v>
                </c:pt>
                <c:pt idx="1393">
                  <c:v>1.569055792681277E-2</c:v>
                </c:pt>
                <c:pt idx="1394">
                  <c:v>1.538930310820134E-2</c:v>
                </c:pt>
                <c:pt idx="1395">
                  <c:v>1.3359596689015618E-2</c:v>
                </c:pt>
                <c:pt idx="1396">
                  <c:v>1.599009178464433E-2</c:v>
                </c:pt>
                <c:pt idx="1397">
                  <c:v>1.2747063547980806E-2</c:v>
                </c:pt>
                <c:pt idx="1398">
                  <c:v>1.5976084837217054E-2</c:v>
                </c:pt>
                <c:pt idx="1399">
                  <c:v>1.7522695558080253E-2</c:v>
                </c:pt>
                <c:pt idx="1400">
                  <c:v>1.7850214880997514E-2</c:v>
                </c:pt>
                <c:pt idx="1401">
                  <c:v>1.7103337699965183E-2</c:v>
                </c:pt>
                <c:pt idx="1402">
                  <c:v>1.7707358782950031E-2</c:v>
                </c:pt>
                <c:pt idx="1403">
                  <c:v>1.6801353932761252E-2</c:v>
                </c:pt>
                <c:pt idx="1404">
                  <c:v>1.7729909510256575E-2</c:v>
                </c:pt>
                <c:pt idx="1405">
                  <c:v>1.2542547379138631E-2</c:v>
                </c:pt>
                <c:pt idx="1406">
                  <c:v>1.8275457270134878E-2</c:v>
                </c:pt>
                <c:pt idx="1407">
                  <c:v>1.927251182201322E-2</c:v>
                </c:pt>
                <c:pt idx="1408">
                  <c:v>2.3078871183592323E-2</c:v>
                </c:pt>
                <c:pt idx="1409">
                  <c:v>2.2640961712393548E-2</c:v>
                </c:pt>
                <c:pt idx="1410">
                  <c:v>1.7214021214386716E-2</c:v>
                </c:pt>
                <c:pt idx="1411">
                  <c:v>1.164064328261703E-2</c:v>
                </c:pt>
                <c:pt idx="1412">
                  <c:v>1.4202204868364187E-2</c:v>
                </c:pt>
                <c:pt idx="1413">
                  <c:v>1.2245165056522836E-2</c:v>
                </c:pt>
                <c:pt idx="1414">
                  <c:v>9.5557888591006144E-3</c:v>
                </c:pt>
                <c:pt idx="1415">
                  <c:v>8.1601227739074075E-3</c:v>
                </c:pt>
                <c:pt idx="1416">
                  <c:v>1.2727802254147901E-2</c:v>
                </c:pt>
                <c:pt idx="1417">
                  <c:v>1.1853069932442511E-2</c:v>
                </c:pt>
                <c:pt idx="1418">
                  <c:v>1.6961687487940042E-2</c:v>
                </c:pt>
                <c:pt idx="1419">
                  <c:v>1.3333931403171092E-2</c:v>
                </c:pt>
                <c:pt idx="1420">
                  <c:v>1.9260909482152998E-2</c:v>
                </c:pt>
                <c:pt idx="1421">
                  <c:v>2.1237363756384721E-2</c:v>
                </c:pt>
                <c:pt idx="1422">
                  <c:v>2.8343833459841872E-2</c:v>
                </c:pt>
                <c:pt idx="1423">
                  <c:v>2.4976560507931653E-2</c:v>
                </c:pt>
                <c:pt idx="1424">
                  <c:v>2.7084334378843892E-2</c:v>
                </c:pt>
                <c:pt idx="1425">
                  <c:v>2.7140068957519789E-2</c:v>
                </c:pt>
                <c:pt idx="1426">
                  <c:v>3.2905875117038422E-2</c:v>
                </c:pt>
                <c:pt idx="1427">
                  <c:v>3.6130660311520402E-2</c:v>
                </c:pt>
                <c:pt idx="1428">
                  <c:v>3.7577793238216278E-2</c:v>
                </c:pt>
                <c:pt idx="1429">
                  <c:v>3.613229096702579E-2</c:v>
                </c:pt>
                <c:pt idx="1430">
                  <c:v>4.1911627354863965E-2</c:v>
                </c:pt>
                <c:pt idx="1431">
                  <c:v>4.3510358885949695E-2</c:v>
                </c:pt>
                <c:pt idx="1432">
                  <c:v>4.488163531333645E-2</c:v>
                </c:pt>
                <c:pt idx="1433">
                  <c:v>4.1631411310638682E-2</c:v>
                </c:pt>
                <c:pt idx="1434">
                  <c:v>4.4097538290221033E-2</c:v>
                </c:pt>
                <c:pt idx="1435">
                  <c:v>4.0405712192924825E-2</c:v>
                </c:pt>
                <c:pt idx="1436">
                  <c:v>3.6792931605621554E-2</c:v>
                </c:pt>
                <c:pt idx="1437">
                  <c:v>3.9562850757234806E-2</c:v>
                </c:pt>
                <c:pt idx="1438">
                  <c:v>3.9892167058099948E-2</c:v>
                </c:pt>
                <c:pt idx="1439">
                  <c:v>4.1077774056748728E-2</c:v>
                </c:pt>
                <c:pt idx="1440">
                  <c:v>4.4206884078766599E-2</c:v>
                </c:pt>
                <c:pt idx="1441">
                  <c:v>4.5304934333238504E-2</c:v>
                </c:pt>
                <c:pt idx="1442">
                  <c:v>4.5578033501491262E-2</c:v>
                </c:pt>
                <c:pt idx="1443">
                  <c:v>4.3147757407074744E-2</c:v>
                </c:pt>
                <c:pt idx="1444">
                  <c:v>3.8939400094302218E-2</c:v>
                </c:pt>
                <c:pt idx="1445">
                  <c:v>4.2124589883038722E-2</c:v>
                </c:pt>
                <c:pt idx="1446">
                  <c:v>3.6982792512445364E-2</c:v>
                </c:pt>
                <c:pt idx="1447">
                  <c:v>3.227885505747069E-2</c:v>
                </c:pt>
                <c:pt idx="1448">
                  <c:v>3.2110887725813581E-2</c:v>
                </c:pt>
                <c:pt idx="1449">
                  <c:v>3.3764998330398949E-2</c:v>
                </c:pt>
                <c:pt idx="1450">
                  <c:v>3.264832536766641E-2</c:v>
                </c:pt>
                <c:pt idx="1451">
                  <c:v>3.3489045061782338E-2</c:v>
                </c:pt>
                <c:pt idx="1452">
                  <c:v>3.531635772003535E-2</c:v>
                </c:pt>
                <c:pt idx="1453">
                  <c:v>2.6759026151118599E-2</c:v>
                </c:pt>
                <c:pt idx="1454">
                  <c:v>4.0944608354699784E-2</c:v>
                </c:pt>
                <c:pt idx="1455">
                  <c:v>4.1261217981572319E-2</c:v>
                </c:pt>
                <c:pt idx="1456">
                  <c:v>3.7895894892639712E-2</c:v>
                </c:pt>
                <c:pt idx="1457">
                  <c:v>2.189864095885441E-2</c:v>
                </c:pt>
                <c:pt idx="1458">
                  <c:v>2.4281201171266371E-2</c:v>
                </c:pt>
                <c:pt idx="1459">
                  <c:v>2.6972659997838343E-2</c:v>
                </c:pt>
                <c:pt idx="1460">
                  <c:v>2.3831671488894146E-2</c:v>
                </c:pt>
                <c:pt idx="1461">
                  <c:v>2.3183631181196322E-2</c:v>
                </c:pt>
                <c:pt idx="1462">
                  <c:v>2.2683638025258749E-2</c:v>
                </c:pt>
                <c:pt idx="1463">
                  <c:v>2.6153615407331937E-2</c:v>
                </c:pt>
                <c:pt idx="1464">
                  <c:v>3.1627568987191532E-2</c:v>
                </c:pt>
                <c:pt idx="1465">
                  <c:v>2.8548554780402507E-2</c:v>
                </c:pt>
                <c:pt idx="1466">
                  <c:v>2.6201620528861026E-2</c:v>
                </c:pt>
                <c:pt idx="1467">
                  <c:v>3.5103524622827259E-2</c:v>
                </c:pt>
                <c:pt idx="1468">
                  <c:v>3.4042065797886628E-2</c:v>
                </c:pt>
                <c:pt idx="1469">
                  <c:v>3.5354052073660894E-2</c:v>
                </c:pt>
                <c:pt idx="1470">
                  <c:v>3.6449191570752749E-2</c:v>
                </c:pt>
                <c:pt idx="1471">
                  <c:v>3.9347767081745123E-2</c:v>
                </c:pt>
                <c:pt idx="1472">
                  <c:v>3.5470855410684995E-2</c:v>
                </c:pt>
                <c:pt idx="1473">
                  <c:v>3.4710220509059114E-2</c:v>
                </c:pt>
                <c:pt idx="1474">
                  <c:v>3.3731349728913389E-2</c:v>
                </c:pt>
                <c:pt idx="1475">
                  <c:v>2.9743679250069315E-2</c:v>
                </c:pt>
                <c:pt idx="1476">
                  <c:v>2.5602769080359869E-2</c:v>
                </c:pt>
                <c:pt idx="1477">
                  <c:v>2.2930519038861653E-2</c:v>
                </c:pt>
                <c:pt idx="1478">
                  <c:v>2.83763405069608E-2</c:v>
                </c:pt>
                <c:pt idx="1479">
                  <c:v>2.3807584327850261E-2</c:v>
                </c:pt>
                <c:pt idx="1480">
                  <c:v>3.4490388370570502E-2</c:v>
                </c:pt>
                <c:pt idx="1481">
                  <c:v>3.124990177559113E-2</c:v>
                </c:pt>
                <c:pt idx="1482">
                  <c:v>2.9630831281088642E-2</c:v>
                </c:pt>
                <c:pt idx="1483">
                  <c:v>3.0618136352445657E-2</c:v>
                </c:pt>
                <c:pt idx="1484">
                  <c:v>3.2876022669911326E-2</c:v>
                </c:pt>
                <c:pt idx="1485">
                  <c:v>2.9574347678332447E-2</c:v>
                </c:pt>
                <c:pt idx="1486">
                  <c:v>3.4119266924298661E-2</c:v>
                </c:pt>
                <c:pt idx="1487">
                  <c:v>3.9931265489899823E-2</c:v>
                </c:pt>
                <c:pt idx="1488">
                  <c:v>4.4138725784025105E-2</c:v>
                </c:pt>
                <c:pt idx="1489">
                  <c:v>2.578468434663201E-2</c:v>
                </c:pt>
                <c:pt idx="1490">
                  <c:v>1.4934402595464745E-2</c:v>
                </c:pt>
                <c:pt idx="1491">
                  <c:v>1.3981239577252388E-2</c:v>
                </c:pt>
                <c:pt idx="1492">
                  <c:v>2.8432565802205868E-2</c:v>
                </c:pt>
                <c:pt idx="1493">
                  <c:v>2.5369155368134465E-2</c:v>
                </c:pt>
                <c:pt idx="1494">
                  <c:v>2.4644042045468165E-2</c:v>
                </c:pt>
                <c:pt idx="1495">
                  <c:v>3.0604925903676989E-2</c:v>
                </c:pt>
                <c:pt idx="1496">
                  <c:v>3.3153452381487668E-2</c:v>
                </c:pt>
                <c:pt idx="1497">
                  <c:v>4.5053390845499808E-2</c:v>
                </c:pt>
                <c:pt idx="1498">
                  <c:v>8.4893150001119938E-2</c:v>
                </c:pt>
                <c:pt idx="1499">
                  <c:v>0.10527010068636188</c:v>
                </c:pt>
                <c:pt idx="1500">
                  <c:v>0.11653386465429082</c:v>
                </c:pt>
                <c:pt idx="1501">
                  <c:v>0.126715295545514</c:v>
                </c:pt>
                <c:pt idx="1502">
                  <c:v>0.14116954258307146</c:v>
                </c:pt>
                <c:pt idx="1503">
                  <c:v>0.12595582763334315</c:v>
                </c:pt>
                <c:pt idx="1504">
                  <c:v>0.11123672070779993</c:v>
                </c:pt>
                <c:pt idx="1505">
                  <c:v>0.11702831011490998</c:v>
                </c:pt>
                <c:pt idx="1506">
                  <c:v>0.13185653102269421</c:v>
                </c:pt>
                <c:pt idx="1507">
                  <c:v>0.12830749191491206</c:v>
                </c:pt>
                <c:pt idx="1508">
                  <c:v>0.10796815477991117</c:v>
                </c:pt>
                <c:pt idx="1509">
                  <c:v>7.0604018382244602E-2</c:v>
                </c:pt>
                <c:pt idx="1510">
                  <c:v>5.3278072863528855E-2</c:v>
                </c:pt>
                <c:pt idx="1511">
                  <c:v>5.4143503619160045E-2</c:v>
                </c:pt>
                <c:pt idx="1512">
                  <c:v>4.9257085423285628E-2</c:v>
                </c:pt>
                <c:pt idx="1513">
                  <c:v>4.1465490258678767E-2</c:v>
                </c:pt>
                <c:pt idx="1514">
                  <c:v>3.100136203058363E-2</c:v>
                </c:pt>
                <c:pt idx="1515">
                  <c:v>3.0024166077242037E-2</c:v>
                </c:pt>
                <c:pt idx="1516">
                  <c:v>3.2320512128497764E-2</c:v>
                </c:pt>
                <c:pt idx="1517">
                  <c:v>2.9915066694023423E-2</c:v>
                </c:pt>
                <c:pt idx="1518">
                  <c:v>3.044546500291781E-2</c:v>
                </c:pt>
                <c:pt idx="1519">
                  <c:v>3.3764739261892628E-2</c:v>
                </c:pt>
                <c:pt idx="1520">
                  <c:v>3.8671657283435183E-2</c:v>
                </c:pt>
                <c:pt idx="1521">
                  <c:v>4.1021942212946874E-2</c:v>
                </c:pt>
                <c:pt idx="1522">
                  <c:v>5.324354027701747E-2</c:v>
                </c:pt>
                <c:pt idx="1523">
                  <c:v>6.8589979107482935E-2</c:v>
                </c:pt>
                <c:pt idx="1524">
                  <c:v>6.7414375612960473E-2</c:v>
                </c:pt>
                <c:pt idx="1525">
                  <c:v>6.1197416473836398E-2</c:v>
                </c:pt>
                <c:pt idx="1526">
                  <c:v>5.6201252550331003E-2</c:v>
                </c:pt>
                <c:pt idx="1527">
                  <c:v>6.3162336520234022E-2</c:v>
                </c:pt>
                <c:pt idx="1528">
                  <c:v>5.1211035471905413E-2</c:v>
                </c:pt>
                <c:pt idx="1529">
                  <c:v>4.9919675857780635E-2</c:v>
                </c:pt>
                <c:pt idx="1530">
                  <c:v>5.4164754800650493E-2</c:v>
                </c:pt>
                <c:pt idx="1531">
                  <c:v>5.4005491296257424E-2</c:v>
                </c:pt>
                <c:pt idx="1532">
                  <c:v>6.1424598280578772E-2</c:v>
                </c:pt>
                <c:pt idx="1533">
                  <c:v>6.4270332692994939E-2</c:v>
                </c:pt>
                <c:pt idx="1534">
                  <c:v>7.2129920393229213E-2</c:v>
                </c:pt>
                <c:pt idx="1535">
                  <c:v>7.8823166449225532E-2</c:v>
                </c:pt>
                <c:pt idx="1536">
                  <c:v>8.3210307587477661E-2</c:v>
                </c:pt>
                <c:pt idx="1537">
                  <c:v>8.8901799827858258E-2</c:v>
                </c:pt>
                <c:pt idx="1538">
                  <c:v>8.7045680997906577E-2</c:v>
                </c:pt>
                <c:pt idx="1539">
                  <c:v>9.5754728001122114E-2</c:v>
                </c:pt>
                <c:pt idx="1540">
                  <c:v>0.10192788500521893</c:v>
                </c:pt>
                <c:pt idx="1541">
                  <c:v>0.10510132452483914</c:v>
                </c:pt>
                <c:pt idx="1542">
                  <c:v>0.10985833872619134</c:v>
                </c:pt>
                <c:pt idx="1543">
                  <c:v>0.11537785479167584</c:v>
                </c:pt>
                <c:pt idx="1544">
                  <c:v>0.11143282223237637</c:v>
                </c:pt>
                <c:pt idx="1545">
                  <c:v>0.11851136463843875</c:v>
                </c:pt>
                <c:pt idx="1546">
                  <c:v>0.12560565162820264</c:v>
                </c:pt>
                <c:pt idx="1547">
                  <c:v>0.13908924157688313</c:v>
                </c:pt>
                <c:pt idx="1548">
                  <c:v>0.1331990361356048</c:v>
                </c:pt>
                <c:pt idx="1549">
                  <c:v>0.14432123145855455</c:v>
                </c:pt>
                <c:pt idx="1550">
                  <c:v>0.14581031460392407</c:v>
                </c:pt>
                <c:pt idx="1551">
                  <c:v>0.14172530146490819</c:v>
                </c:pt>
                <c:pt idx="1552">
                  <c:v>0.13901914867456239</c:v>
                </c:pt>
                <c:pt idx="1553">
                  <c:v>0.14175678996330321</c:v>
                </c:pt>
                <c:pt idx="1554">
                  <c:v>0.15811195449666154</c:v>
                </c:pt>
                <c:pt idx="1555">
                  <c:v>0.16723257746898365</c:v>
                </c:pt>
                <c:pt idx="1556">
                  <c:v>0.16352570852823073</c:v>
                </c:pt>
                <c:pt idx="1557">
                  <c:v>0.1568759542309745</c:v>
                </c:pt>
                <c:pt idx="1558">
                  <c:v>0.15546737424670909</c:v>
                </c:pt>
                <c:pt idx="1559">
                  <c:v>0.15358547403175399</c:v>
                </c:pt>
                <c:pt idx="1560">
                  <c:v>0.14380759398179652</c:v>
                </c:pt>
                <c:pt idx="1561">
                  <c:v>0.13897883864810878</c:v>
                </c:pt>
                <c:pt idx="1562">
                  <c:v>0.1470131934860511</c:v>
                </c:pt>
                <c:pt idx="1563">
                  <c:v>0.1410673844334053</c:v>
                </c:pt>
                <c:pt idx="1564">
                  <c:v>0.13635270110217415</c:v>
                </c:pt>
                <c:pt idx="1565">
                  <c:v>0.13681980261819027</c:v>
                </c:pt>
                <c:pt idx="1566">
                  <c:v>0.12979287873698195</c:v>
                </c:pt>
                <c:pt idx="1567">
                  <c:v>0.121854986281519</c:v>
                </c:pt>
                <c:pt idx="1568">
                  <c:v>0.11779597277939198</c:v>
                </c:pt>
                <c:pt idx="1569">
                  <c:v>0.1249151113318622</c:v>
                </c:pt>
                <c:pt idx="1570">
                  <c:v>0.11664609143383182</c:v>
                </c:pt>
                <c:pt idx="1571">
                  <c:v>0.11949852316798651</c:v>
                </c:pt>
                <c:pt idx="1572">
                  <c:v>0.11470066150656931</c:v>
                </c:pt>
                <c:pt idx="1573">
                  <c:v>0.1442010705229084</c:v>
                </c:pt>
                <c:pt idx="1574">
                  <c:v>0.16582413625472672</c:v>
                </c:pt>
                <c:pt idx="1575">
                  <c:v>0.16065559726700115</c:v>
                </c:pt>
                <c:pt idx="1576">
                  <c:v>0.15629728613947416</c:v>
                </c:pt>
                <c:pt idx="1577">
                  <c:v>0.15288836372452752</c:v>
                </c:pt>
                <c:pt idx="1578">
                  <c:v>0.14815231491646558</c:v>
                </c:pt>
                <c:pt idx="1579">
                  <c:v>0.13909270832732615</c:v>
                </c:pt>
                <c:pt idx="1580">
                  <c:v>0.13738937111347926</c:v>
                </c:pt>
                <c:pt idx="1581">
                  <c:v>0.13131871856368299</c:v>
                </c:pt>
                <c:pt idx="1582">
                  <c:v>0.12312269583211308</c:v>
                </c:pt>
                <c:pt idx="1583">
                  <c:v>0.12304278854219126</c:v>
                </c:pt>
                <c:pt idx="1584">
                  <c:v>0.12064450257351957</c:v>
                </c:pt>
                <c:pt idx="1585">
                  <c:v>0.11920171707847414</c:v>
                </c:pt>
                <c:pt idx="1586">
                  <c:v>0.11669702453431242</c:v>
                </c:pt>
                <c:pt idx="1587">
                  <c:v>0.10872082549804193</c:v>
                </c:pt>
                <c:pt idx="1588">
                  <c:v>0.11126394654066463</c:v>
                </c:pt>
                <c:pt idx="1589">
                  <c:v>0.11460174364346258</c:v>
                </c:pt>
                <c:pt idx="1590">
                  <c:v>0.10752077072855284</c:v>
                </c:pt>
                <c:pt idx="1591">
                  <c:v>0.10407903829550422</c:v>
                </c:pt>
                <c:pt idx="1592">
                  <c:v>9.9472511161294089E-2</c:v>
                </c:pt>
                <c:pt idx="1593">
                  <c:v>9.3527999578619944E-2</c:v>
                </c:pt>
                <c:pt idx="1594">
                  <c:v>9.1220507975654952E-2</c:v>
                </c:pt>
                <c:pt idx="1595">
                  <c:v>9.3689232504778674E-2</c:v>
                </c:pt>
                <c:pt idx="1596">
                  <c:v>9.0263665598366391E-2</c:v>
                </c:pt>
                <c:pt idx="1597">
                  <c:v>9.9312899232617324E-2</c:v>
                </c:pt>
                <c:pt idx="1598">
                  <c:v>0.10560443416325689</c:v>
                </c:pt>
                <c:pt idx="1599">
                  <c:v>0.11395742812477357</c:v>
                </c:pt>
                <c:pt idx="1600">
                  <c:v>0.12157646047981142</c:v>
                </c:pt>
                <c:pt idx="1601">
                  <c:v>0.11860114790928662</c:v>
                </c:pt>
                <c:pt idx="1602">
                  <c:v>0.11732654109743772</c:v>
                </c:pt>
                <c:pt idx="1603">
                  <c:v>0.11912443076445134</c:v>
                </c:pt>
                <c:pt idx="1604">
                  <c:v>0.1306811873158317</c:v>
                </c:pt>
                <c:pt idx="1605">
                  <c:v>0.12706402537183037</c:v>
                </c:pt>
                <c:pt idx="1606">
                  <c:v>0.13979282304673668</c:v>
                </c:pt>
                <c:pt idx="1607">
                  <c:v>0.13613841897119242</c:v>
                </c:pt>
                <c:pt idx="1608">
                  <c:v>0.13545250895036662</c:v>
                </c:pt>
                <c:pt idx="1609">
                  <c:v>0.146394157363744</c:v>
                </c:pt>
                <c:pt idx="1610">
                  <c:v>0.15300673690818745</c:v>
                </c:pt>
                <c:pt idx="1611">
                  <c:v>0.15091638702053403</c:v>
                </c:pt>
                <c:pt idx="1612">
                  <c:v>0.16851246306919526</c:v>
                </c:pt>
                <c:pt idx="1613">
                  <c:v>0.17072471322924263</c:v>
                </c:pt>
                <c:pt idx="1614">
                  <c:v>0.18164028434866733</c:v>
                </c:pt>
                <c:pt idx="1615">
                  <c:v>0.18495201543110038</c:v>
                </c:pt>
                <c:pt idx="1616">
                  <c:v>0.19152901607134723</c:v>
                </c:pt>
                <c:pt idx="1617">
                  <c:v>0.2058551779708597</c:v>
                </c:pt>
                <c:pt idx="1618">
                  <c:v>0.227493255344769</c:v>
                </c:pt>
                <c:pt idx="1619">
                  <c:v>0.24329620682252623</c:v>
                </c:pt>
                <c:pt idx="1620">
                  <c:v>0.24008350660376365</c:v>
                </c:pt>
                <c:pt idx="1621">
                  <c:v>0.24623649904171055</c:v>
                </c:pt>
                <c:pt idx="1622">
                  <c:v>0.28132941650926846</c:v>
                </c:pt>
                <c:pt idx="1623">
                  <c:v>0.28835164628352256</c:v>
                </c:pt>
                <c:pt idx="1624">
                  <c:v>0.28048649746571797</c:v>
                </c:pt>
                <c:pt idx="1625">
                  <c:v>0.27718418091744279</c:v>
                </c:pt>
                <c:pt idx="1626">
                  <c:v>0.25368036693777751</c:v>
                </c:pt>
                <c:pt idx="1627">
                  <c:v>0.26710190742471274</c:v>
                </c:pt>
                <c:pt idx="1628">
                  <c:v>0.2812655632579702</c:v>
                </c:pt>
                <c:pt idx="1629">
                  <c:v>0.28484524523481886</c:v>
                </c:pt>
                <c:pt idx="1630">
                  <c:v>0.29314464041101596</c:v>
                </c:pt>
                <c:pt idx="1631">
                  <c:v>0.28476738012503172</c:v>
                </c:pt>
                <c:pt idx="1632">
                  <c:v>0.28943371254997802</c:v>
                </c:pt>
                <c:pt idx="1633">
                  <c:v>0.28665488044357978</c:v>
                </c:pt>
                <c:pt idx="1634">
                  <c:v>0.29287138421178266</c:v>
                </c:pt>
                <c:pt idx="1635">
                  <c:v>0.29529636530095305</c:v>
                </c:pt>
                <c:pt idx="1636">
                  <c:v>0.2965563857766339</c:v>
                </c:pt>
                <c:pt idx="1637">
                  <c:v>0.29608769752570691</c:v>
                </c:pt>
                <c:pt idx="1638">
                  <c:v>0.3075670745222539</c:v>
                </c:pt>
                <c:pt idx="1639">
                  <c:v>0.31608867990649536</c:v>
                </c:pt>
                <c:pt idx="1640">
                  <c:v>0.31970251637246688</c:v>
                </c:pt>
                <c:pt idx="1641">
                  <c:v>0.3148249887384339</c:v>
                </c:pt>
                <c:pt idx="1642">
                  <c:v>0.29781385702170554</c:v>
                </c:pt>
                <c:pt idx="1643">
                  <c:v>0.26911240937119613</c:v>
                </c:pt>
                <c:pt idx="1644">
                  <c:v>0.24093081416428017</c:v>
                </c:pt>
                <c:pt idx="1645">
                  <c:v>0.24115571602401598</c:v>
                </c:pt>
                <c:pt idx="1646">
                  <c:v>0.24644043817170092</c:v>
                </c:pt>
                <c:pt idx="1647">
                  <c:v>0.24153926640609283</c:v>
                </c:pt>
                <c:pt idx="1648">
                  <c:v>0.2322896776496455</c:v>
                </c:pt>
                <c:pt idx="1649">
                  <c:v>0.24424225705839797</c:v>
                </c:pt>
                <c:pt idx="1650">
                  <c:v>0.25265092902773539</c:v>
                </c:pt>
                <c:pt idx="1651">
                  <c:v>0.24584142685529081</c:v>
                </c:pt>
                <c:pt idx="1652">
                  <c:v>0.25444809558231057</c:v>
                </c:pt>
                <c:pt idx="1653">
                  <c:v>0.25910077366257489</c:v>
                </c:pt>
                <c:pt idx="1654">
                  <c:v>0.25001028671984193</c:v>
                </c:pt>
                <c:pt idx="1655">
                  <c:v>0.23963455241713119</c:v>
                </c:pt>
                <c:pt idx="1656">
                  <c:v>0.23371237005414475</c:v>
                </c:pt>
                <c:pt idx="1657">
                  <c:v>0.24671105430848195</c:v>
                </c:pt>
                <c:pt idx="1658">
                  <c:v>0.25977192356662704</c:v>
                </c:pt>
                <c:pt idx="1659">
                  <c:v>0.26905780387355183</c:v>
                </c:pt>
                <c:pt idx="1660">
                  <c:v>0.26750821379061329</c:v>
                </c:pt>
                <c:pt idx="1661">
                  <c:v>0.27125430797566624</c:v>
                </c:pt>
                <c:pt idx="1662">
                  <c:v>0.25242055700184207</c:v>
                </c:pt>
                <c:pt idx="1663">
                  <c:v>0.24815955085527219</c:v>
                </c:pt>
                <c:pt idx="1664">
                  <c:v>0.25085858438261133</c:v>
                </c:pt>
                <c:pt idx="1665">
                  <c:v>0.22782328366193993</c:v>
                </c:pt>
                <c:pt idx="1666">
                  <c:v>0.19450310645077731</c:v>
                </c:pt>
                <c:pt idx="1667">
                  <c:v>0.18419249607071406</c:v>
                </c:pt>
                <c:pt idx="1668">
                  <c:v>0.18734581376822398</c:v>
                </c:pt>
                <c:pt idx="1669">
                  <c:v>0.19184620573293426</c:v>
                </c:pt>
                <c:pt idx="1670">
                  <c:v>0.18004858118399161</c:v>
                </c:pt>
                <c:pt idx="1671">
                  <c:v>0.16933249552079227</c:v>
                </c:pt>
                <c:pt idx="1672">
                  <c:v>0.1676062475508113</c:v>
                </c:pt>
                <c:pt idx="1673">
                  <c:v>0.1770084634873135</c:v>
                </c:pt>
                <c:pt idx="1674">
                  <c:v>0.16564162929344312</c:v>
                </c:pt>
                <c:pt idx="1675">
                  <c:v>0.15440014842480648</c:v>
                </c:pt>
                <c:pt idx="1676">
                  <c:v>0.13593709889051384</c:v>
                </c:pt>
                <c:pt idx="1677">
                  <c:v>0.13797605070935468</c:v>
                </c:pt>
                <c:pt idx="1678">
                  <c:v>0.13736081180108353</c:v>
                </c:pt>
                <c:pt idx="1679">
                  <c:v>0.14000768155477983</c:v>
                </c:pt>
                <c:pt idx="1680">
                  <c:v>0.13924769477242863</c:v>
                </c:pt>
                <c:pt idx="1681">
                  <c:v>0.14040746077667834</c:v>
                </c:pt>
                <c:pt idx="1682">
                  <c:v>0.14147174286418765</c:v>
                </c:pt>
                <c:pt idx="1683">
                  <c:v>0.15215652919676356</c:v>
                </c:pt>
                <c:pt idx="1684">
                  <c:v>0.15553445223362586</c:v>
                </c:pt>
                <c:pt idx="1685">
                  <c:v>0.15043447401673296</c:v>
                </c:pt>
                <c:pt idx="1686">
                  <c:v>0.14582853963999759</c:v>
                </c:pt>
                <c:pt idx="1687">
                  <c:v>0.16285460889794573</c:v>
                </c:pt>
                <c:pt idx="1688">
                  <c:v>0.16198859142175742</c:v>
                </c:pt>
                <c:pt idx="1689">
                  <c:v>0.16696343539854361</c:v>
                </c:pt>
                <c:pt idx="1690">
                  <c:v>0.16959149684271779</c:v>
                </c:pt>
                <c:pt idx="1691">
                  <c:v>0.16928651265129774</c:v>
                </c:pt>
                <c:pt idx="1692">
                  <c:v>0.18169292792585398</c:v>
                </c:pt>
                <c:pt idx="1693">
                  <c:v>0.18839582350150758</c:v>
                </c:pt>
                <c:pt idx="1694">
                  <c:v>0.1973543063597164</c:v>
                </c:pt>
                <c:pt idx="1695">
                  <c:v>0.18912404584821682</c:v>
                </c:pt>
                <c:pt idx="1696">
                  <c:v>0.20042774355118878</c:v>
                </c:pt>
                <c:pt idx="1697">
                  <c:v>0.20412953398155453</c:v>
                </c:pt>
                <c:pt idx="1698">
                  <c:v>0.21161189914548775</c:v>
                </c:pt>
                <c:pt idx="1699">
                  <c:v>0.21583066298776518</c:v>
                </c:pt>
                <c:pt idx="1700">
                  <c:v>0.2132911323483494</c:v>
                </c:pt>
                <c:pt idx="1701">
                  <c:v>0.22865250125976416</c:v>
                </c:pt>
                <c:pt idx="1702">
                  <c:v>0.23299709355792311</c:v>
                </c:pt>
                <c:pt idx="1703">
                  <c:v>0.23934235765463574</c:v>
                </c:pt>
                <c:pt idx="1704">
                  <c:v>0.25518957181565227</c:v>
                </c:pt>
                <c:pt idx="1705">
                  <c:v>0.23760704158699203</c:v>
                </c:pt>
                <c:pt idx="1706">
                  <c:v>0.23254004647664056</c:v>
                </c:pt>
                <c:pt idx="1707">
                  <c:v>0.22693876853593248</c:v>
                </c:pt>
                <c:pt idx="1708">
                  <c:v>0.19207892489075995</c:v>
                </c:pt>
                <c:pt idx="1709">
                  <c:v>0.17270405343569742</c:v>
                </c:pt>
                <c:pt idx="1710">
                  <c:v>0.16230125705304718</c:v>
                </c:pt>
                <c:pt idx="1711">
                  <c:v>0.15693618833738851</c:v>
                </c:pt>
                <c:pt idx="1712">
                  <c:v>0.17684897626165452</c:v>
                </c:pt>
                <c:pt idx="1713">
                  <c:v>0.19652572089071305</c:v>
                </c:pt>
                <c:pt idx="1714">
                  <c:v>0.1718163814316816</c:v>
                </c:pt>
                <c:pt idx="1715">
                  <c:v>0.12673668456715134</c:v>
                </c:pt>
                <c:pt idx="1716">
                  <c:v>0.12453855157149725</c:v>
                </c:pt>
                <c:pt idx="1717">
                  <c:v>0.14869863821520216</c:v>
                </c:pt>
                <c:pt idx="1718">
                  <c:v>0.13579790275523243</c:v>
                </c:pt>
                <c:pt idx="1719">
                  <c:v>0.18643978787431115</c:v>
                </c:pt>
                <c:pt idx="1720">
                  <c:v>0.20466004752116823</c:v>
                </c:pt>
                <c:pt idx="1721">
                  <c:v>0.19297689361280515</c:v>
                </c:pt>
                <c:pt idx="1722">
                  <c:v>0.18111561908693394</c:v>
                </c:pt>
                <c:pt idx="1723">
                  <c:v>0.16941755627964405</c:v>
                </c:pt>
                <c:pt idx="1724">
                  <c:v>0.1715484530464032</c:v>
                </c:pt>
                <c:pt idx="1725">
                  <c:v>0.16847369801990267</c:v>
                </c:pt>
                <c:pt idx="1726">
                  <c:v>0.15896961844224816</c:v>
                </c:pt>
                <c:pt idx="1727">
                  <c:v>0.16420707474734711</c:v>
                </c:pt>
                <c:pt idx="1728">
                  <c:v>0.13966892324924512</c:v>
                </c:pt>
                <c:pt idx="1729">
                  <c:v>0.15777521789633239</c:v>
                </c:pt>
                <c:pt idx="1730">
                  <c:v>0.18209750302676708</c:v>
                </c:pt>
                <c:pt idx="1731">
                  <c:v>0.18369478069433015</c:v>
                </c:pt>
                <c:pt idx="1732">
                  <c:v>0.18390794605369562</c:v>
                </c:pt>
                <c:pt idx="1733">
                  <c:v>0.19222226073799673</c:v>
                </c:pt>
                <c:pt idx="1734">
                  <c:v>0.22633262740154422</c:v>
                </c:pt>
                <c:pt idx="1735">
                  <c:v>0.24400378984373067</c:v>
                </c:pt>
                <c:pt idx="1736">
                  <c:v>0.24460686308638166</c:v>
                </c:pt>
                <c:pt idx="1737">
                  <c:v>0.24475045768828588</c:v>
                </c:pt>
                <c:pt idx="1738">
                  <c:v>0.25005704718320326</c:v>
                </c:pt>
                <c:pt idx="1739">
                  <c:v>0.24607549909325233</c:v>
                </c:pt>
                <c:pt idx="1740">
                  <c:v>0.25829847903010728</c:v>
                </c:pt>
                <c:pt idx="1741">
                  <c:v>0.2663700406977576</c:v>
                </c:pt>
                <c:pt idx="1742">
                  <c:v>0.27216102852558838</c:v>
                </c:pt>
                <c:pt idx="1743">
                  <c:v>0.25033050267439155</c:v>
                </c:pt>
                <c:pt idx="1744">
                  <c:v>0.21537349196847008</c:v>
                </c:pt>
                <c:pt idx="1745">
                  <c:v>0.18693775446236804</c:v>
                </c:pt>
                <c:pt idx="1746">
                  <c:v>0.18371316367397222</c:v>
                </c:pt>
                <c:pt idx="1747">
                  <c:v>0.18168718629676747</c:v>
                </c:pt>
                <c:pt idx="1748">
                  <c:v>0.19207210865473501</c:v>
                </c:pt>
                <c:pt idx="1749">
                  <c:v>0.18874493375079587</c:v>
                </c:pt>
                <c:pt idx="1750">
                  <c:v>0.19092319013669801</c:v>
                </c:pt>
                <c:pt idx="1751">
                  <c:v>0.1910237128593619</c:v>
                </c:pt>
                <c:pt idx="1752">
                  <c:v>0.18027108777619577</c:v>
                </c:pt>
                <c:pt idx="1753">
                  <c:v>0.16531065492362443</c:v>
                </c:pt>
                <c:pt idx="1754">
                  <c:v>0.16604204653079821</c:v>
                </c:pt>
                <c:pt idx="1755">
                  <c:v>0.15879431002723637</c:v>
                </c:pt>
                <c:pt idx="1756">
                  <c:v>0.15536548164814115</c:v>
                </c:pt>
                <c:pt idx="1757">
                  <c:v>0.14318548654328353</c:v>
                </c:pt>
                <c:pt idx="1758">
                  <c:v>0.14137139113718936</c:v>
                </c:pt>
                <c:pt idx="1759">
                  <c:v>0.13124216268749839</c:v>
                </c:pt>
                <c:pt idx="1760">
                  <c:v>0.12313296478339941</c:v>
                </c:pt>
                <c:pt idx="1761">
                  <c:v>0.11484488192527456</c:v>
                </c:pt>
                <c:pt idx="1762">
                  <c:v>0.10840264429145595</c:v>
                </c:pt>
                <c:pt idx="1763">
                  <c:v>0.1014450116759413</c:v>
                </c:pt>
                <c:pt idx="1764">
                  <c:v>0.10224269557906214</c:v>
                </c:pt>
                <c:pt idx="1765">
                  <c:v>9.851199545399783E-2</c:v>
                </c:pt>
                <c:pt idx="1766">
                  <c:v>9.3757800266564356E-2</c:v>
                </c:pt>
                <c:pt idx="1767">
                  <c:v>7.7796861103788736E-2</c:v>
                </c:pt>
                <c:pt idx="1768">
                  <c:v>6.4667144388174849E-2</c:v>
                </c:pt>
                <c:pt idx="1769">
                  <c:v>6.207965305925324E-2</c:v>
                </c:pt>
                <c:pt idx="1770">
                  <c:v>6.5431700384273803E-2</c:v>
                </c:pt>
                <c:pt idx="1771">
                  <c:v>5.9649174834635242E-2</c:v>
                </c:pt>
                <c:pt idx="1772">
                  <c:v>4.1791055857762383E-2</c:v>
                </c:pt>
                <c:pt idx="1773">
                  <c:v>2.6268930633584851E-2</c:v>
                </c:pt>
                <c:pt idx="1774">
                  <c:v>1.9025076669802805E-2</c:v>
                </c:pt>
                <c:pt idx="1775">
                  <c:v>2.4125512513937634E-2</c:v>
                </c:pt>
                <c:pt idx="1776">
                  <c:v>2.1843965404708218E-2</c:v>
                </c:pt>
                <c:pt idx="1777">
                  <c:v>2.978791065127977E-2</c:v>
                </c:pt>
                <c:pt idx="1778">
                  <c:v>2.6960207544995753E-2</c:v>
                </c:pt>
                <c:pt idx="1779">
                  <c:v>2.2458241085676664E-2</c:v>
                </c:pt>
                <c:pt idx="1780">
                  <c:v>2.1847578841614052E-2</c:v>
                </c:pt>
                <c:pt idx="1781">
                  <c:v>2.8227795762664595E-2</c:v>
                </c:pt>
                <c:pt idx="1782">
                  <c:v>3.3544339623763304E-2</c:v>
                </c:pt>
                <c:pt idx="1783">
                  <c:v>2.1997623599584445E-2</c:v>
                </c:pt>
                <c:pt idx="1784">
                  <c:v>1.9206111370511994E-2</c:v>
                </c:pt>
                <c:pt idx="1785">
                  <c:v>1.4722714570447312E-2</c:v>
                </c:pt>
                <c:pt idx="1786">
                  <c:v>1.6434851629285017E-2</c:v>
                </c:pt>
                <c:pt idx="1787">
                  <c:v>1.5583735593150384E-2</c:v>
                </c:pt>
                <c:pt idx="1788">
                  <c:v>1.3405602821131625E-2</c:v>
                </c:pt>
                <c:pt idx="1789">
                  <c:v>1.5854555597753686E-2</c:v>
                </c:pt>
                <c:pt idx="1790">
                  <c:v>1.829718027725518E-2</c:v>
                </c:pt>
                <c:pt idx="1791">
                  <c:v>1.560060579529883E-2</c:v>
                </c:pt>
                <c:pt idx="1792">
                  <c:v>1.7414527537713147E-2</c:v>
                </c:pt>
                <c:pt idx="1793">
                  <c:v>2.1626294952120911E-2</c:v>
                </c:pt>
                <c:pt idx="1794">
                  <c:v>1.8148241516161557E-2</c:v>
                </c:pt>
                <c:pt idx="1795">
                  <c:v>1.4863491191020144E-2</c:v>
                </c:pt>
                <c:pt idx="1796">
                  <c:v>1.5700907335111432E-2</c:v>
                </c:pt>
                <c:pt idx="1797">
                  <c:v>1.6884322331055166E-2</c:v>
                </c:pt>
                <c:pt idx="1798">
                  <c:v>1.699793273791211E-2</c:v>
                </c:pt>
                <c:pt idx="1799">
                  <c:v>1.5864793525397623E-2</c:v>
                </c:pt>
                <c:pt idx="1800">
                  <c:v>1.7651952267799177E-2</c:v>
                </c:pt>
                <c:pt idx="1801">
                  <c:v>1.9379286952134873E-2</c:v>
                </c:pt>
                <c:pt idx="1802">
                  <c:v>2.0093454745293626E-2</c:v>
                </c:pt>
                <c:pt idx="1803">
                  <c:v>2.4468913708032069E-2</c:v>
                </c:pt>
                <c:pt idx="1804">
                  <c:v>2.3669837216119195E-2</c:v>
                </c:pt>
                <c:pt idx="1805">
                  <c:v>2.4352283045185899E-2</c:v>
                </c:pt>
                <c:pt idx="1806">
                  <c:v>2.6006452449780528E-2</c:v>
                </c:pt>
                <c:pt idx="1807">
                  <c:v>2.6637128152829519E-2</c:v>
                </c:pt>
                <c:pt idx="1808">
                  <c:v>2.2373899465141605E-2</c:v>
                </c:pt>
                <c:pt idx="1809">
                  <c:v>2.3339251769947139E-2</c:v>
                </c:pt>
                <c:pt idx="1810">
                  <c:v>2.3714065121809447E-2</c:v>
                </c:pt>
                <c:pt idx="1811">
                  <c:v>2.0419660384964979E-2</c:v>
                </c:pt>
                <c:pt idx="1812">
                  <c:v>1.8615127865088017E-2</c:v>
                </c:pt>
                <c:pt idx="1813">
                  <c:v>1.3953343309537691E-2</c:v>
                </c:pt>
                <c:pt idx="1814">
                  <c:v>1.2178773395392854E-2</c:v>
                </c:pt>
                <c:pt idx="1815">
                  <c:v>1.2868528155109502E-2</c:v>
                </c:pt>
                <c:pt idx="1816">
                  <c:v>1.2110706348686823E-2</c:v>
                </c:pt>
                <c:pt idx="1817">
                  <c:v>1.2224504951747076E-2</c:v>
                </c:pt>
                <c:pt idx="1818">
                  <c:v>1.7012197909909512E-2</c:v>
                </c:pt>
                <c:pt idx="1819">
                  <c:v>2.3113373671628978E-2</c:v>
                </c:pt>
                <c:pt idx="1820">
                  <c:v>2.2187487701286233E-2</c:v>
                </c:pt>
                <c:pt idx="1821">
                  <c:v>2.7368003155493495E-2</c:v>
                </c:pt>
                <c:pt idx="1822">
                  <c:v>2.4660114547426101E-2</c:v>
                </c:pt>
                <c:pt idx="1823">
                  <c:v>2.5807176362250724E-2</c:v>
                </c:pt>
                <c:pt idx="1824">
                  <c:v>2.1814602659192699E-2</c:v>
                </c:pt>
                <c:pt idx="1825">
                  <c:v>1.7637145092045291E-2</c:v>
                </c:pt>
                <c:pt idx="1826">
                  <c:v>1.5763297451198838E-2</c:v>
                </c:pt>
                <c:pt idx="1827">
                  <c:v>1.4594399100034298E-2</c:v>
                </c:pt>
                <c:pt idx="1828">
                  <c:v>1.0560576267758073E-2</c:v>
                </c:pt>
                <c:pt idx="1829">
                  <c:v>1.4258253109340754E-2</c:v>
                </c:pt>
                <c:pt idx="1830">
                  <c:v>1.5383892379766548E-2</c:v>
                </c:pt>
                <c:pt idx="1831">
                  <c:v>1.5183644995581898E-2</c:v>
                </c:pt>
                <c:pt idx="1832">
                  <c:v>1.3824179857322819E-2</c:v>
                </c:pt>
                <c:pt idx="1833">
                  <c:v>1.4922837692980669E-2</c:v>
                </c:pt>
                <c:pt idx="1834">
                  <c:v>7.9520868973794179E-3</c:v>
                </c:pt>
                <c:pt idx="1835">
                  <c:v>9.6922822913400875E-3</c:v>
                </c:pt>
                <c:pt idx="1836">
                  <c:v>9.0677523767029103E-3</c:v>
                </c:pt>
                <c:pt idx="1837">
                  <c:v>8.4697383640215257E-3</c:v>
                </c:pt>
                <c:pt idx="1838">
                  <c:v>5.8400608600665191E-3</c:v>
                </c:pt>
                <c:pt idx="1839">
                  <c:v>6.7351129622807947E-3</c:v>
                </c:pt>
                <c:pt idx="1840">
                  <c:v>7.9677249062843989E-3</c:v>
                </c:pt>
                <c:pt idx="1841">
                  <c:v>7.5790316235968842E-3</c:v>
                </c:pt>
                <c:pt idx="1842">
                  <c:v>6.938494644269648E-3</c:v>
                </c:pt>
                <c:pt idx="1843">
                  <c:v>7.9160962531044498E-3</c:v>
                </c:pt>
                <c:pt idx="1844">
                  <c:v>8.51378008038183E-3</c:v>
                </c:pt>
                <c:pt idx="1845">
                  <c:v>8.7051749648783313E-3</c:v>
                </c:pt>
                <c:pt idx="1846">
                  <c:v>6.1511456903062603E-3</c:v>
                </c:pt>
                <c:pt idx="1847">
                  <c:v>6.0895512524983368E-3</c:v>
                </c:pt>
                <c:pt idx="1848">
                  <c:v>6.3850513000949429E-3</c:v>
                </c:pt>
                <c:pt idx="1849">
                  <c:v>5.0462880376177912E-3</c:v>
                </c:pt>
                <c:pt idx="1850">
                  <c:v>7.5123509548734703E-4</c:v>
                </c:pt>
                <c:pt idx="1851">
                  <c:v>2.4392701288273961E-3</c:v>
                </c:pt>
                <c:pt idx="1852">
                  <c:v>5.2530654748153913E-3</c:v>
                </c:pt>
                <c:pt idx="1853">
                  <c:v>7.0792192836003822E-3</c:v>
                </c:pt>
                <c:pt idx="1854">
                  <c:v>4.5451597041372459E-3</c:v>
                </c:pt>
                <c:pt idx="1855">
                  <c:v>5.7070754163941421E-3</c:v>
                </c:pt>
                <c:pt idx="1856">
                  <c:v>2.8042835835437574E-3</c:v>
                </c:pt>
                <c:pt idx="1857">
                  <c:v>2.7113409426836833E-3</c:v>
                </c:pt>
                <c:pt idx="1858">
                  <c:v>7.8462163620903573E-3</c:v>
                </c:pt>
                <c:pt idx="1859">
                  <c:v>4.2855335617950205E-3</c:v>
                </c:pt>
                <c:pt idx="1860">
                  <c:v>5.8641179269768506E-3</c:v>
                </c:pt>
                <c:pt idx="1861">
                  <c:v>3.9078465796972975E-3</c:v>
                </c:pt>
                <c:pt idx="1862">
                  <c:v>5.1868165157056782E-3</c:v>
                </c:pt>
                <c:pt idx="1863">
                  <c:v>4.3172832023590296E-3</c:v>
                </c:pt>
                <c:pt idx="1864">
                  <c:v>4.1895405821948378E-3</c:v>
                </c:pt>
                <c:pt idx="1865">
                  <c:v>3.0785203559003244E-3</c:v>
                </c:pt>
                <c:pt idx="1866">
                  <c:v>6.3271149295651662E-3</c:v>
                </c:pt>
                <c:pt idx="1867">
                  <c:v>2.7264213260028008E-3</c:v>
                </c:pt>
                <c:pt idx="1868">
                  <c:v>1.7922470223874726E-3</c:v>
                </c:pt>
                <c:pt idx="1869">
                  <c:v>3.0421378547170067E-3</c:v>
                </c:pt>
                <c:pt idx="1870">
                  <c:v>3.3991211692288377E-3</c:v>
                </c:pt>
                <c:pt idx="1871">
                  <c:v>6.7060029197205341E-3</c:v>
                </c:pt>
                <c:pt idx="1872">
                  <c:v>3.1019749926360623E-3</c:v>
                </c:pt>
                <c:pt idx="1873">
                  <c:v>4.3375509464848305E-3</c:v>
                </c:pt>
                <c:pt idx="1874">
                  <c:v>8.5215991778857386E-3</c:v>
                </c:pt>
                <c:pt idx="1875">
                  <c:v>5.7349466667756853E-3</c:v>
                </c:pt>
                <c:pt idx="1876">
                  <c:v>3.784892321100154E-3</c:v>
                </c:pt>
                <c:pt idx="1877">
                  <c:v>2.9333834500754065E-3</c:v>
                </c:pt>
                <c:pt idx="1878">
                  <c:v>5.3684138360940359E-3</c:v>
                </c:pt>
                <c:pt idx="1879">
                  <c:v>8.1256215643828733E-3</c:v>
                </c:pt>
                <c:pt idx="1880">
                  <c:v>5.8973243478211172E-3</c:v>
                </c:pt>
                <c:pt idx="1881">
                  <c:v>2.6060943164639039E-3</c:v>
                </c:pt>
                <c:pt idx="1882">
                  <c:v>4.5281938955626759E-3</c:v>
                </c:pt>
                <c:pt idx="1883">
                  <c:v>5.0359347518394125E-3</c:v>
                </c:pt>
                <c:pt idx="1884">
                  <c:v>5.3396201202496451E-3</c:v>
                </c:pt>
                <c:pt idx="1885">
                  <c:v>6.2776575487274392E-3</c:v>
                </c:pt>
                <c:pt idx="1886">
                  <c:v>4.9710924625827931E-3</c:v>
                </c:pt>
                <c:pt idx="1887">
                  <c:v>4.3481644677413629E-3</c:v>
                </c:pt>
                <c:pt idx="1888">
                  <c:v>4.7799333176613383E-3</c:v>
                </c:pt>
                <c:pt idx="1889">
                  <c:v>5.1837954558788431E-3</c:v>
                </c:pt>
                <c:pt idx="1890">
                  <c:v>4.7208145535187554E-3</c:v>
                </c:pt>
                <c:pt idx="1891">
                  <c:v>4.9669572109078989E-3</c:v>
                </c:pt>
                <c:pt idx="1892">
                  <c:v>4.7536472555308453E-3</c:v>
                </c:pt>
                <c:pt idx="1893">
                  <c:v>7.054174447034124E-3</c:v>
                </c:pt>
                <c:pt idx="1894">
                  <c:v>8.6507085709786307E-3</c:v>
                </c:pt>
                <c:pt idx="1895">
                  <c:v>5.1684575064719369E-3</c:v>
                </c:pt>
                <c:pt idx="1896">
                  <c:v>7.9165139937357742E-3</c:v>
                </c:pt>
                <c:pt idx="1897">
                  <c:v>5.2743627944529725E-3</c:v>
                </c:pt>
                <c:pt idx="1898">
                  <c:v>6.7254168675201093E-3</c:v>
                </c:pt>
                <c:pt idx="1899">
                  <c:v>6.229415249734519E-3</c:v>
                </c:pt>
                <c:pt idx="1900">
                  <c:v>5.7177918510154403E-3</c:v>
                </c:pt>
                <c:pt idx="1901">
                  <c:v>6.1533676684470528E-3</c:v>
                </c:pt>
                <c:pt idx="1902">
                  <c:v>8.8452327004611489E-3</c:v>
                </c:pt>
                <c:pt idx="1903">
                  <c:v>8.7487864848599696E-3</c:v>
                </c:pt>
                <c:pt idx="1904">
                  <c:v>9.5185362474150582E-3</c:v>
                </c:pt>
                <c:pt idx="1905">
                  <c:v>1.0657851074260941E-2</c:v>
                </c:pt>
                <c:pt idx="1906">
                  <c:v>1.2088654099500379E-2</c:v>
                </c:pt>
                <c:pt idx="1907">
                  <c:v>7.4990495351202925E-3</c:v>
                </c:pt>
                <c:pt idx="1908">
                  <c:v>7.3470198326750606E-3</c:v>
                </c:pt>
                <c:pt idx="1909">
                  <c:v>8.2832201200088509E-3</c:v>
                </c:pt>
                <c:pt idx="1910">
                  <c:v>8.2801778971107135E-3</c:v>
                </c:pt>
                <c:pt idx="1911">
                  <c:v>1.0226163986891235E-2</c:v>
                </c:pt>
                <c:pt idx="1912">
                  <c:v>5.7260810148021231E-3</c:v>
                </c:pt>
                <c:pt idx="1913">
                  <c:v>5.8726934382001056E-3</c:v>
                </c:pt>
                <c:pt idx="1914">
                  <c:v>6.1952082455541228E-3</c:v>
                </c:pt>
                <c:pt idx="1915">
                  <c:v>7.0205477339775387E-3</c:v>
                </c:pt>
                <c:pt idx="1916">
                  <c:v>1.0214309509972028E-2</c:v>
                </c:pt>
                <c:pt idx="1917">
                  <c:v>7.27501216020478E-3</c:v>
                </c:pt>
                <c:pt idx="1918">
                  <c:v>5.3694786266158959E-3</c:v>
                </c:pt>
                <c:pt idx="1919">
                  <c:v>3.8375459552457947E-3</c:v>
                </c:pt>
                <c:pt idx="1920">
                  <c:v>5.9513367336888291E-3</c:v>
                </c:pt>
                <c:pt idx="1921">
                  <c:v>8.0388138086254432E-3</c:v>
                </c:pt>
                <c:pt idx="1922">
                  <c:v>6.426036215641133E-3</c:v>
                </c:pt>
                <c:pt idx="1923">
                  <c:v>1.065968966520215E-2</c:v>
                </c:pt>
                <c:pt idx="1924">
                  <c:v>1.0940036402659486E-2</c:v>
                </c:pt>
                <c:pt idx="1925">
                  <c:v>1.4899508454576459E-2</c:v>
                </c:pt>
                <c:pt idx="1926">
                  <c:v>1.8133864598058682E-2</c:v>
                </c:pt>
                <c:pt idx="1927">
                  <c:v>1.9448649439063923E-2</c:v>
                </c:pt>
                <c:pt idx="1928">
                  <c:v>1.6038247533119554E-2</c:v>
                </c:pt>
                <c:pt idx="1929">
                  <c:v>2.3209978953455068E-2</c:v>
                </c:pt>
                <c:pt idx="1930">
                  <c:v>2.3896925624882034E-2</c:v>
                </c:pt>
                <c:pt idx="1931">
                  <c:v>2.1068545574425251E-2</c:v>
                </c:pt>
                <c:pt idx="1932">
                  <c:v>1.9046775838048719E-2</c:v>
                </c:pt>
                <c:pt idx="1933">
                  <c:v>1.7934006499433844E-2</c:v>
                </c:pt>
                <c:pt idx="1934">
                  <c:v>1.4807977494528047E-2</c:v>
                </c:pt>
                <c:pt idx="1935">
                  <c:v>1.6659972663433126E-2</c:v>
                </c:pt>
                <c:pt idx="1936">
                  <c:v>1.6220957429072914E-2</c:v>
                </c:pt>
                <c:pt idx="1937">
                  <c:v>1.3912261632363572E-2</c:v>
                </c:pt>
                <c:pt idx="1938">
                  <c:v>1.5263133871898369E-2</c:v>
                </c:pt>
                <c:pt idx="1939">
                  <c:v>1.675762175132739E-2</c:v>
                </c:pt>
                <c:pt idx="1940">
                  <c:v>2.027660291951866E-2</c:v>
                </c:pt>
                <c:pt idx="1941">
                  <c:v>1.8913612760307608E-2</c:v>
                </c:pt>
                <c:pt idx="1942">
                  <c:v>1.8465893506574897E-2</c:v>
                </c:pt>
                <c:pt idx="1943">
                  <c:v>2.4513748904507041E-2</c:v>
                </c:pt>
                <c:pt idx="1944">
                  <c:v>2.4540974255255841E-2</c:v>
                </c:pt>
                <c:pt idx="1945">
                  <c:v>2.5269893999186065E-2</c:v>
                </c:pt>
                <c:pt idx="1946">
                  <c:v>2.0259875239956395E-2</c:v>
                </c:pt>
                <c:pt idx="1947">
                  <c:v>1.8164612137921077E-2</c:v>
                </c:pt>
                <c:pt idx="1948">
                  <c:v>1.510129525590197E-2</c:v>
                </c:pt>
                <c:pt idx="1949">
                  <c:v>1.6471115331798104E-2</c:v>
                </c:pt>
                <c:pt idx="1950">
                  <c:v>1.2511136614784549E-2</c:v>
                </c:pt>
                <c:pt idx="1951">
                  <c:v>1.4151976361101826E-2</c:v>
                </c:pt>
                <c:pt idx="1952">
                  <c:v>1.4609495255862383E-2</c:v>
                </c:pt>
                <c:pt idx="1953">
                  <c:v>1.396239707143671E-2</c:v>
                </c:pt>
                <c:pt idx="1954">
                  <c:v>1.6730651775408199E-2</c:v>
                </c:pt>
                <c:pt idx="1955">
                  <c:v>1.3811940368804581E-2</c:v>
                </c:pt>
                <c:pt idx="1956">
                  <c:v>1.3954732939027544E-2</c:v>
                </c:pt>
                <c:pt idx="1957">
                  <c:v>1.4882708953799256E-2</c:v>
                </c:pt>
                <c:pt idx="1958">
                  <c:v>1.6038643143807662E-2</c:v>
                </c:pt>
                <c:pt idx="1959">
                  <c:v>1.6580848379765225E-2</c:v>
                </c:pt>
                <c:pt idx="1960">
                  <c:v>1.3649476953613557E-2</c:v>
                </c:pt>
                <c:pt idx="1961">
                  <c:v>1.6644405588661877E-2</c:v>
                </c:pt>
                <c:pt idx="1962">
                  <c:v>1.5272293527239892E-2</c:v>
                </c:pt>
                <c:pt idx="1963">
                  <c:v>1.2307995854322787E-2</c:v>
                </c:pt>
                <c:pt idx="1964">
                  <c:v>1.3519878541395755E-2</c:v>
                </c:pt>
                <c:pt idx="1965">
                  <c:v>1.3351360465835981E-2</c:v>
                </c:pt>
                <c:pt idx="1966">
                  <c:v>1.4678470425540055E-2</c:v>
                </c:pt>
                <c:pt idx="1967">
                  <c:v>1.2766738510438937E-2</c:v>
                </c:pt>
                <c:pt idx="1968">
                  <c:v>1.5054736183197351E-2</c:v>
                </c:pt>
                <c:pt idx="1969">
                  <c:v>1.5603420663509851E-2</c:v>
                </c:pt>
                <c:pt idx="1970">
                  <c:v>1.5403368183377402E-2</c:v>
                </c:pt>
                <c:pt idx="1971">
                  <c:v>1.3220670363891514E-2</c:v>
                </c:pt>
                <c:pt idx="1972">
                  <c:v>1.2383855692525463E-2</c:v>
                </c:pt>
                <c:pt idx="1973">
                  <c:v>1.4257028476074235E-2</c:v>
                </c:pt>
                <c:pt idx="1974">
                  <c:v>1.730836589952052E-2</c:v>
                </c:pt>
                <c:pt idx="1975">
                  <c:v>2.1324260882756751E-2</c:v>
                </c:pt>
                <c:pt idx="1976">
                  <c:v>2.4066161804788221E-2</c:v>
                </c:pt>
                <c:pt idx="1977">
                  <c:v>2.3350394382458926E-2</c:v>
                </c:pt>
                <c:pt idx="1978">
                  <c:v>2.8206029923762411E-2</c:v>
                </c:pt>
                <c:pt idx="1979">
                  <c:v>2.9864360765038296E-2</c:v>
                </c:pt>
                <c:pt idx="1980">
                  <c:v>3.6681547077528937E-2</c:v>
                </c:pt>
                <c:pt idx="1981">
                  <c:v>3.3488841643800366E-2</c:v>
                </c:pt>
                <c:pt idx="1982">
                  <c:v>3.5839988321196517E-2</c:v>
                </c:pt>
                <c:pt idx="1983">
                  <c:v>3.3076148527560405E-2</c:v>
                </c:pt>
                <c:pt idx="1984">
                  <c:v>3.3786795995452236E-2</c:v>
                </c:pt>
                <c:pt idx="1985">
                  <c:v>3.5830929815021215E-2</c:v>
                </c:pt>
                <c:pt idx="1986">
                  <c:v>3.8106231726072637E-2</c:v>
                </c:pt>
                <c:pt idx="1987">
                  <c:v>4.1662654978918912E-2</c:v>
                </c:pt>
                <c:pt idx="1988">
                  <c:v>3.7247649289566788E-2</c:v>
                </c:pt>
                <c:pt idx="1989">
                  <c:v>3.9630742314721766E-2</c:v>
                </c:pt>
                <c:pt idx="1990">
                  <c:v>4.0340348278678675E-2</c:v>
                </c:pt>
                <c:pt idx="1991">
                  <c:v>2.8931001536277819E-2</c:v>
                </c:pt>
                <c:pt idx="1992">
                  <c:v>4.0808397648459727E-2</c:v>
                </c:pt>
                <c:pt idx="1993">
                  <c:v>5.2160775517120284E-2</c:v>
                </c:pt>
                <c:pt idx="1994">
                  <c:v>4.7386042212073466E-2</c:v>
                </c:pt>
                <c:pt idx="1995">
                  <c:v>3.1946828450744064E-2</c:v>
                </c:pt>
                <c:pt idx="1996">
                  <c:v>3.7423248515893237E-2</c:v>
                </c:pt>
                <c:pt idx="1997">
                  <c:v>2.8524050903830232E-2</c:v>
                </c:pt>
                <c:pt idx="1998">
                  <c:v>1.6952653384052246E-2</c:v>
                </c:pt>
                <c:pt idx="1999">
                  <c:v>1.8404991418770833E-2</c:v>
                </c:pt>
                <c:pt idx="2000">
                  <c:v>1.6034714068323224E-2</c:v>
                </c:pt>
                <c:pt idx="2001">
                  <c:v>1.6781485671602141E-2</c:v>
                </c:pt>
                <c:pt idx="2002">
                  <c:v>1.2181738602439117E-2</c:v>
                </c:pt>
                <c:pt idx="2003">
                  <c:v>1.0081467863119198E-2</c:v>
                </c:pt>
                <c:pt idx="2004">
                  <c:v>9.9468709072189146E-3</c:v>
                </c:pt>
                <c:pt idx="2005">
                  <c:v>1.6114065801215247E-2</c:v>
                </c:pt>
                <c:pt idx="2006">
                  <c:v>2.1959813216898362E-2</c:v>
                </c:pt>
                <c:pt idx="2007">
                  <c:v>1.4234104302512126E-2</c:v>
                </c:pt>
                <c:pt idx="2008">
                  <c:v>1.7935914551698018E-2</c:v>
                </c:pt>
                <c:pt idx="2009">
                  <c:v>2.0187407904354214E-2</c:v>
                </c:pt>
                <c:pt idx="2010">
                  <c:v>2.2883611549335992E-2</c:v>
                </c:pt>
                <c:pt idx="2011">
                  <c:v>2.8715925053676226E-2</c:v>
                </c:pt>
                <c:pt idx="2012">
                  <c:v>3.1328874048051493E-2</c:v>
                </c:pt>
                <c:pt idx="2013">
                  <c:v>2.7165625921474111E-2</c:v>
                </c:pt>
                <c:pt idx="2014">
                  <c:v>2.7948206140950747E-2</c:v>
                </c:pt>
                <c:pt idx="2015">
                  <c:v>2.5196557252772093E-2</c:v>
                </c:pt>
                <c:pt idx="2016">
                  <c:v>2.5836894896973737E-2</c:v>
                </c:pt>
                <c:pt idx="2017">
                  <c:v>2.5507690336908979E-2</c:v>
                </c:pt>
                <c:pt idx="2018">
                  <c:v>2.4452114487851416E-2</c:v>
                </c:pt>
                <c:pt idx="2019">
                  <c:v>2.460766770142685E-2</c:v>
                </c:pt>
                <c:pt idx="2020">
                  <c:v>2.4726331909101045E-2</c:v>
                </c:pt>
                <c:pt idx="2021">
                  <c:v>2.3091508238312783E-2</c:v>
                </c:pt>
                <c:pt idx="2022">
                  <c:v>1.8934485612244419E-2</c:v>
                </c:pt>
                <c:pt idx="2023">
                  <c:v>2.0712983418468965E-2</c:v>
                </c:pt>
                <c:pt idx="2024">
                  <c:v>1.6069813330504494E-2</c:v>
                </c:pt>
                <c:pt idx="2025">
                  <c:v>1.6826899788231976E-2</c:v>
                </c:pt>
                <c:pt idx="2026">
                  <c:v>1.6283737658482213E-2</c:v>
                </c:pt>
                <c:pt idx="2027">
                  <c:v>1.1868237697184611E-2</c:v>
                </c:pt>
                <c:pt idx="2028">
                  <c:v>1.1694590676563551E-2</c:v>
                </c:pt>
                <c:pt idx="2029">
                  <c:v>1.2287363683958543E-2</c:v>
                </c:pt>
                <c:pt idx="2030">
                  <c:v>1.0597891733412372E-2</c:v>
                </c:pt>
                <c:pt idx="2031">
                  <c:v>1.0355151474526186E-2</c:v>
                </c:pt>
                <c:pt idx="2032">
                  <c:v>8.997147292082815E-3</c:v>
                </c:pt>
                <c:pt idx="2033">
                  <c:v>8.4374441236124437E-3</c:v>
                </c:pt>
                <c:pt idx="2034">
                  <c:v>7.5124630433031098E-3</c:v>
                </c:pt>
                <c:pt idx="2035">
                  <c:v>7.9085192710499422E-3</c:v>
                </c:pt>
                <c:pt idx="2036">
                  <c:v>6.2601504433599737E-3</c:v>
                </c:pt>
                <c:pt idx="2037">
                  <c:v>6.6515793504360399E-3</c:v>
                </c:pt>
                <c:pt idx="2038">
                  <c:v>7.0095317916708021E-3</c:v>
                </c:pt>
                <c:pt idx="2039">
                  <c:v>5.7320280161471723E-3</c:v>
                </c:pt>
                <c:pt idx="2040">
                  <c:v>6.7011113458399912E-3</c:v>
                </c:pt>
                <c:pt idx="2041">
                  <c:v>7.4289872144213311E-3</c:v>
                </c:pt>
                <c:pt idx="2042">
                  <c:v>8.3805988915288277E-3</c:v>
                </c:pt>
                <c:pt idx="2043">
                  <c:v>8.2266921019171942E-3</c:v>
                </c:pt>
                <c:pt idx="2044">
                  <c:v>1.1618572538715587E-2</c:v>
                </c:pt>
                <c:pt idx="2045">
                  <c:v>1.0812863935603359E-2</c:v>
                </c:pt>
                <c:pt idx="2046">
                  <c:v>1.3231655218352125E-2</c:v>
                </c:pt>
                <c:pt idx="2047">
                  <c:v>1.3234184372969485E-2</c:v>
                </c:pt>
                <c:pt idx="2048">
                  <c:v>8.6279317665729546E-3</c:v>
                </c:pt>
                <c:pt idx="2049">
                  <c:v>1.065171528865683E-2</c:v>
                </c:pt>
                <c:pt idx="2050">
                  <c:v>1.1296120038984425E-2</c:v>
                </c:pt>
                <c:pt idx="2051">
                  <c:v>1.2053667819045393E-2</c:v>
                </c:pt>
                <c:pt idx="2052">
                  <c:v>1.3469005348108571E-2</c:v>
                </c:pt>
                <c:pt idx="2053">
                  <c:v>2.5864316397987086E-2</c:v>
                </c:pt>
                <c:pt idx="2054">
                  <c:v>2.9964288376048285E-2</c:v>
                </c:pt>
                <c:pt idx="2055">
                  <c:v>3.0100632796467148E-2</c:v>
                </c:pt>
                <c:pt idx="2056">
                  <c:v>2.7134153724131582E-2</c:v>
                </c:pt>
                <c:pt idx="2057">
                  <c:v>2.5005851407547471E-2</c:v>
                </c:pt>
                <c:pt idx="2058">
                  <c:v>1.9683832647806664E-2</c:v>
                </c:pt>
                <c:pt idx="2059">
                  <c:v>2.3963793361607803E-2</c:v>
                </c:pt>
                <c:pt idx="2060">
                  <c:v>2.1085684804344612E-2</c:v>
                </c:pt>
                <c:pt idx="2061">
                  <c:v>1.7382938360784261E-2</c:v>
                </c:pt>
                <c:pt idx="2062">
                  <c:v>1.5217611889529001E-2</c:v>
                </c:pt>
                <c:pt idx="2063">
                  <c:v>5.5512997657472486E-3</c:v>
                </c:pt>
                <c:pt idx="2064">
                  <c:v>3.7681151958311224E-3</c:v>
                </c:pt>
                <c:pt idx="2065">
                  <c:v>4.7388611714995667E-3</c:v>
                </c:pt>
                <c:pt idx="2066">
                  <c:v>6.8372107005467706E-3</c:v>
                </c:pt>
                <c:pt idx="2067">
                  <c:v>9.2487396833309046E-3</c:v>
                </c:pt>
                <c:pt idx="2068">
                  <c:v>1.2549062171355849E-2</c:v>
                </c:pt>
                <c:pt idx="2069">
                  <c:v>9.0670542487463427E-3</c:v>
                </c:pt>
                <c:pt idx="2070">
                  <c:v>8.9213434474729025E-3</c:v>
                </c:pt>
                <c:pt idx="2071">
                  <c:v>8.7395425212089192E-3</c:v>
                </c:pt>
                <c:pt idx="2072">
                  <c:v>8.3060835568638941E-3</c:v>
                </c:pt>
                <c:pt idx="2073">
                  <c:v>1.0472305699794293E-2</c:v>
                </c:pt>
                <c:pt idx="2074">
                  <c:v>1.4131138938402069E-2</c:v>
                </c:pt>
                <c:pt idx="2075">
                  <c:v>1.9295881416183481E-2</c:v>
                </c:pt>
                <c:pt idx="2076">
                  <c:v>1.6063899978513419E-2</c:v>
                </c:pt>
                <c:pt idx="2077">
                  <c:v>1.7321182055204047E-2</c:v>
                </c:pt>
                <c:pt idx="2078">
                  <c:v>1.913164207952783E-2</c:v>
                </c:pt>
                <c:pt idx="2079">
                  <c:v>1.9345389971044756E-2</c:v>
                </c:pt>
                <c:pt idx="2080">
                  <c:v>2.0937550268033081E-2</c:v>
                </c:pt>
                <c:pt idx="2081">
                  <c:v>2.1895501218619697E-2</c:v>
                </c:pt>
                <c:pt idx="2082">
                  <c:v>2.2210456737852321E-2</c:v>
                </c:pt>
                <c:pt idx="2083">
                  <c:v>1.9130745745249124E-2</c:v>
                </c:pt>
                <c:pt idx="2084">
                  <c:v>1.6055208611851245E-2</c:v>
                </c:pt>
                <c:pt idx="2085">
                  <c:v>1.6426258434650814E-2</c:v>
                </c:pt>
                <c:pt idx="2086">
                  <c:v>1.1020729421772416E-2</c:v>
                </c:pt>
                <c:pt idx="2087">
                  <c:v>1.3733590523242955E-2</c:v>
                </c:pt>
                <c:pt idx="2088">
                  <c:v>1.4882748010655344E-2</c:v>
                </c:pt>
                <c:pt idx="2089">
                  <c:v>1.333226195324437E-2</c:v>
                </c:pt>
                <c:pt idx="2090">
                  <c:v>1.4871597529288322E-2</c:v>
                </c:pt>
                <c:pt idx="2091">
                  <c:v>1.1715620313794198E-2</c:v>
                </c:pt>
                <c:pt idx="2092">
                  <c:v>1.0989614714477885E-2</c:v>
                </c:pt>
                <c:pt idx="2093">
                  <c:v>1.2299057766712102E-2</c:v>
                </c:pt>
                <c:pt idx="2094">
                  <c:v>1.3899402502596249E-2</c:v>
                </c:pt>
                <c:pt idx="2095">
                  <c:v>1.0179527058131512E-2</c:v>
                </c:pt>
                <c:pt idx="2096">
                  <c:v>1.2193706746463442E-2</c:v>
                </c:pt>
                <c:pt idx="2097">
                  <c:v>9.8568949239669738E-3</c:v>
                </c:pt>
                <c:pt idx="2098">
                  <c:v>1.2232637406823347E-2</c:v>
                </c:pt>
                <c:pt idx="2099">
                  <c:v>9.6247287513085786E-3</c:v>
                </c:pt>
                <c:pt idx="2100">
                  <c:v>1.3131844427388774E-2</c:v>
                </c:pt>
                <c:pt idx="2101">
                  <c:v>1.0766254459977734E-2</c:v>
                </c:pt>
                <c:pt idx="2102">
                  <c:v>1.2539285265445373E-2</c:v>
                </c:pt>
                <c:pt idx="2103">
                  <c:v>1.2695390092042215E-2</c:v>
                </c:pt>
                <c:pt idx="2104">
                  <c:v>1.5605464602439709E-2</c:v>
                </c:pt>
                <c:pt idx="2105">
                  <c:v>1.9782274950333401E-2</c:v>
                </c:pt>
                <c:pt idx="2106">
                  <c:v>1.6716544641417284E-2</c:v>
                </c:pt>
                <c:pt idx="2107">
                  <c:v>2.6724245761766123E-2</c:v>
                </c:pt>
                <c:pt idx="2108">
                  <c:v>3.1915927230843806E-2</c:v>
                </c:pt>
                <c:pt idx="2109">
                  <c:v>2.3509830488509277E-2</c:v>
                </c:pt>
                <c:pt idx="2110">
                  <c:v>2.0371349438692746E-2</c:v>
                </c:pt>
                <c:pt idx="2111">
                  <c:v>1.5662590739063897E-2</c:v>
                </c:pt>
                <c:pt idx="2112">
                  <c:v>3.0087122325699427E-2</c:v>
                </c:pt>
                <c:pt idx="2113">
                  <c:v>4.2911302288219363E-2</c:v>
                </c:pt>
                <c:pt idx="2114">
                  <c:v>2.1431963106219813E-2</c:v>
                </c:pt>
                <c:pt idx="2115">
                  <c:v>2.134730453094032E-2</c:v>
                </c:pt>
                <c:pt idx="2116">
                  <c:v>1.3709746337445341E-2</c:v>
                </c:pt>
                <c:pt idx="2117">
                  <c:v>1.2197284174542463E-2</c:v>
                </c:pt>
                <c:pt idx="2118">
                  <c:v>1.5939002982077566E-2</c:v>
                </c:pt>
                <c:pt idx="2119">
                  <c:v>8.9986252091887441E-3</c:v>
                </c:pt>
                <c:pt idx="2120">
                  <c:v>8.0592969140962228E-3</c:v>
                </c:pt>
                <c:pt idx="2121">
                  <c:v>7.3457608037746204E-3</c:v>
                </c:pt>
                <c:pt idx="2122">
                  <c:v>5.5540783809933155E-3</c:v>
                </c:pt>
                <c:pt idx="2123">
                  <c:v>1.260492993491944E-2</c:v>
                </c:pt>
                <c:pt idx="2124">
                  <c:v>1.8106222719200725E-2</c:v>
                </c:pt>
                <c:pt idx="2125">
                  <c:v>1.6559796152629994E-2</c:v>
                </c:pt>
                <c:pt idx="2126">
                  <c:v>1.398236481425843E-2</c:v>
                </c:pt>
                <c:pt idx="2127">
                  <c:v>1.886228296731509E-2</c:v>
                </c:pt>
                <c:pt idx="2128">
                  <c:v>1.7013266136591931E-2</c:v>
                </c:pt>
                <c:pt idx="2129">
                  <c:v>1.735566780609973E-2</c:v>
                </c:pt>
                <c:pt idx="2130">
                  <c:v>1.4860636783414727E-2</c:v>
                </c:pt>
                <c:pt idx="2131">
                  <c:v>1.4682518435381139E-2</c:v>
                </c:pt>
                <c:pt idx="2132">
                  <c:v>1.3827049707091485E-2</c:v>
                </c:pt>
                <c:pt idx="2133">
                  <c:v>1.5230804267395868E-2</c:v>
                </c:pt>
                <c:pt idx="2134">
                  <c:v>1.8667794039211077E-2</c:v>
                </c:pt>
                <c:pt idx="2135">
                  <c:v>1.9977881322124892E-2</c:v>
                </c:pt>
                <c:pt idx="2136">
                  <c:v>1.5904322743799146E-2</c:v>
                </c:pt>
                <c:pt idx="2137">
                  <c:v>1.3127462491915574E-2</c:v>
                </c:pt>
                <c:pt idx="2138">
                  <c:v>1.3638615731372719E-2</c:v>
                </c:pt>
                <c:pt idx="2139">
                  <c:v>1.6503451423873522E-2</c:v>
                </c:pt>
                <c:pt idx="2140">
                  <c:v>1.7505868892240796E-2</c:v>
                </c:pt>
                <c:pt idx="2141">
                  <c:v>1.9390707637726254E-2</c:v>
                </c:pt>
                <c:pt idx="2142">
                  <c:v>2.2535110656510503E-2</c:v>
                </c:pt>
                <c:pt idx="2143">
                  <c:v>1.9468336961736755E-2</c:v>
                </c:pt>
                <c:pt idx="2144">
                  <c:v>2.5903871603247589E-2</c:v>
                </c:pt>
                <c:pt idx="2145">
                  <c:v>1.818925960374726E-2</c:v>
                </c:pt>
                <c:pt idx="2146">
                  <c:v>1.8982382886300737E-2</c:v>
                </c:pt>
                <c:pt idx="2147">
                  <c:v>1.9925780366533644E-2</c:v>
                </c:pt>
                <c:pt idx="2148">
                  <c:v>2.3050344643798439E-2</c:v>
                </c:pt>
                <c:pt idx="2149">
                  <c:v>2.1282417769450033E-2</c:v>
                </c:pt>
                <c:pt idx="2150">
                  <c:v>2.1603793139869567E-2</c:v>
                </c:pt>
                <c:pt idx="2151">
                  <c:v>2.0625083018548797E-2</c:v>
                </c:pt>
                <c:pt idx="2152">
                  <c:v>2.3410125992253828E-2</c:v>
                </c:pt>
                <c:pt idx="2153">
                  <c:v>2.530800616261393E-2</c:v>
                </c:pt>
                <c:pt idx="2154">
                  <c:v>2.4318391767327172E-2</c:v>
                </c:pt>
                <c:pt idx="2155">
                  <c:v>2.5499336042875843E-2</c:v>
                </c:pt>
                <c:pt idx="2156">
                  <c:v>2.6197741561091295E-2</c:v>
                </c:pt>
                <c:pt idx="2157">
                  <c:v>3.0004618386025202E-2</c:v>
                </c:pt>
                <c:pt idx="2158">
                  <c:v>3.1198209697841491E-2</c:v>
                </c:pt>
                <c:pt idx="2159">
                  <c:v>4.2642557865203934E-2</c:v>
                </c:pt>
                <c:pt idx="2160">
                  <c:v>3.9992370544374212E-2</c:v>
                </c:pt>
                <c:pt idx="2161">
                  <c:v>3.9151274999457246E-2</c:v>
                </c:pt>
                <c:pt idx="2162">
                  <c:v>4.4820787405111515E-2</c:v>
                </c:pt>
                <c:pt idx="2163">
                  <c:v>3.9728803126181253E-2</c:v>
                </c:pt>
                <c:pt idx="2164">
                  <c:v>4.2940771233196326E-2</c:v>
                </c:pt>
                <c:pt idx="2165">
                  <c:v>4.0205360457531772E-2</c:v>
                </c:pt>
                <c:pt idx="2166">
                  <c:v>3.7790660477666521E-2</c:v>
                </c:pt>
                <c:pt idx="2167">
                  <c:v>3.4675080823569494E-2</c:v>
                </c:pt>
                <c:pt idx="2168">
                  <c:v>3.5297009269401408E-2</c:v>
                </c:pt>
                <c:pt idx="2169">
                  <c:v>4.1786134903426198E-2</c:v>
                </c:pt>
                <c:pt idx="2170">
                  <c:v>3.9391933042383302E-2</c:v>
                </c:pt>
                <c:pt idx="2171">
                  <c:v>4.3517543070303137E-2</c:v>
                </c:pt>
                <c:pt idx="2172">
                  <c:v>4.3636035360774622E-2</c:v>
                </c:pt>
                <c:pt idx="2173">
                  <c:v>4.1691681989239671E-2</c:v>
                </c:pt>
                <c:pt idx="2174">
                  <c:v>5.4011527565458767E-2</c:v>
                </c:pt>
                <c:pt idx="2175">
                  <c:v>6.1317639371852327E-2</c:v>
                </c:pt>
                <c:pt idx="2176">
                  <c:v>6.6565598686606497E-2</c:v>
                </c:pt>
                <c:pt idx="2177">
                  <c:v>6.9160443697244667E-2</c:v>
                </c:pt>
                <c:pt idx="2178">
                  <c:v>6.6668471654559455E-2</c:v>
                </c:pt>
                <c:pt idx="2179">
                  <c:v>5.4927679141574377E-2</c:v>
                </c:pt>
                <c:pt idx="2180">
                  <c:v>5.6165391650211317E-2</c:v>
                </c:pt>
                <c:pt idx="2181">
                  <c:v>5.7393095457799324E-2</c:v>
                </c:pt>
                <c:pt idx="2182">
                  <c:v>5.3996924587860415E-2</c:v>
                </c:pt>
                <c:pt idx="2183">
                  <c:v>5.2633559900816099E-2</c:v>
                </c:pt>
                <c:pt idx="2184">
                  <c:v>5.2580548385374119E-2</c:v>
                </c:pt>
                <c:pt idx="2185">
                  <c:v>5.3872578928521098E-2</c:v>
                </c:pt>
                <c:pt idx="2186">
                  <c:v>5.1767314579594388E-2</c:v>
                </c:pt>
                <c:pt idx="2187">
                  <c:v>5.5059950039299449E-2</c:v>
                </c:pt>
                <c:pt idx="2188">
                  <c:v>5.7921506111396147E-2</c:v>
                </c:pt>
                <c:pt idx="2189">
                  <c:v>5.7855013462400573E-2</c:v>
                </c:pt>
                <c:pt idx="2190">
                  <c:v>6.6104151992846083E-2</c:v>
                </c:pt>
                <c:pt idx="2191">
                  <c:v>7.473062233017104E-2</c:v>
                </c:pt>
                <c:pt idx="2192">
                  <c:v>8.2624665980785439E-2</c:v>
                </c:pt>
                <c:pt idx="2193">
                  <c:v>8.5776944756154494E-2</c:v>
                </c:pt>
                <c:pt idx="2194">
                  <c:v>8.5230241698874609E-2</c:v>
                </c:pt>
                <c:pt idx="2195">
                  <c:v>7.7028697885766523E-2</c:v>
                </c:pt>
                <c:pt idx="2196">
                  <c:v>7.8899375756074766E-2</c:v>
                </c:pt>
                <c:pt idx="2197">
                  <c:v>8.2087345086983482E-2</c:v>
                </c:pt>
                <c:pt idx="2198">
                  <c:v>7.9397972563042943E-2</c:v>
                </c:pt>
                <c:pt idx="2199">
                  <c:v>8.4196636346442241E-2</c:v>
                </c:pt>
                <c:pt idx="2200">
                  <c:v>8.3504902920010018E-2</c:v>
                </c:pt>
                <c:pt idx="2201">
                  <c:v>7.8181605991243242E-2</c:v>
                </c:pt>
                <c:pt idx="2202">
                  <c:v>7.590136152051416E-2</c:v>
                </c:pt>
                <c:pt idx="2203">
                  <c:v>7.5283789114606647E-2</c:v>
                </c:pt>
                <c:pt idx="2204">
                  <c:v>7.0413486044044155E-2</c:v>
                </c:pt>
                <c:pt idx="2205">
                  <c:v>7.6506309008327472E-2</c:v>
                </c:pt>
                <c:pt idx="2206">
                  <c:v>7.8249955090549481E-2</c:v>
                </c:pt>
                <c:pt idx="2207">
                  <c:v>6.0008203453740139E-2</c:v>
                </c:pt>
                <c:pt idx="2208">
                  <c:v>4.7177621388014221E-2</c:v>
                </c:pt>
                <c:pt idx="2209">
                  <c:v>4.1786211104456385E-2</c:v>
                </c:pt>
                <c:pt idx="2210">
                  <c:v>4.4582932625635292E-2</c:v>
                </c:pt>
                <c:pt idx="2211">
                  <c:v>4.5958541238198904E-2</c:v>
                </c:pt>
                <c:pt idx="2212">
                  <c:v>4.7606151778615442E-2</c:v>
                </c:pt>
                <c:pt idx="2213">
                  <c:v>5.2025115765584398E-2</c:v>
                </c:pt>
                <c:pt idx="2214">
                  <c:v>5.597477791629054E-2</c:v>
                </c:pt>
                <c:pt idx="2215">
                  <c:v>6.0761633088631056E-2</c:v>
                </c:pt>
                <c:pt idx="2216">
                  <c:v>6.3353173201989063E-2</c:v>
                </c:pt>
                <c:pt idx="2217">
                  <c:v>6.3261863932901688E-2</c:v>
                </c:pt>
                <c:pt idx="2218">
                  <c:v>6.6649034296018123E-2</c:v>
                </c:pt>
                <c:pt idx="2219">
                  <c:v>6.7474953827903639E-2</c:v>
                </c:pt>
                <c:pt idx="2220">
                  <c:v>5.4584447156141379E-2</c:v>
                </c:pt>
                <c:pt idx="2221">
                  <c:v>4.7459895456426947E-2</c:v>
                </c:pt>
                <c:pt idx="2222">
                  <c:v>4.9251110447565354E-2</c:v>
                </c:pt>
                <c:pt idx="2223">
                  <c:v>4.4927264264307272E-2</c:v>
                </c:pt>
                <c:pt idx="2224">
                  <c:v>4.2553247249549259E-2</c:v>
                </c:pt>
                <c:pt idx="2225">
                  <c:v>4.8032346720035514E-2</c:v>
                </c:pt>
                <c:pt idx="2226">
                  <c:v>4.6922096786333224E-2</c:v>
                </c:pt>
                <c:pt idx="2227">
                  <c:v>5.6201329952843229E-2</c:v>
                </c:pt>
                <c:pt idx="2228">
                  <c:v>5.7071590861037323E-2</c:v>
                </c:pt>
                <c:pt idx="2229">
                  <c:v>7.1622716942234183E-2</c:v>
                </c:pt>
                <c:pt idx="2230">
                  <c:v>8.3563658922687953E-2</c:v>
                </c:pt>
                <c:pt idx="2231">
                  <c:v>8.8936419825363752E-2</c:v>
                </c:pt>
                <c:pt idx="2232">
                  <c:v>0.10239612737676329</c:v>
                </c:pt>
                <c:pt idx="2233">
                  <c:v>0.1139885473426977</c:v>
                </c:pt>
                <c:pt idx="2234">
                  <c:v>0.12525599527369508</c:v>
                </c:pt>
                <c:pt idx="2235">
                  <c:v>0.11798431839276123</c:v>
                </c:pt>
                <c:pt idx="2236">
                  <c:v>0.11491571857969385</c:v>
                </c:pt>
                <c:pt idx="2237">
                  <c:v>0.10525961343348185</c:v>
                </c:pt>
                <c:pt idx="2238">
                  <c:v>0.10311531215832617</c:v>
                </c:pt>
                <c:pt idx="2239">
                  <c:v>9.7195427175160887E-2</c:v>
                </c:pt>
                <c:pt idx="2240">
                  <c:v>9.8380547802407251E-2</c:v>
                </c:pt>
                <c:pt idx="2241">
                  <c:v>9.7869587852279269E-2</c:v>
                </c:pt>
                <c:pt idx="2242">
                  <c:v>0.1126456110913807</c:v>
                </c:pt>
                <c:pt idx="2243">
                  <c:v>0.10929686226631473</c:v>
                </c:pt>
                <c:pt idx="2244">
                  <c:v>0.10175891519594771</c:v>
                </c:pt>
                <c:pt idx="2245">
                  <c:v>0.10247923085924182</c:v>
                </c:pt>
                <c:pt idx="2246">
                  <c:v>0.10603409057166525</c:v>
                </c:pt>
                <c:pt idx="2247">
                  <c:v>0.10439839222304348</c:v>
                </c:pt>
                <c:pt idx="2248">
                  <c:v>9.9486237182255244E-2</c:v>
                </c:pt>
                <c:pt idx="2249">
                  <c:v>9.8486123348451513E-2</c:v>
                </c:pt>
                <c:pt idx="2250">
                  <c:v>9.9691873981156587E-2</c:v>
                </c:pt>
                <c:pt idx="2251">
                  <c:v>9.7119197439496915E-2</c:v>
                </c:pt>
                <c:pt idx="2252">
                  <c:v>9.4623207756257419E-2</c:v>
                </c:pt>
                <c:pt idx="2253">
                  <c:v>9.4158424956455294E-2</c:v>
                </c:pt>
                <c:pt idx="2254">
                  <c:v>9.1862677932167264E-2</c:v>
                </c:pt>
                <c:pt idx="2255">
                  <c:v>9.2179048923603665E-2</c:v>
                </c:pt>
                <c:pt idx="2256">
                  <c:v>0.10243346428790981</c:v>
                </c:pt>
                <c:pt idx="2257">
                  <c:v>9.768501440813164E-2</c:v>
                </c:pt>
                <c:pt idx="2258">
                  <c:v>9.4749893192771287E-2</c:v>
                </c:pt>
                <c:pt idx="2259">
                  <c:v>9.1071453986997397E-2</c:v>
                </c:pt>
                <c:pt idx="2260">
                  <c:v>9.1691192372660407E-2</c:v>
                </c:pt>
                <c:pt idx="2261">
                  <c:v>8.9175136789886839E-2</c:v>
                </c:pt>
                <c:pt idx="2262">
                  <c:v>8.1214686664314903E-2</c:v>
                </c:pt>
                <c:pt idx="2263">
                  <c:v>8.3251731533262499E-2</c:v>
                </c:pt>
                <c:pt idx="2264">
                  <c:v>8.7292675007964435E-2</c:v>
                </c:pt>
                <c:pt idx="2265">
                  <c:v>7.6582037485874499E-2</c:v>
                </c:pt>
                <c:pt idx="2266">
                  <c:v>7.4031888773968532E-2</c:v>
                </c:pt>
                <c:pt idx="2267">
                  <c:v>7.2625174593023478E-2</c:v>
                </c:pt>
                <c:pt idx="2268">
                  <c:v>7.2130600160615801E-2</c:v>
                </c:pt>
                <c:pt idx="2269">
                  <c:v>7.1927253889208301E-2</c:v>
                </c:pt>
                <c:pt idx="2270">
                  <c:v>7.2126762902539748E-2</c:v>
                </c:pt>
                <c:pt idx="2271">
                  <c:v>7.8319170861452611E-2</c:v>
                </c:pt>
                <c:pt idx="2272">
                  <c:v>7.9071916465584938E-2</c:v>
                </c:pt>
                <c:pt idx="2273">
                  <c:v>7.5007611235822905E-2</c:v>
                </c:pt>
                <c:pt idx="2274">
                  <c:v>7.9979485209272935E-2</c:v>
                </c:pt>
                <c:pt idx="2275">
                  <c:v>7.7652966242711507E-2</c:v>
                </c:pt>
                <c:pt idx="2276">
                  <c:v>7.4106836791457353E-2</c:v>
                </c:pt>
                <c:pt idx="2277">
                  <c:v>7.3802945794931227E-2</c:v>
                </c:pt>
                <c:pt idx="2278">
                  <c:v>7.0749162616237982E-2</c:v>
                </c:pt>
                <c:pt idx="2279">
                  <c:v>5.699642685491018E-2</c:v>
                </c:pt>
                <c:pt idx="2280">
                  <c:v>5.3644939580516034E-2</c:v>
                </c:pt>
                <c:pt idx="2281">
                  <c:v>4.3749227539940087E-2</c:v>
                </c:pt>
                <c:pt idx="2282">
                  <c:v>3.9288091481285814E-2</c:v>
                </c:pt>
                <c:pt idx="2283">
                  <c:v>3.1140539271983059E-2</c:v>
                </c:pt>
                <c:pt idx="2284">
                  <c:v>2.7162379646094106E-2</c:v>
                </c:pt>
                <c:pt idx="2285">
                  <c:v>2.6918244066432062E-2</c:v>
                </c:pt>
                <c:pt idx="2286">
                  <c:v>2.519188090676111E-2</c:v>
                </c:pt>
                <c:pt idx="2287">
                  <c:v>2.8944329469423415E-2</c:v>
                </c:pt>
                <c:pt idx="2288">
                  <c:v>2.7556487951427483E-2</c:v>
                </c:pt>
                <c:pt idx="2289">
                  <c:v>2.847011459271916E-2</c:v>
                </c:pt>
                <c:pt idx="2290">
                  <c:v>2.7786259018488798E-2</c:v>
                </c:pt>
                <c:pt idx="2291">
                  <c:v>3.1765650231180373E-2</c:v>
                </c:pt>
                <c:pt idx="2292">
                  <c:v>1.9412204070509472E-2</c:v>
                </c:pt>
                <c:pt idx="2293">
                  <c:v>2.1498066717227867E-2</c:v>
                </c:pt>
                <c:pt idx="2294">
                  <c:v>2.7325271018541774E-2</c:v>
                </c:pt>
                <c:pt idx="2295">
                  <c:v>2.7856817640703503E-2</c:v>
                </c:pt>
                <c:pt idx="2296">
                  <c:v>3.849304025910659E-2</c:v>
                </c:pt>
                <c:pt idx="2297">
                  <c:v>3.3551804559166919E-2</c:v>
                </c:pt>
                <c:pt idx="2298">
                  <c:v>3.6643618772199245E-2</c:v>
                </c:pt>
                <c:pt idx="2299">
                  <c:v>4.5378373814039669E-2</c:v>
                </c:pt>
                <c:pt idx="2300">
                  <c:v>6.3698987211056282E-2</c:v>
                </c:pt>
                <c:pt idx="2301">
                  <c:v>6.4336351126712404E-2</c:v>
                </c:pt>
                <c:pt idx="2302">
                  <c:v>6.8383607557517823E-2</c:v>
                </c:pt>
                <c:pt idx="2303">
                  <c:v>7.3197443056928088E-2</c:v>
                </c:pt>
                <c:pt idx="2304">
                  <c:v>9.3343133910897977E-2</c:v>
                </c:pt>
                <c:pt idx="2305">
                  <c:v>0.10319557270971669</c:v>
                </c:pt>
                <c:pt idx="2306">
                  <c:v>0.10373682768968012</c:v>
                </c:pt>
                <c:pt idx="2307">
                  <c:v>0.10224396116728503</c:v>
                </c:pt>
                <c:pt idx="2308">
                  <c:v>9.1571796235551825E-2</c:v>
                </c:pt>
                <c:pt idx="2309">
                  <c:v>9.0566225930636735E-2</c:v>
                </c:pt>
                <c:pt idx="2310">
                  <c:v>8.0528030889254129E-2</c:v>
                </c:pt>
                <c:pt idx="2311">
                  <c:v>7.2957987428110563E-2</c:v>
                </c:pt>
                <c:pt idx="2312">
                  <c:v>9.2498762728989659E-2</c:v>
                </c:pt>
                <c:pt idx="2313">
                  <c:v>9.0952533267934649E-2</c:v>
                </c:pt>
                <c:pt idx="2314">
                  <c:v>0.10077537722860865</c:v>
                </c:pt>
                <c:pt idx="2315">
                  <c:v>8.844947634218106E-2</c:v>
                </c:pt>
                <c:pt idx="2316">
                  <c:v>8.304671720803336E-2</c:v>
                </c:pt>
                <c:pt idx="2317">
                  <c:v>8.52344023272541E-2</c:v>
                </c:pt>
                <c:pt idx="2318">
                  <c:v>7.2618549109959921E-2</c:v>
                </c:pt>
                <c:pt idx="2319">
                  <c:v>5.9099481453601228E-2</c:v>
                </c:pt>
                <c:pt idx="2320">
                  <c:v>5.9302074993524932E-2</c:v>
                </c:pt>
                <c:pt idx="2321">
                  <c:v>5.8635645896346018E-2</c:v>
                </c:pt>
                <c:pt idx="2322">
                  <c:v>6.1702785091050261E-2</c:v>
                </c:pt>
                <c:pt idx="2323">
                  <c:v>7.0032669764894473E-2</c:v>
                </c:pt>
                <c:pt idx="2324">
                  <c:v>5.2401513529495798E-2</c:v>
                </c:pt>
                <c:pt idx="2325">
                  <c:v>5.1142325637949383E-2</c:v>
                </c:pt>
                <c:pt idx="2326">
                  <c:v>4.4892965680500656E-2</c:v>
                </c:pt>
                <c:pt idx="2327">
                  <c:v>3.6675147458686552E-2</c:v>
                </c:pt>
                <c:pt idx="2328">
                  <c:v>4.288060363907012E-2</c:v>
                </c:pt>
                <c:pt idx="2329">
                  <c:v>4.2582151104990827E-2</c:v>
                </c:pt>
                <c:pt idx="2330">
                  <c:v>4.6435400692692336E-2</c:v>
                </c:pt>
                <c:pt idx="2331">
                  <c:v>4.5086160247994972E-2</c:v>
                </c:pt>
                <c:pt idx="2332">
                  <c:v>5.806064882528815E-2</c:v>
                </c:pt>
                <c:pt idx="2333">
                  <c:v>5.9835853742478344E-2</c:v>
                </c:pt>
                <c:pt idx="2334">
                  <c:v>6.7702709716476392E-2</c:v>
                </c:pt>
                <c:pt idx="2335">
                  <c:v>7.130153464222426E-2</c:v>
                </c:pt>
                <c:pt idx="2336">
                  <c:v>7.6504196302849853E-2</c:v>
                </c:pt>
                <c:pt idx="2337">
                  <c:v>7.2872161082716935E-2</c:v>
                </c:pt>
                <c:pt idx="2338">
                  <c:v>9.7042528777356196E-2</c:v>
                </c:pt>
                <c:pt idx="2339">
                  <c:v>0.14121531252334515</c:v>
                </c:pt>
                <c:pt idx="2340">
                  <c:v>0.18232853893896686</c:v>
                </c:pt>
                <c:pt idx="2341">
                  <c:v>0.20540265787715214</c:v>
                </c:pt>
                <c:pt idx="2342">
                  <c:v>0.21338587764911904</c:v>
                </c:pt>
                <c:pt idx="2343">
                  <c:v>0.21246334535202907</c:v>
                </c:pt>
                <c:pt idx="2344">
                  <c:v>0.22372187858712794</c:v>
                </c:pt>
                <c:pt idx="2345">
                  <c:v>0.22399944127446395</c:v>
                </c:pt>
                <c:pt idx="2346">
                  <c:v>0.25625324431571384</c:v>
                </c:pt>
                <c:pt idx="2347">
                  <c:v>0.27355941666467715</c:v>
                </c:pt>
                <c:pt idx="2348">
                  <c:v>0.29154064333712509</c:v>
                </c:pt>
                <c:pt idx="2349">
                  <c:v>0.31298171605072167</c:v>
                </c:pt>
                <c:pt idx="2350">
                  <c:v>0.3322391484547817</c:v>
                </c:pt>
                <c:pt idx="2351">
                  <c:v>0.33154597691802062</c:v>
                </c:pt>
                <c:pt idx="2352">
                  <c:v>0.32733802395837275</c:v>
                </c:pt>
                <c:pt idx="2353">
                  <c:v>0.35632735793508197</c:v>
                </c:pt>
                <c:pt idx="2354">
                  <c:v>0.34087610571143245</c:v>
                </c:pt>
                <c:pt idx="2355">
                  <c:v>0.34275773792786862</c:v>
                </c:pt>
                <c:pt idx="2356">
                  <c:v>0.3721661853241825</c:v>
                </c:pt>
                <c:pt idx="2357">
                  <c:v>0.39326712045500684</c:v>
                </c:pt>
                <c:pt idx="2358">
                  <c:v>0.41104674137035763</c:v>
                </c:pt>
                <c:pt idx="2359">
                  <c:v>0.42310194878792101</c:v>
                </c:pt>
                <c:pt idx="2360">
                  <c:v>0.38323647977638153</c:v>
                </c:pt>
                <c:pt idx="2361">
                  <c:v>0.37206837373698021</c:v>
                </c:pt>
                <c:pt idx="2362">
                  <c:v>0.38756771906682547</c:v>
                </c:pt>
                <c:pt idx="2363">
                  <c:v>0.36411107624505357</c:v>
                </c:pt>
                <c:pt idx="2364">
                  <c:v>0.34164079496672284</c:v>
                </c:pt>
                <c:pt idx="2365">
                  <c:v>0.33428928299185484</c:v>
                </c:pt>
                <c:pt idx="2366">
                  <c:v>0.31285567940520387</c:v>
                </c:pt>
                <c:pt idx="2367">
                  <c:v>0.33177047885328681</c:v>
                </c:pt>
                <c:pt idx="2368">
                  <c:v>0.33067860464147864</c:v>
                </c:pt>
                <c:pt idx="2369">
                  <c:v>0.34302220048547361</c:v>
                </c:pt>
                <c:pt idx="2370">
                  <c:v>0.32803131824802667</c:v>
                </c:pt>
                <c:pt idx="2371">
                  <c:v>0.3454228914254151</c:v>
                </c:pt>
                <c:pt idx="2372">
                  <c:v>0.33671426210932548</c:v>
                </c:pt>
                <c:pt idx="2373">
                  <c:v>0.342812327857411</c:v>
                </c:pt>
                <c:pt idx="2374">
                  <c:v>0.3355619271070453</c:v>
                </c:pt>
                <c:pt idx="2375">
                  <c:v>0.32642275133257609</c:v>
                </c:pt>
                <c:pt idx="2376">
                  <c:v>0.31253510755122543</c:v>
                </c:pt>
                <c:pt idx="2377">
                  <c:v>0.29023489620477566</c:v>
                </c:pt>
                <c:pt idx="2378">
                  <c:v>0.28215486377821314</c:v>
                </c:pt>
                <c:pt idx="2379">
                  <c:v>0.26517634374309745</c:v>
                </c:pt>
                <c:pt idx="2380">
                  <c:v>0.27625029931978212</c:v>
                </c:pt>
                <c:pt idx="2381">
                  <c:v>0.28758848248458013</c:v>
                </c:pt>
                <c:pt idx="2382">
                  <c:v>0.29990609153346892</c:v>
                </c:pt>
                <c:pt idx="2383">
                  <c:v>0.30085450911496153</c:v>
                </c:pt>
                <c:pt idx="2384">
                  <c:v>0.30578534596232121</c:v>
                </c:pt>
                <c:pt idx="2385">
                  <c:v>0.30696047592967984</c:v>
                </c:pt>
                <c:pt idx="2386">
                  <c:v>0.30342263777997247</c:v>
                </c:pt>
                <c:pt idx="2387">
                  <c:v>0.31230340043127991</c:v>
                </c:pt>
                <c:pt idx="2388">
                  <c:v>0.30347002522464217</c:v>
                </c:pt>
                <c:pt idx="2389">
                  <c:v>0.30043233963674953</c:v>
                </c:pt>
                <c:pt idx="2390">
                  <c:v>0.30298025889342661</c:v>
                </c:pt>
                <c:pt idx="2391">
                  <c:v>0.29542812955640413</c:v>
                </c:pt>
                <c:pt idx="2392">
                  <c:v>0.29717861612258339</c:v>
                </c:pt>
                <c:pt idx="2393">
                  <c:v>0.31370267282490738</c:v>
                </c:pt>
                <c:pt idx="2394">
                  <c:v>0.31871916127191774</c:v>
                </c:pt>
                <c:pt idx="2395">
                  <c:v>0.32731978639881115</c:v>
                </c:pt>
                <c:pt idx="2396">
                  <c:v>0.33486724925263356</c:v>
                </c:pt>
                <c:pt idx="2397">
                  <c:v>0.32692415626514548</c:v>
                </c:pt>
                <c:pt idx="2398">
                  <c:v>0.32786594734057539</c:v>
                </c:pt>
                <c:pt idx="2399">
                  <c:v>0.33697082130164763</c:v>
                </c:pt>
                <c:pt idx="2400">
                  <c:v>0.33539331986580351</c:v>
                </c:pt>
                <c:pt idx="2401">
                  <c:v>0.3434298645327995</c:v>
                </c:pt>
                <c:pt idx="2402">
                  <c:v>0.34315604448225911</c:v>
                </c:pt>
                <c:pt idx="2403">
                  <c:v>0.34438018591240221</c:v>
                </c:pt>
                <c:pt idx="2404">
                  <c:v>0.35091582659238363</c:v>
                </c:pt>
                <c:pt idx="2405">
                  <c:v>0.34024840871294504</c:v>
                </c:pt>
                <c:pt idx="2406">
                  <c:v>0.34949776929983917</c:v>
                </c:pt>
                <c:pt idx="2407">
                  <c:v>0.3329588157675949</c:v>
                </c:pt>
                <c:pt idx="2408">
                  <c:v>0.32714816503722804</c:v>
                </c:pt>
                <c:pt idx="2409">
                  <c:v>0.31603616158196385</c:v>
                </c:pt>
                <c:pt idx="2410">
                  <c:v>0.30880074634865518</c:v>
                </c:pt>
                <c:pt idx="2411">
                  <c:v>0.31449213743541654</c:v>
                </c:pt>
                <c:pt idx="2412">
                  <c:v>0.31746421807559572</c:v>
                </c:pt>
                <c:pt idx="2413">
                  <c:v>0.2920669786241194</c:v>
                </c:pt>
                <c:pt idx="2414">
                  <c:v>0.27363107674578202</c:v>
                </c:pt>
                <c:pt idx="2415">
                  <c:v>0.25316455188404874</c:v>
                </c:pt>
                <c:pt idx="2416">
                  <c:v>0.22757554176660988</c:v>
                </c:pt>
                <c:pt idx="2417">
                  <c:v>0.21889947424154352</c:v>
                </c:pt>
                <c:pt idx="2418">
                  <c:v>0.20334528199131921</c:v>
                </c:pt>
                <c:pt idx="2419">
                  <c:v>0.19316314457949929</c:v>
                </c:pt>
                <c:pt idx="2420">
                  <c:v>0.16971368914749141</c:v>
                </c:pt>
                <c:pt idx="2421">
                  <c:v>0.14264260034699028</c:v>
                </c:pt>
                <c:pt idx="2422">
                  <c:v>0.12563617217451425</c:v>
                </c:pt>
                <c:pt idx="2423">
                  <c:v>0.11832012685355764</c:v>
                </c:pt>
                <c:pt idx="2424">
                  <c:v>9.1429172612476753E-2</c:v>
                </c:pt>
                <c:pt idx="2425">
                  <c:v>6.9826259839059032E-2</c:v>
                </c:pt>
                <c:pt idx="2426">
                  <c:v>5.5748575422277756E-2</c:v>
                </c:pt>
                <c:pt idx="2427">
                  <c:v>4.2496227626903214E-2</c:v>
                </c:pt>
                <c:pt idx="2428">
                  <c:v>4.502501909561625E-2</c:v>
                </c:pt>
                <c:pt idx="2429">
                  <c:v>6.0341283482819238E-2</c:v>
                </c:pt>
                <c:pt idx="2430">
                  <c:v>9.1221993824755737E-2</c:v>
                </c:pt>
                <c:pt idx="2431">
                  <c:v>9.0571989285337953E-2</c:v>
                </c:pt>
                <c:pt idx="2432">
                  <c:v>9.1787916132494929E-2</c:v>
                </c:pt>
                <c:pt idx="2433">
                  <c:v>0.10791922812801143</c:v>
                </c:pt>
                <c:pt idx="2434">
                  <c:v>0.11903586970717002</c:v>
                </c:pt>
                <c:pt idx="2435">
                  <c:v>0.12246470698598373</c:v>
                </c:pt>
                <c:pt idx="2436">
                  <c:v>0.12764187387702042</c:v>
                </c:pt>
                <c:pt idx="2437">
                  <c:v>0.12237045443621726</c:v>
                </c:pt>
                <c:pt idx="2438">
                  <c:v>0.11620632344644168</c:v>
                </c:pt>
                <c:pt idx="2439">
                  <c:v>0.11713226204399699</c:v>
                </c:pt>
                <c:pt idx="2440">
                  <c:v>0.11981319036541344</c:v>
                </c:pt>
                <c:pt idx="2441">
                  <c:v>0.11911973212473916</c:v>
                </c:pt>
                <c:pt idx="2442">
                  <c:v>0.11896089851620148</c:v>
                </c:pt>
                <c:pt idx="2443">
                  <c:v>0.12500568143192098</c:v>
                </c:pt>
                <c:pt idx="2444">
                  <c:v>0.11959740992920333</c:v>
                </c:pt>
                <c:pt idx="2445">
                  <c:v>0.13116706756993207</c:v>
                </c:pt>
                <c:pt idx="2446">
                  <c:v>0.1252264173300715</c:v>
                </c:pt>
                <c:pt idx="2447">
                  <c:v>0.12996060726235273</c:v>
                </c:pt>
                <c:pt idx="2448">
                  <c:v>0.13155406814659892</c:v>
                </c:pt>
                <c:pt idx="2449">
                  <c:v>0.1308465574963403</c:v>
                </c:pt>
                <c:pt idx="2450">
                  <c:v>0.13712522051730613</c:v>
                </c:pt>
                <c:pt idx="2451">
                  <c:v>0.12969630793924894</c:v>
                </c:pt>
                <c:pt idx="2452">
                  <c:v>0.13189847792801579</c:v>
                </c:pt>
                <c:pt idx="2453">
                  <c:v>0.12722618480425943</c:v>
                </c:pt>
                <c:pt idx="2454">
                  <c:v>0.12574589856560645</c:v>
                </c:pt>
                <c:pt idx="2455">
                  <c:v>0.1306071507130529</c:v>
                </c:pt>
                <c:pt idx="2456">
                  <c:v>0.12432006405268302</c:v>
                </c:pt>
                <c:pt idx="2457">
                  <c:v>0.12667549228941347</c:v>
                </c:pt>
                <c:pt idx="2458">
                  <c:v>0.12820424773398428</c:v>
                </c:pt>
                <c:pt idx="2459">
                  <c:v>0.12235469792657304</c:v>
                </c:pt>
                <c:pt idx="2460">
                  <c:v>0.12209037405424406</c:v>
                </c:pt>
                <c:pt idx="2461">
                  <c:v>0.11924911784557236</c:v>
                </c:pt>
                <c:pt idx="2462">
                  <c:v>0.12208572744506048</c:v>
                </c:pt>
                <c:pt idx="2463">
                  <c:v>0.12154346150596575</c:v>
                </c:pt>
                <c:pt idx="2464">
                  <c:v>0.12326675981115254</c:v>
                </c:pt>
                <c:pt idx="2465">
                  <c:v>0.11992263940062768</c:v>
                </c:pt>
                <c:pt idx="2466">
                  <c:v>0.11923385607841948</c:v>
                </c:pt>
                <c:pt idx="2467">
                  <c:v>0.11437297763586927</c:v>
                </c:pt>
                <c:pt idx="2468">
                  <c:v>0.11081694934593679</c:v>
                </c:pt>
                <c:pt idx="2469">
                  <c:v>0.10915593609134153</c:v>
                </c:pt>
                <c:pt idx="2470">
                  <c:v>0.10450245853771314</c:v>
                </c:pt>
                <c:pt idx="2471">
                  <c:v>9.9389145302436865E-2</c:v>
                </c:pt>
                <c:pt idx="2472">
                  <c:v>9.8329721659913077E-2</c:v>
                </c:pt>
                <c:pt idx="2473">
                  <c:v>9.5513735448845311E-2</c:v>
                </c:pt>
                <c:pt idx="2474">
                  <c:v>9.0406785016357086E-2</c:v>
                </c:pt>
                <c:pt idx="2475">
                  <c:v>8.1049798853734908E-2</c:v>
                </c:pt>
                <c:pt idx="2476">
                  <c:v>8.0793748834845719E-2</c:v>
                </c:pt>
                <c:pt idx="2477">
                  <c:v>7.6543298269677096E-2</c:v>
                </c:pt>
                <c:pt idx="2478">
                  <c:v>7.231266221019203E-2</c:v>
                </c:pt>
                <c:pt idx="2479">
                  <c:v>6.6979914372424301E-2</c:v>
                </c:pt>
                <c:pt idx="2480">
                  <c:v>6.9275235624290069E-2</c:v>
                </c:pt>
                <c:pt idx="2481">
                  <c:v>6.5068509703105376E-2</c:v>
                </c:pt>
                <c:pt idx="2482">
                  <c:v>6.5782095852136707E-2</c:v>
                </c:pt>
                <c:pt idx="2483">
                  <c:v>6.6088126768751032E-2</c:v>
                </c:pt>
                <c:pt idx="2484">
                  <c:v>7.4543166319537751E-2</c:v>
                </c:pt>
                <c:pt idx="2485">
                  <c:v>8.1914928811097368E-2</c:v>
                </c:pt>
                <c:pt idx="2486">
                  <c:v>8.6148145077304256E-2</c:v>
                </c:pt>
                <c:pt idx="2487">
                  <c:v>9.3653248725993996E-2</c:v>
                </c:pt>
                <c:pt idx="2488">
                  <c:v>0.10176091974783717</c:v>
                </c:pt>
                <c:pt idx="2489">
                  <c:v>0.10344011724941236</c:v>
                </c:pt>
                <c:pt idx="2490">
                  <c:v>9.2902604544687115E-2</c:v>
                </c:pt>
                <c:pt idx="2491">
                  <c:v>9.7453600308197122E-2</c:v>
                </c:pt>
                <c:pt idx="2492">
                  <c:v>9.1273884196767588E-2</c:v>
                </c:pt>
                <c:pt idx="2493">
                  <c:v>9.0180639145990421E-2</c:v>
                </c:pt>
                <c:pt idx="2494">
                  <c:v>9.9317068315963999E-2</c:v>
                </c:pt>
                <c:pt idx="2495">
                  <c:v>9.9159283330903111E-2</c:v>
                </c:pt>
                <c:pt idx="2496">
                  <c:v>0.10233185939910636</c:v>
                </c:pt>
                <c:pt idx="2497">
                  <c:v>0.10216380879475613</c:v>
                </c:pt>
                <c:pt idx="2498">
                  <c:v>9.7690438817675862E-2</c:v>
                </c:pt>
                <c:pt idx="2499">
                  <c:v>0.10166961232759729</c:v>
                </c:pt>
                <c:pt idx="2500">
                  <c:v>0.10517981704035141</c:v>
                </c:pt>
                <c:pt idx="2501">
                  <c:v>9.9855650908355714E-2</c:v>
                </c:pt>
                <c:pt idx="2502">
                  <c:v>0.10938664530440305</c:v>
                </c:pt>
                <c:pt idx="2503">
                  <c:v>0.11209911476931581</c:v>
                </c:pt>
                <c:pt idx="2504">
                  <c:v>0.11432228071106565</c:v>
                </c:pt>
                <c:pt idx="2505">
                  <c:v>0.12075571771998082</c:v>
                </c:pt>
                <c:pt idx="2506">
                  <c:v>0.13038915727146452</c:v>
                </c:pt>
                <c:pt idx="2507">
                  <c:v>0.13348803768328951</c:v>
                </c:pt>
                <c:pt idx="2508">
                  <c:v>0.14649073391027359</c:v>
                </c:pt>
                <c:pt idx="2509">
                  <c:v>0.14445044867734236</c:v>
                </c:pt>
                <c:pt idx="2510">
                  <c:v>0.15439156582331304</c:v>
                </c:pt>
                <c:pt idx="2511">
                  <c:v>0.16440921718976395</c:v>
                </c:pt>
                <c:pt idx="2512">
                  <c:v>0.1709620943566576</c:v>
                </c:pt>
                <c:pt idx="2513">
                  <c:v>0.15995205567785831</c:v>
                </c:pt>
                <c:pt idx="2514">
                  <c:v>0.17069586812660889</c:v>
                </c:pt>
                <c:pt idx="2515">
                  <c:v>0.16799768306902971</c:v>
                </c:pt>
                <c:pt idx="2516">
                  <c:v>0.18261274440066433</c:v>
                </c:pt>
                <c:pt idx="2517">
                  <c:v>0.17048778428652345</c:v>
                </c:pt>
                <c:pt idx="2518">
                  <c:v>0.17023121011892473</c:v>
                </c:pt>
                <c:pt idx="2519">
                  <c:v>0.16194014225952555</c:v>
                </c:pt>
                <c:pt idx="2520">
                  <c:v>0.15634757501589075</c:v>
                </c:pt>
                <c:pt idx="2521">
                  <c:v>0.1499098706997854</c:v>
                </c:pt>
                <c:pt idx="2522">
                  <c:v>0.1405067943303589</c:v>
                </c:pt>
                <c:pt idx="2523">
                  <c:v>0.12876150051508314</c:v>
                </c:pt>
                <c:pt idx="2524">
                  <c:v>0.10380669521070315</c:v>
                </c:pt>
                <c:pt idx="2525">
                  <c:v>8.899779222157532E-2</c:v>
                </c:pt>
                <c:pt idx="2526">
                  <c:v>7.5044542864217148E-2</c:v>
                </c:pt>
                <c:pt idx="2527">
                  <c:v>7.5023875768894951E-2</c:v>
                </c:pt>
                <c:pt idx="2528">
                  <c:v>6.5005345305213943E-2</c:v>
                </c:pt>
                <c:pt idx="2529">
                  <c:v>5.62844711701318E-2</c:v>
                </c:pt>
                <c:pt idx="2530">
                  <c:v>5.9987309743714995E-2</c:v>
                </c:pt>
                <c:pt idx="2531">
                  <c:v>5.8558364735011484E-2</c:v>
                </c:pt>
                <c:pt idx="2532">
                  <c:v>5.4832773132320087E-2</c:v>
                </c:pt>
                <c:pt idx="2533">
                  <c:v>5.9379600084620759E-2</c:v>
                </c:pt>
                <c:pt idx="2534">
                  <c:v>5.8496984740714991E-2</c:v>
                </c:pt>
                <c:pt idx="2535">
                  <c:v>5.9554650262694665E-2</c:v>
                </c:pt>
                <c:pt idx="2536">
                  <c:v>6.4866512011364619E-2</c:v>
                </c:pt>
                <c:pt idx="2537">
                  <c:v>7.1993010065956708E-2</c:v>
                </c:pt>
                <c:pt idx="2538">
                  <c:v>5.53953053557402E-2</c:v>
                </c:pt>
                <c:pt idx="2539">
                  <c:v>5.7558522546286718E-2</c:v>
                </c:pt>
                <c:pt idx="2540">
                  <c:v>6.1318293543272326E-2</c:v>
                </c:pt>
                <c:pt idx="2541">
                  <c:v>6.6582922773486555E-2</c:v>
                </c:pt>
                <c:pt idx="2542">
                  <c:v>7.0951353099433387E-2</c:v>
                </c:pt>
                <c:pt idx="2543">
                  <c:v>6.9388965447126902E-2</c:v>
                </c:pt>
                <c:pt idx="2544">
                  <c:v>7.9750942556471999E-2</c:v>
                </c:pt>
                <c:pt idx="2545">
                  <c:v>8.0864412058193516E-2</c:v>
                </c:pt>
                <c:pt idx="2546">
                  <c:v>9.2334546091114758E-2</c:v>
                </c:pt>
                <c:pt idx="2547">
                  <c:v>8.8288891253839305E-2</c:v>
                </c:pt>
                <c:pt idx="2548">
                  <c:v>9.0828595546840543E-2</c:v>
                </c:pt>
                <c:pt idx="2549">
                  <c:v>9.7416755098236718E-2</c:v>
                </c:pt>
                <c:pt idx="2550">
                  <c:v>8.8449142923267748E-2</c:v>
                </c:pt>
                <c:pt idx="2551">
                  <c:v>8.0475758158774571E-2</c:v>
                </c:pt>
                <c:pt idx="2552">
                  <c:v>7.0337320534969355E-2</c:v>
                </c:pt>
                <c:pt idx="2553">
                  <c:v>6.5687210375343946E-2</c:v>
                </c:pt>
                <c:pt idx="2554">
                  <c:v>5.8180456402738084E-2</c:v>
                </c:pt>
                <c:pt idx="2555">
                  <c:v>5.1279681581551655E-2</c:v>
                </c:pt>
                <c:pt idx="2556">
                  <c:v>4.6583141375993717E-2</c:v>
                </c:pt>
                <c:pt idx="2557">
                  <c:v>4.6885791905928953E-2</c:v>
                </c:pt>
                <c:pt idx="2558">
                  <c:v>4.5868610807930421E-2</c:v>
                </c:pt>
                <c:pt idx="2559">
                  <c:v>4.5919842933888788E-2</c:v>
                </c:pt>
                <c:pt idx="2560">
                  <c:v>5.2537955693102614E-2</c:v>
                </c:pt>
                <c:pt idx="2561">
                  <c:v>5.5764615953891206E-2</c:v>
                </c:pt>
                <c:pt idx="2562">
                  <c:v>5.4336551302716113E-2</c:v>
                </c:pt>
                <c:pt idx="2563">
                  <c:v>5.7336690863222461E-2</c:v>
                </c:pt>
                <c:pt idx="2564">
                  <c:v>5.3963263813419322E-2</c:v>
                </c:pt>
                <c:pt idx="2565">
                  <c:v>5.1693820576945437E-2</c:v>
                </c:pt>
                <c:pt idx="2566">
                  <c:v>4.9800972675540102E-2</c:v>
                </c:pt>
                <c:pt idx="2567">
                  <c:v>5.361015209637942E-2</c:v>
                </c:pt>
                <c:pt idx="2568">
                  <c:v>5.1474437456952862E-2</c:v>
                </c:pt>
                <c:pt idx="2569">
                  <c:v>5.4226803757982889E-2</c:v>
                </c:pt>
                <c:pt idx="2570">
                  <c:v>5.3791476071227501E-2</c:v>
                </c:pt>
                <c:pt idx="2571">
                  <c:v>5.2545944417707616E-2</c:v>
                </c:pt>
                <c:pt idx="2572">
                  <c:v>4.9040852522255866E-2</c:v>
                </c:pt>
                <c:pt idx="2573">
                  <c:v>4.8470972614629806E-2</c:v>
                </c:pt>
                <c:pt idx="2574">
                  <c:v>5.0985168102970491E-2</c:v>
                </c:pt>
                <c:pt idx="2575">
                  <c:v>4.8923149898322194E-2</c:v>
                </c:pt>
                <c:pt idx="2576">
                  <c:v>4.7860208592544598E-2</c:v>
                </c:pt>
                <c:pt idx="2577">
                  <c:v>4.3722106289181002E-2</c:v>
                </c:pt>
                <c:pt idx="2578">
                  <c:v>4.4596071089418626E-2</c:v>
                </c:pt>
                <c:pt idx="2579">
                  <c:v>4.1101123979624433E-2</c:v>
                </c:pt>
                <c:pt idx="2580">
                  <c:v>4.4817656446444337E-2</c:v>
                </c:pt>
                <c:pt idx="2581">
                  <c:v>4.691799977102544E-2</c:v>
                </c:pt>
                <c:pt idx="2582">
                  <c:v>4.8855231283396396E-2</c:v>
                </c:pt>
                <c:pt idx="2583">
                  <c:v>4.498697719501555E-2</c:v>
                </c:pt>
                <c:pt idx="2584">
                  <c:v>4.5194324200965162E-2</c:v>
                </c:pt>
                <c:pt idx="2585">
                  <c:v>5.6901089109792323E-2</c:v>
                </c:pt>
                <c:pt idx="2586">
                  <c:v>5.7168441915247462E-2</c:v>
                </c:pt>
                <c:pt idx="2587">
                  <c:v>5.330072117926208E-2</c:v>
                </c:pt>
                <c:pt idx="2588">
                  <c:v>5.3158541241985033E-2</c:v>
                </c:pt>
                <c:pt idx="2589">
                  <c:v>5.1652586618709077E-2</c:v>
                </c:pt>
                <c:pt idx="2590">
                  <c:v>4.6208263347935589E-2</c:v>
                </c:pt>
                <c:pt idx="2591">
                  <c:v>4.4620209722931903E-2</c:v>
                </c:pt>
                <c:pt idx="2592">
                  <c:v>4.3334579119636771E-2</c:v>
                </c:pt>
                <c:pt idx="2593">
                  <c:v>4.2687648374038975E-2</c:v>
                </c:pt>
                <c:pt idx="2594">
                  <c:v>4.5440277932619837E-2</c:v>
                </c:pt>
                <c:pt idx="2595">
                  <c:v>5.3704283646678994E-2</c:v>
                </c:pt>
                <c:pt idx="2596">
                  <c:v>5.6774075024053669E-2</c:v>
                </c:pt>
                <c:pt idx="2597">
                  <c:v>5.4349009425063835E-2</c:v>
                </c:pt>
                <c:pt idx="2598">
                  <c:v>5.1858969762540237E-2</c:v>
                </c:pt>
                <c:pt idx="2599">
                  <c:v>5.1440401777872694E-2</c:v>
                </c:pt>
                <c:pt idx="2600">
                  <c:v>4.4706418292858791E-2</c:v>
                </c:pt>
                <c:pt idx="2601">
                  <c:v>4.7583599269024883E-2</c:v>
                </c:pt>
                <c:pt idx="2602">
                  <c:v>3.7873885741093113E-2</c:v>
                </c:pt>
                <c:pt idx="2603">
                  <c:v>3.4502943486678504E-2</c:v>
                </c:pt>
                <c:pt idx="2604">
                  <c:v>3.2831375607868515E-2</c:v>
                </c:pt>
                <c:pt idx="2605">
                  <c:v>3.2230248354450174E-2</c:v>
                </c:pt>
                <c:pt idx="2606">
                  <c:v>3.3392776015855295E-2</c:v>
                </c:pt>
                <c:pt idx="2607">
                  <c:v>3.1036075416502676E-2</c:v>
                </c:pt>
                <c:pt idx="2608">
                  <c:v>3.3299844487729054E-2</c:v>
                </c:pt>
                <c:pt idx="2609">
                  <c:v>4.1567705527124639E-2</c:v>
                </c:pt>
                <c:pt idx="2610">
                  <c:v>4.9996252924521763E-2</c:v>
                </c:pt>
                <c:pt idx="2611">
                  <c:v>5.4070979139555345E-2</c:v>
                </c:pt>
                <c:pt idx="2612">
                  <c:v>5.6288327043260616E-2</c:v>
                </c:pt>
                <c:pt idx="2613">
                  <c:v>6.1271935289490563E-2</c:v>
                </c:pt>
                <c:pt idx="2614">
                  <c:v>5.9204246383789377E-2</c:v>
                </c:pt>
                <c:pt idx="2615">
                  <c:v>5.2488086695368627E-2</c:v>
                </c:pt>
                <c:pt idx="2616">
                  <c:v>5.4976306377348287E-2</c:v>
                </c:pt>
                <c:pt idx="2617">
                  <c:v>5.5388049748435565E-2</c:v>
                </c:pt>
                <c:pt idx="2618">
                  <c:v>5.6569455799199315E-2</c:v>
                </c:pt>
                <c:pt idx="2619">
                  <c:v>5.8425026471837622E-2</c:v>
                </c:pt>
                <c:pt idx="2620">
                  <c:v>6.3819621697655537E-2</c:v>
                </c:pt>
                <c:pt idx="2621">
                  <c:v>5.9785632595366296E-2</c:v>
                </c:pt>
                <c:pt idx="2622">
                  <c:v>6.3176622622250669E-2</c:v>
                </c:pt>
                <c:pt idx="2623">
                  <c:v>5.9341336451498958E-2</c:v>
                </c:pt>
                <c:pt idx="2624">
                  <c:v>6.1676415719205013E-2</c:v>
                </c:pt>
                <c:pt idx="2625">
                  <c:v>6.5956734562045413E-2</c:v>
                </c:pt>
                <c:pt idx="2626">
                  <c:v>6.413858672932074E-2</c:v>
                </c:pt>
                <c:pt idx="2627">
                  <c:v>8.3476037597306402E-2</c:v>
                </c:pt>
                <c:pt idx="2628">
                  <c:v>9.4038030239095627E-2</c:v>
                </c:pt>
                <c:pt idx="2629">
                  <c:v>9.1033597457886598E-2</c:v>
                </c:pt>
                <c:pt idx="2630">
                  <c:v>9.8926282440053179E-2</c:v>
                </c:pt>
                <c:pt idx="2631">
                  <c:v>0.11307344646731728</c:v>
                </c:pt>
                <c:pt idx="2632">
                  <c:v>0.10560584281638004</c:v>
                </c:pt>
                <c:pt idx="2633">
                  <c:v>0.10683214202769972</c:v>
                </c:pt>
                <c:pt idx="2634">
                  <c:v>9.9393477712342929E-2</c:v>
                </c:pt>
                <c:pt idx="2635">
                  <c:v>9.2754724272792952E-2</c:v>
                </c:pt>
                <c:pt idx="2636">
                  <c:v>8.425635559815027E-2</c:v>
                </c:pt>
                <c:pt idx="2637">
                  <c:v>9.3572112488206904E-2</c:v>
                </c:pt>
                <c:pt idx="2638">
                  <c:v>0.1038490439600549</c:v>
                </c:pt>
                <c:pt idx="2639">
                  <c:v>0.11246639965323763</c:v>
                </c:pt>
                <c:pt idx="2640">
                  <c:v>0.12715083492569473</c:v>
                </c:pt>
                <c:pt idx="2641">
                  <c:v>0.11263227381283872</c:v>
                </c:pt>
                <c:pt idx="2642">
                  <c:v>0.10940828399261343</c:v>
                </c:pt>
                <c:pt idx="2643">
                  <c:v>9.6085198344020892E-2</c:v>
                </c:pt>
                <c:pt idx="2644">
                  <c:v>8.3437575576793696E-2</c:v>
                </c:pt>
                <c:pt idx="2645">
                  <c:v>6.9695718964296716E-2</c:v>
                </c:pt>
                <c:pt idx="2646">
                  <c:v>7.186745959574925E-2</c:v>
                </c:pt>
                <c:pt idx="2647">
                  <c:v>8.5339652336113084E-2</c:v>
                </c:pt>
                <c:pt idx="2648">
                  <c:v>9.528490519088581E-2</c:v>
                </c:pt>
                <c:pt idx="2649">
                  <c:v>0.11488499771202922</c:v>
                </c:pt>
                <c:pt idx="2650">
                  <c:v>0.13036940411719189</c:v>
                </c:pt>
                <c:pt idx="2651">
                  <c:v>0.13843829735098598</c:v>
                </c:pt>
                <c:pt idx="2652">
                  <c:v>0.13672767701355981</c:v>
                </c:pt>
                <c:pt idx="2653">
                  <c:v>0.13441479081696012</c:v>
                </c:pt>
                <c:pt idx="2654">
                  <c:v>0.14037857113788313</c:v>
                </c:pt>
                <c:pt idx="2655">
                  <c:v>0.15219254220627196</c:v>
                </c:pt>
                <c:pt idx="2656">
                  <c:v>0.15080135513421192</c:v>
                </c:pt>
                <c:pt idx="2657">
                  <c:v>0.14424231872520435</c:v>
                </c:pt>
                <c:pt idx="2658">
                  <c:v>0.15842246860313947</c:v>
                </c:pt>
                <c:pt idx="2659">
                  <c:v>0.1673556565588179</c:v>
                </c:pt>
                <c:pt idx="2660">
                  <c:v>0.19635911303175727</c:v>
                </c:pt>
                <c:pt idx="2661">
                  <c:v>0.24118851481835554</c:v>
                </c:pt>
                <c:pt idx="2662">
                  <c:v>0.25498451632200397</c:v>
                </c:pt>
                <c:pt idx="2663">
                  <c:v>0.25425576078361922</c:v>
                </c:pt>
                <c:pt idx="2664">
                  <c:v>0.25101201523651656</c:v>
                </c:pt>
                <c:pt idx="2665">
                  <c:v>0.2574487769102935</c:v>
                </c:pt>
                <c:pt idx="2666">
                  <c:v>0.25020222506651263</c:v>
                </c:pt>
                <c:pt idx="2667">
                  <c:v>0.25264728443976836</c:v>
                </c:pt>
                <c:pt idx="2668">
                  <c:v>0.23601708972725569</c:v>
                </c:pt>
                <c:pt idx="2669">
                  <c:v>0.25350901371025325</c:v>
                </c:pt>
                <c:pt idx="2670">
                  <c:v>0.25424744088476992</c:v>
                </c:pt>
                <c:pt idx="2671">
                  <c:v>0.18745792400085845</c:v>
                </c:pt>
                <c:pt idx="2672">
                  <c:v>0.18961503654250261</c:v>
                </c:pt>
                <c:pt idx="2673">
                  <c:v>0.17984125545863597</c:v>
                </c:pt>
                <c:pt idx="2674">
                  <c:v>0.1655800028144794</c:v>
                </c:pt>
                <c:pt idx="2675">
                  <c:v>0.15446250064592887</c:v>
                </c:pt>
                <c:pt idx="2676">
                  <c:v>0.13972426654970321</c:v>
                </c:pt>
                <c:pt idx="2677">
                  <c:v>0.13922385044798999</c:v>
                </c:pt>
                <c:pt idx="2678">
                  <c:v>0.11980277019469143</c:v>
                </c:pt>
                <c:pt idx="2679">
                  <c:v>7.9210823943591413E-2</c:v>
                </c:pt>
                <c:pt idx="2680">
                  <c:v>4.980289867252715E-2</c:v>
                </c:pt>
                <c:pt idx="2681">
                  <c:v>3.1132176268014351E-2</c:v>
                </c:pt>
                <c:pt idx="2682">
                  <c:v>3.200474522223621E-2</c:v>
                </c:pt>
                <c:pt idx="2683">
                  <c:v>4.1268496033369594E-2</c:v>
                </c:pt>
                <c:pt idx="2684">
                  <c:v>5.3032042380685644E-2</c:v>
                </c:pt>
                <c:pt idx="2685">
                  <c:v>5.8348754749855458E-2</c:v>
                </c:pt>
                <c:pt idx="2686">
                  <c:v>7.5940820430490774E-2</c:v>
                </c:pt>
                <c:pt idx="2687">
                  <c:v>6.8294736474527579E-2</c:v>
                </c:pt>
                <c:pt idx="2688">
                  <c:v>7.4452104305293546E-2</c:v>
                </c:pt>
                <c:pt idx="2689">
                  <c:v>7.8585570960965079E-2</c:v>
                </c:pt>
                <c:pt idx="2690">
                  <c:v>7.2499185347478873E-2</c:v>
                </c:pt>
                <c:pt idx="2691">
                  <c:v>8.5943477423537001E-2</c:v>
                </c:pt>
                <c:pt idx="2692">
                  <c:v>9.133043851278469E-2</c:v>
                </c:pt>
                <c:pt idx="2693">
                  <c:v>0.10588435460740322</c:v>
                </c:pt>
                <c:pt idx="2694">
                  <c:v>9.795669437082842E-2</c:v>
                </c:pt>
                <c:pt idx="2695">
                  <c:v>9.4535443801771243E-2</c:v>
                </c:pt>
                <c:pt idx="2696">
                  <c:v>0.10174813615447424</c:v>
                </c:pt>
                <c:pt idx="2697">
                  <c:v>9.3019418291723319E-2</c:v>
                </c:pt>
                <c:pt idx="2698">
                  <c:v>8.803554938770275E-2</c:v>
                </c:pt>
                <c:pt idx="2699">
                  <c:v>8.5017342781144034E-2</c:v>
                </c:pt>
                <c:pt idx="2700">
                  <c:v>8.259475890460069E-2</c:v>
                </c:pt>
                <c:pt idx="2701">
                  <c:v>8.5197754073082249E-2</c:v>
                </c:pt>
                <c:pt idx="2702">
                  <c:v>9.312828511753489E-2</c:v>
                </c:pt>
                <c:pt idx="2703">
                  <c:v>9.7483394738345316E-2</c:v>
                </c:pt>
                <c:pt idx="2704">
                  <c:v>0.1002570950600965</c:v>
                </c:pt>
                <c:pt idx="2705">
                  <c:v>0.11021556264062093</c:v>
                </c:pt>
                <c:pt idx="2706">
                  <c:v>0.10724179505747303</c:v>
                </c:pt>
                <c:pt idx="2707">
                  <c:v>0.10916286592159161</c:v>
                </c:pt>
                <c:pt idx="2708">
                  <c:v>0.10739311747235243</c:v>
                </c:pt>
                <c:pt idx="2709">
                  <c:v>0.11345973244361546</c:v>
                </c:pt>
                <c:pt idx="2710">
                  <c:v>0.12800500216179872</c:v>
                </c:pt>
                <c:pt idx="2711">
                  <c:v>0.14096451107533167</c:v>
                </c:pt>
                <c:pt idx="2712">
                  <c:v>0.15481648998225908</c:v>
                </c:pt>
                <c:pt idx="2713">
                  <c:v>0.17137870035568795</c:v>
                </c:pt>
                <c:pt idx="2714">
                  <c:v>0.17996145108759978</c:v>
                </c:pt>
                <c:pt idx="2715">
                  <c:v>0.16749672130009388</c:v>
                </c:pt>
                <c:pt idx="2716">
                  <c:v>0.16440944460521303</c:v>
                </c:pt>
                <c:pt idx="2717">
                  <c:v>0.16474281927408996</c:v>
                </c:pt>
                <c:pt idx="2718">
                  <c:v>0.15678485075780413</c:v>
                </c:pt>
                <c:pt idx="2719">
                  <c:v>0.15029270623604396</c:v>
                </c:pt>
                <c:pt idx="2720">
                  <c:v>0.12969452161164258</c:v>
                </c:pt>
                <c:pt idx="2721">
                  <c:v>0.1229876081247194</c:v>
                </c:pt>
                <c:pt idx="2722">
                  <c:v>0.11534660531175263</c:v>
                </c:pt>
                <c:pt idx="2723">
                  <c:v>0.11993222197295385</c:v>
                </c:pt>
                <c:pt idx="2724">
                  <c:v>0.13363278622151908</c:v>
                </c:pt>
                <c:pt idx="2725">
                  <c:v>0.15124216934127857</c:v>
                </c:pt>
                <c:pt idx="2726">
                  <c:v>0.16163401585325943</c:v>
                </c:pt>
                <c:pt idx="2727">
                  <c:v>0.17077954848105181</c:v>
                </c:pt>
                <c:pt idx="2728">
                  <c:v>0.17570963336885626</c:v>
                </c:pt>
                <c:pt idx="2729">
                  <c:v>0.17221167458818959</c:v>
                </c:pt>
                <c:pt idx="2730">
                  <c:v>0.16179622496318002</c:v>
                </c:pt>
                <c:pt idx="2731">
                  <c:v>0.16128175414595311</c:v>
                </c:pt>
                <c:pt idx="2732">
                  <c:v>0.16313583918484814</c:v>
                </c:pt>
                <c:pt idx="2733">
                  <c:v>0.16510521463317812</c:v>
                </c:pt>
                <c:pt idx="2734">
                  <c:v>0.17026082981708665</c:v>
                </c:pt>
                <c:pt idx="2735">
                  <c:v>0.16649649719909251</c:v>
                </c:pt>
                <c:pt idx="2736">
                  <c:v>0.15807807221929626</c:v>
                </c:pt>
                <c:pt idx="2737">
                  <c:v>0.15481530732198945</c:v>
                </c:pt>
                <c:pt idx="2738">
                  <c:v>0.13892821228113178</c:v>
                </c:pt>
                <c:pt idx="2739">
                  <c:v>0.14471856713394315</c:v>
                </c:pt>
                <c:pt idx="2740">
                  <c:v>0.1424702922690004</c:v>
                </c:pt>
                <c:pt idx="2741">
                  <c:v>0.13750816814805075</c:v>
                </c:pt>
                <c:pt idx="2742">
                  <c:v>0.12851700137527972</c:v>
                </c:pt>
                <c:pt idx="2743">
                  <c:v>0.12581711197933182</c:v>
                </c:pt>
                <c:pt idx="2744">
                  <c:v>0.13206685047994612</c:v>
                </c:pt>
                <c:pt idx="2745">
                  <c:v>0.12493168976957757</c:v>
                </c:pt>
                <c:pt idx="2746">
                  <c:v>0.12825336662677642</c:v>
                </c:pt>
                <c:pt idx="2747">
                  <c:v>0.12819505818295063</c:v>
                </c:pt>
                <c:pt idx="2748">
                  <c:v>0.13607180198723884</c:v>
                </c:pt>
                <c:pt idx="2749">
                  <c:v>0.14101045244325333</c:v>
                </c:pt>
                <c:pt idx="2750">
                  <c:v>0.15083153418225323</c:v>
                </c:pt>
                <c:pt idx="2751">
                  <c:v>0.15996610909734665</c:v>
                </c:pt>
                <c:pt idx="2752">
                  <c:v>0.16426580743978314</c:v>
                </c:pt>
                <c:pt idx="2753">
                  <c:v>0.17002220479358648</c:v>
                </c:pt>
                <c:pt idx="2754">
                  <c:v>0.16643162831133712</c:v>
                </c:pt>
                <c:pt idx="2755">
                  <c:v>0.17560297701748248</c:v>
                </c:pt>
                <c:pt idx="2756">
                  <c:v>0.17375200388992032</c:v>
                </c:pt>
                <c:pt idx="2757">
                  <c:v>0.17609516745367571</c:v>
                </c:pt>
                <c:pt idx="2758">
                  <c:v>0.17641285948970842</c:v>
                </c:pt>
                <c:pt idx="2759">
                  <c:v>0.18752643960884086</c:v>
                </c:pt>
                <c:pt idx="2760">
                  <c:v>0.18725708984546005</c:v>
                </c:pt>
                <c:pt idx="2761">
                  <c:v>0.19619292306900976</c:v>
                </c:pt>
                <c:pt idx="2762">
                  <c:v>0.19290195449787534</c:v>
                </c:pt>
                <c:pt idx="2763">
                  <c:v>0.19736146340539668</c:v>
                </c:pt>
                <c:pt idx="2764">
                  <c:v>0.19705972696438451</c:v>
                </c:pt>
                <c:pt idx="2765">
                  <c:v>0.18750129580093583</c:v>
                </c:pt>
                <c:pt idx="2766">
                  <c:v>0.18317704935833246</c:v>
                </c:pt>
                <c:pt idx="2767">
                  <c:v>0.18064854318397025</c:v>
                </c:pt>
                <c:pt idx="2768">
                  <c:v>0.16916163101422696</c:v>
                </c:pt>
                <c:pt idx="2769">
                  <c:v>0.16756546518048449</c:v>
                </c:pt>
                <c:pt idx="2770">
                  <c:v>0.16566003334521592</c:v>
                </c:pt>
                <c:pt idx="2771">
                  <c:v>0.15769210022325833</c:v>
                </c:pt>
                <c:pt idx="2772">
                  <c:v>0.15014968186217814</c:v>
                </c:pt>
                <c:pt idx="2773">
                  <c:v>0.14922856394179992</c:v>
                </c:pt>
                <c:pt idx="2774">
                  <c:v>0.14374549986583057</c:v>
                </c:pt>
                <c:pt idx="2775">
                  <c:v>0.14700685191594656</c:v>
                </c:pt>
                <c:pt idx="2776">
                  <c:v>0.15139156551556071</c:v>
                </c:pt>
                <c:pt idx="2777">
                  <c:v>0.14666566494133537</c:v>
                </c:pt>
                <c:pt idx="2778">
                  <c:v>0.14251510959703215</c:v>
                </c:pt>
                <c:pt idx="2779">
                  <c:v>0.15394964887685311</c:v>
                </c:pt>
                <c:pt idx="2780">
                  <c:v>0.15014655009463457</c:v>
                </c:pt>
                <c:pt idx="2781">
                  <c:v>0.15356686810702935</c:v>
                </c:pt>
                <c:pt idx="2782">
                  <c:v>0.14681463397199879</c:v>
                </c:pt>
                <c:pt idx="2783">
                  <c:v>0.14597515961298213</c:v>
                </c:pt>
                <c:pt idx="2784">
                  <c:v>0.1512184361071903</c:v>
                </c:pt>
                <c:pt idx="2785">
                  <c:v>0.14778398963482969</c:v>
                </c:pt>
                <c:pt idx="2786">
                  <c:v>0.14542360823469586</c:v>
                </c:pt>
                <c:pt idx="2787">
                  <c:v>0.14805143462599429</c:v>
                </c:pt>
                <c:pt idx="2788">
                  <c:v>0.1518906708928236</c:v>
                </c:pt>
                <c:pt idx="2789">
                  <c:v>0.14898625239752736</c:v>
                </c:pt>
                <c:pt idx="2790">
                  <c:v>0.15299419242969417</c:v>
                </c:pt>
                <c:pt idx="2791">
                  <c:v>0.15039408840364507</c:v>
                </c:pt>
                <c:pt idx="2792">
                  <c:v>0.15704317087991579</c:v>
                </c:pt>
                <c:pt idx="2793">
                  <c:v>0.15247742673447701</c:v>
                </c:pt>
                <c:pt idx="2794">
                  <c:v>0.1523995343691911</c:v>
                </c:pt>
                <c:pt idx="2795">
                  <c:v>0.14824224548716727</c:v>
                </c:pt>
                <c:pt idx="2796">
                  <c:v>0.14423685103927228</c:v>
                </c:pt>
                <c:pt idx="2797">
                  <c:v>0.14237996963865487</c:v>
                </c:pt>
                <c:pt idx="2798">
                  <c:v>0.15048723207184631</c:v>
                </c:pt>
                <c:pt idx="2799">
                  <c:v>0.15089880710956013</c:v>
                </c:pt>
                <c:pt idx="2800">
                  <c:v>0.1525748491829132</c:v>
                </c:pt>
                <c:pt idx="2801">
                  <c:v>0.14911923233588062</c:v>
                </c:pt>
                <c:pt idx="2802">
                  <c:v>0.1520135746987458</c:v>
                </c:pt>
                <c:pt idx="2803">
                  <c:v>0.15935315452047769</c:v>
                </c:pt>
                <c:pt idx="2804">
                  <c:v>0.16111746151739514</c:v>
                </c:pt>
                <c:pt idx="2805">
                  <c:v>0.15946106860257298</c:v>
                </c:pt>
                <c:pt idx="2806">
                  <c:v>0.16496616020962548</c:v>
                </c:pt>
                <c:pt idx="2807">
                  <c:v>0.17163143986396076</c:v>
                </c:pt>
                <c:pt idx="2808">
                  <c:v>0.18216602966951029</c:v>
                </c:pt>
                <c:pt idx="2809">
                  <c:v>0.18363699808539724</c:v>
                </c:pt>
                <c:pt idx="2810">
                  <c:v>0.19299182600928322</c:v>
                </c:pt>
                <c:pt idx="2811">
                  <c:v>0.18065145677816297</c:v>
                </c:pt>
                <c:pt idx="2812">
                  <c:v>0.18635160182591962</c:v>
                </c:pt>
                <c:pt idx="2813">
                  <c:v>0.18491333089553999</c:v>
                </c:pt>
                <c:pt idx="2814">
                  <c:v>0.18947610606320336</c:v>
                </c:pt>
                <c:pt idx="2815">
                  <c:v>0.19031029825315385</c:v>
                </c:pt>
                <c:pt idx="2816">
                  <c:v>0.18375330900676143</c:v>
                </c:pt>
                <c:pt idx="2817">
                  <c:v>0.13801640160075296</c:v>
                </c:pt>
                <c:pt idx="2818">
                  <c:v>0.10183943461477729</c:v>
                </c:pt>
                <c:pt idx="2819">
                  <c:v>6.1794891047517127E-2</c:v>
                </c:pt>
                <c:pt idx="2820">
                  <c:v>3.4415181847386143E-2</c:v>
                </c:pt>
                <c:pt idx="2821">
                  <c:v>1.2956154470621772E-2</c:v>
                </c:pt>
                <c:pt idx="2822">
                  <c:v>1.3900387889846513E-2</c:v>
                </c:pt>
                <c:pt idx="2823">
                  <c:v>1.1337247564578387E-2</c:v>
                </c:pt>
                <c:pt idx="2824">
                  <c:v>1.2774603577423226E-2</c:v>
                </c:pt>
                <c:pt idx="2825">
                  <c:v>1.1634909088964959E-2</c:v>
                </c:pt>
                <c:pt idx="2826">
                  <c:v>1.1305501612516412E-2</c:v>
                </c:pt>
                <c:pt idx="2827">
                  <c:v>1.1449700171983747E-2</c:v>
                </c:pt>
                <c:pt idx="2828">
                  <c:v>1.0680052041162942E-2</c:v>
                </c:pt>
                <c:pt idx="2829">
                  <c:v>1.0253374744183287E-2</c:v>
                </c:pt>
                <c:pt idx="2830">
                  <c:v>1.2427760052871958E-2</c:v>
                </c:pt>
                <c:pt idx="2831">
                  <c:v>1.507512775274631E-2</c:v>
                </c:pt>
                <c:pt idx="2832">
                  <c:v>1.4138339031865949E-2</c:v>
                </c:pt>
                <c:pt idx="2833">
                  <c:v>2.1869019431114464E-2</c:v>
                </c:pt>
                <c:pt idx="2834">
                  <c:v>2.593755690194641E-2</c:v>
                </c:pt>
                <c:pt idx="2835">
                  <c:v>2.5408206373234061E-2</c:v>
                </c:pt>
                <c:pt idx="2836">
                  <c:v>2.3465848826303808E-2</c:v>
                </c:pt>
                <c:pt idx="2837">
                  <c:v>2.6841961792247175E-2</c:v>
                </c:pt>
                <c:pt idx="2838">
                  <c:v>2.4872136896080737E-2</c:v>
                </c:pt>
                <c:pt idx="2839">
                  <c:v>2.3892557202212037E-2</c:v>
                </c:pt>
                <c:pt idx="2840">
                  <c:v>2.6888610657981267E-2</c:v>
                </c:pt>
                <c:pt idx="2841">
                  <c:v>2.8218077594114217E-2</c:v>
                </c:pt>
                <c:pt idx="2842">
                  <c:v>2.4652847227559456E-2</c:v>
                </c:pt>
                <c:pt idx="2843">
                  <c:v>3.3018662426180033E-2</c:v>
                </c:pt>
                <c:pt idx="2844">
                  <c:v>4.3853302787534992E-2</c:v>
                </c:pt>
                <c:pt idx="2845">
                  <c:v>5.9237186450413745E-2</c:v>
                </c:pt>
                <c:pt idx="2846">
                  <c:v>4.8700979662267621E-2</c:v>
                </c:pt>
                <c:pt idx="2847">
                  <c:v>5.1593782544967853E-2</c:v>
                </c:pt>
                <c:pt idx="2848">
                  <c:v>5.5200042128167787E-2</c:v>
                </c:pt>
                <c:pt idx="2849">
                  <c:v>4.6807537684036789E-2</c:v>
                </c:pt>
                <c:pt idx="2850">
                  <c:v>4.433138839230525E-2</c:v>
                </c:pt>
                <c:pt idx="2851">
                  <c:v>3.5191329738063853E-2</c:v>
                </c:pt>
                <c:pt idx="2852">
                  <c:v>3.0719404076463272E-2</c:v>
                </c:pt>
                <c:pt idx="2853">
                  <c:v>2.9785517456350115E-2</c:v>
                </c:pt>
                <c:pt idx="2854">
                  <c:v>2.7537024245159445E-2</c:v>
                </c:pt>
                <c:pt idx="2855">
                  <c:v>2.9893908026465438E-2</c:v>
                </c:pt>
                <c:pt idx="2856">
                  <c:v>4.4640621084493744E-2</c:v>
                </c:pt>
                <c:pt idx="2857">
                  <c:v>4.6124079267223402E-2</c:v>
                </c:pt>
                <c:pt idx="2858">
                  <c:v>3.4546340190253426E-2</c:v>
                </c:pt>
                <c:pt idx="2859">
                  <c:v>3.9974336662458969E-2</c:v>
                </c:pt>
                <c:pt idx="2860">
                  <c:v>5.7806247800656935E-2</c:v>
                </c:pt>
                <c:pt idx="2861">
                  <c:v>6.5899840015217787E-2</c:v>
                </c:pt>
                <c:pt idx="2862">
                  <c:v>6.463096686308642E-2</c:v>
                </c:pt>
                <c:pt idx="2863">
                  <c:v>5.9648058796916634E-2</c:v>
                </c:pt>
                <c:pt idx="2864">
                  <c:v>6.6233222419896376E-2</c:v>
                </c:pt>
                <c:pt idx="2865">
                  <c:v>7.2595390751250766E-2</c:v>
                </c:pt>
                <c:pt idx="2866">
                  <c:v>6.5785412630445655E-2</c:v>
                </c:pt>
                <c:pt idx="2867">
                  <c:v>5.8505169245464748E-2</c:v>
                </c:pt>
                <c:pt idx="2868">
                  <c:v>4.4454191446631527E-2</c:v>
                </c:pt>
                <c:pt idx="2869">
                  <c:v>4.372025694607138E-2</c:v>
                </c:pt>
                <c:pt idx="2870">
                  <c:v>4.1227520620520958E-2</c:v>
                </c:pt>
                <c:pt idx="2871">
                  <c:v>4.0701097282296331E-2</c:v>
                </c:pt>
                <c:pt idx="2872">
                  <c:v>3.6946435008404895E-2</c:v>
                </c:pt>
                <c:pt idx="2873">
                  <c:v>3.6012871067359856E-2</c:v>
                </c:pt>
                <c:pt idx="2874">
                  <c:v>3.0766524608368748E-2</c:v>
                </c:pt>
                <c:pt idx="2875">
                  <c:v>2.635972801407508E-2</c:v>
                </c:pt>
                <c:pt idx="2876">
                  <c:v>2.8894801923840526E-2</c:v>
                </c:pt>
                <c:pt idx="2877">
                  <c:v>2.6710684509893966E-2</c:v>
                </c:pt>
                <c:pt idx="2878">
                  <c:v>1.2770089240816705E-2</c:v>
                </c:pt>
                <c:pt idx="2879">
                  <c:v>3.4870029551490643E-3</c:v>
                </c:pt>
                <c:pt idx="2880">
                  <c:v>2.4262355105792955E-3</c:v>
                </c:pt>
                <c:pt idx="2881">
                  <c:v>5.5297087132860287E-3</c:v>
                </c:pt>
                <c:pt idx="2882">
                  <c:v>7.2363677348524806E-3</c:v>
                </c:pt>
                <c:pt idx="2883">
                  <c:v>7.4072515010961378E-3</c:v>
                </c:pt>
                <c:pt idx="2884">
                  <c:v>7.6787907301186951E-3</c:v>
                </c:pt>
                <c:pt idx="2885">
                  <c:v>5.5583390253343074E-3</c:v>
                </c:pt>
                <c:pt idx="2886">
                  <c:v>5.8542992213764323E-3</c:v>
                </c:pt>
                <c:pt idx="2887">
                  <c:v>8.4523123503617483E-3</c:v>
                </c:pt>
                <c:pt idx="2888">
                  <c:v>6.8801291485747736E-3</c:v>
                </c:pt>
                <c:pt idx="2889">
                  <c:v>8.0732675333669342E-3</c:v>
                </c:pt>
                <c:pt idx="2890">
                  <c:v>5.7919219133273844E-3</c:v>
                </c:pt>
                <c:pt idx="2891">
                  <c:v>7.6829441796155053E-3</c:v>
                </c:pt>
                <c:pt idx="2892">
                  <c:v>7.7714495909509702E-3</c:v>
                </c:pt>
                <c:pt idx="2893">
                  <c:v>9.473234818971157E-3</c:v>
                </c:pt>
                <c:pt idx="2894">
                  <c:v>1.0134191567161048E-2</c:v>
                </c:pt>
                <c:pt idx="2895">
                  <c:v>1.3955955873187105E-2</c:v>
                </c:pt>
                <c:pt idx="2896">
                  <c:v>1.3102277892298682E-2</c:v>
                </c:pt>
                <c:pt idx="2897">
                  <c:v>1.7606962784969989E-2</c:v>
                </c:pt>
                <c:pt idx="2898">
                  <c:v>1.1519503382132024E-2</c:v>
                </c:pt>
                <c:pt idx="2899">
                  <c:v>1.3508576106715322E-2</c:v>
                </c:pt>
                <c:pt idx="2900">
                  <c:v>1.3927839986545298E-2</c:v>
                </c:pt>
                <c:pt idx="2901">
                  <c:v>1.4862399380640745E-2</c:v>
                </c:pt>
                <c:pt idx="2902">
                  <c:v>1.5981791265660641E-2</c:v>
                </c:pt>
                <c:pt idx="2903">
                  <c:v>1.9231391495589223E-2</c:v>
                </c:pt>
                <c:pt idx="2904">
                  <c:v>2.2266716942854724E-2</c:v>
                </c:pt>
                <c:pt idx="2905">
                  <c:v>2.1621346505239669E-2</c:v>
                </c:pt>
                <c:pt idx="2906">
                  <c:v>2.2560136250736901E-2</c:v>
                </c:pt>
                <c:pt idx="2907">
                  <c:v>2.3360255518314572E-2</c:v>
                </c:pt>
                <c:pt idx="2908">
                  <c:v>2.5432199295584833E-2</c:v>
                </c:pt>
                <c:pt idx="2909">
                  <c:v>2.4628250271312997E-2</c:v>
                </c:pt>
                <c:pt idx="2910">
                  <c:v>2.4559354445068505E-2</c:v>
                </c:pt>
                <c:pt idx="2911">
                  <c:v>2.6149821046128847E-2</c:v>
                </c:pt>
                <c:pt idx="2912">
                  <c:v>2.2643208270716506E-2</c:v>
                </c:pt>
                <c:pt idx="2913">
                  <c:v>3.0729502339503653E-2</c:v>
                </c:pt>
                <c:pt idx="2914">
                  <c:v>3.0335680337796152E-2</c:v>
                </c:pt>
                <c:pt idx="2915">
                  <c:v>3.0717235400843469E-2</c:v>
                </c:pt>
                <c:pt idx="2916">
                  <c:v>2.9981538707204859E-2</c:v>
                </c:pt>
                <c:pt idx="2917">
                  <c:v>3.3087627482340384E-2</c:v>
                </c:pt>
                <c:pt idx="2918">
                  <c:v>4.0623170046041102E-2</c:v>
                </c:pt>
                <c:pt idx="2919">
                  <c:v>5.025242898050683E-2</c:v>
                </c:pt>
                <c:pt idx="2920">
                  <c:v>4.7270182235815507E-2</c:v>
                </c:pt>
                <c:pt idx="2921">
                  <c:v>4.4249089656777062E-2</c:v>
                </c:pt>
                <c:pt idx="2922">
                  <c:v>4.454094605674052E-2</c:v>
                </c:pt>
                <c:pt idx="2923">
                  <c:v>2.8956712213645163E-2</c:v>
                </c:pt>
                <c:pt idx="2924">
                  <c:v>1.6854256386474219E-2</c:v>
                </c:pt>
                <c:pt idx="2925">
                  <c:v>9.6082955013062615E-3</c:v>
                </c:pt>
                <c:pt idx="2926">
                  <c:v>1.352500723757068E-2</c:v>
                </c:pt>
                <c:pt idx="2927">
                  <c:v>1.1409069083456815E-2</c:v>
                </c:pt>
                <c:pt idx="2928">
                  <c:v>1.7636010172611228E-2</c:v>
                </c:pt>
                <c:pt idx="2929">
                  <c:v>1.9141169144608974E-2</c:v>
                </c:pt>
                <c:pt idx="2930">
                  <c:v>1.5832751119706154E-2</c:v>
                </c:pt>
                <c:pt idx="2931">
                  <c:v>1.0950595732785713E-2</c:v>
                </c:pt>
                <c:pt idx="2932">
                  <c:v>7.4022922289693396E-3</c:v>
                </c:pt>
                <c:pt idx="2933">
                  <c:v>4.6732452733185973E-3</c:v>
                </c:pt>
                <c:pt idx="2934">
                  <c:v>3.5465554790402236E-3</c:v>
                </c:pt>
                <c:pt idx="2935">
                  <c:v>7.7885041653380366E-3</c:v>
                </c:pt>
                <c:pt idx="2936">
                  <c:v>1.0824371196402439E-2</c:v>
                </c:pt>
                <c:pt idx="2937">
                  <c:v>1.3227398522072928E-2</c:v>
                </c:pt>
                <c:pt idx="2938">
                  <c:v>1.102590823021413E-2</c:v>
                </c:pt>
                <c:pt idx="2939">
                  <c:v>1.3091083425250174E-2</c:v>
                </c:pt>
                <c:pt idx="2940">
                  <c:v>1.2751610997603982E-2</c:v>
                </c:pt>
                <c:pt idx="2941">
                  <c:v>1.3087118188335805E-2</c:v>
                </c:pt>
                <c:pt idx="2942">
                  <c:v>1.7273332570365375E-2</c:v>
                </c:pt>
                <c:pt idx="2943">
                  <c:v>1.4355118976494909E-2</c:v>
                </c:pt>
                <c:pt idx="2944">
                  <c:v>1.8122039873244903E-2</c:v>
                </c:pt>
                <c:pt idx="2945">
                  <c:v>2.0642114510421018E-2</c:v>
                </c:pt>
                <c:pt idx="2946">
                  <c:v>1.7842751056761412E-2</c:v>
                </c:pt>
                <c:pt idx="2947">
                  <c:v>1.9135295538326293E-2</c:v>
                </c:pt>
                <c:pt idx="2948">
                  <c:v>1.9109221504140999E-2</c:v>
                </c:pt>
                <c:pt idx="2949">
                  <c:v>1.5208497064947535E-2</c:v>
                </c:pt>
                <c:pt idx="2950">
                  <c:v>1.5982663355442524E-2</c:v>
                </c:pt>
                <c:pt idx="2951">
                  <c:v>1.4595493623568576E-2</c:v>
                </c:pt>
                <c:pt idx="2952">
                  <c:v>1.3778426310006545E-2</c:v>
                </c:pt>
                <c:pt idx="2953">
                  <c:v>1.1650744371400647E-2</c:v>
                </c:pt>
                <c:pt idx="2954">
                  <c:v>9.8461358199428139E-3</c:v>
                </c:pt>
                <c:pt idx="2955">
                  <c:v>1.1184698799705255E-2</c:v>
                </c:pt>
                <c:pt idx="2956">
                  <c:v>9.3058726046425806E-3</c:v>
                </c:pt>
                <c:pt idx="2957">
                  <c:v>1.0757897470965855E-2</c:v>
                </c:pt>
                <c:pt idx="2958">
                  <c:v>1.2890492432697614E-2</c:v>
                </c:pt>
                <c:pt idx="2959">
                  <c:v>1.4099295492988283E-2</c:v>
                </c:pt>
                <c:pt idx="2960">
                  <c:v>1.6419593423450798E-2</c:v>
                </c:pt>
                <c:pt idx="2961">
                  <c:v>1.9633772438543001E-2</c:v>
                </c:pt>
                <c:pt idx="2962">
                  <c:v>1.9950961291889301E-2</c:v>
                </c:pt>
                <c:pt idx="2963">
                  <c:v>1.9084769992214083E-2</c:v>
                </c:pt>
                <c:pt idx="2964">
                  <c:v>2.0790196133322163E-2</c:v>
                </c:pt>
                <c:pt idx="2965">
                  <c:v>2.5003907728670578E-2</c:v>
                </c:pt>
                <c:pt idx="2966">
                  <c:v>3.1108177813294079E-2</c:v>
                </c:pt>
                <c:pt idx="2967">
                  <c:v>2.3712645501396051E-2</c:v>
                </c:pt>
                <c:pt idx="2968">
                  <c:v>2.4333301065550077E-2</c:v>
                </c:pt>
                <c:pt idx="2969">
                  <c:v>2.1720286878593953E-2</c:v>
                </c:pt>
                <c:pt idx="2970">
                  <c:v>2.0731487633676871E-2</c:v>
                </c:pt>
                <c:pt idx="2971">
                  <c:v>1.5315144798941123E-2</c:v>
                </c:pt>
                <c:pt idx="2972">
                  <c:v>1.359434738774172E-2</c:v>
                </c:pt>
                <c:pt idx="2973">
                  <c:v>1.2657399410465181E-2</c:v>
                </c:pt>
                <c:pt idx="2974">
                  <c:v>1.5337968886186997E-2</c:v>
                </c:pt>
                <c:pt idx="2975">
                  <c:v>1.4007749134767183E-2</c:v>
                </c:pt>
                <c:pt idx="2976">
                  <c:v>6.9574550000553936E-3</c:v>
                </c:pt>
                <c:pt idx="2977">
                  <c:v>1.0019199761960225E-2</c:v>
                </c:pt>
                <c:pt idx="2978">
                  <c:v>1.1456161541526341E-2</c:v>
                </c:pt>
                <c:pt idx="2979">
                  <c:v>1.54164611730033E-2</c:v>
                </c:pt>
                <c:pt idx="2980">
                  <c:v>1.4535215358391076E-2</c:v>
                </c:pt>
                <c:pt idx="2981">
                  <c:v>1.6971738917705495E-2</c:v>
                </c:pt>
                <c:pt idx="2982">
                  <c:v>1.3023451079465337E-2</c:v>
                </c:pt>
                <c:pt idx="2983">
                  <c:v>1.5291405356536402E-2</c:v>
                </c:pt>
                <c:pt idx="2984">
                  <c:v>2.6090923191459343E-2</c:v>
                </c:pt>
                <c:pt idx="2985">
                  <c:v>3.0325515224157395E-2</c:v>
                </c:pt>
                <c:pt idx="2986">
                  <c:v>2.9298769919647468E-2</c:v>
                </c:pt>
                <c:pt idx="2987">
                  <c:v>3.6417249949873456E-2</c:v>
                </c:pt>
                <c:pt idx="2988">
                  <c:v>4.7173825663063509E-2</c:v>
                </c:pt>
                <c:pt idx="2989">
                  <c:v>4.6905590990911739E-2</c:v>
                </c:pt>
                <c:pt idx="2990">
                  <c:v>5.4527387945133551E-2</c:v>
                </c:pt>
                <c:pt idx="2991">
                  <c:v>5.1168129057036854E-2</c:v>
                </c:pt>
                <c:pt idx="2992">
                  <c:v>3.9504043946563608E-2</c:v>
                </c:pt>
                <c:pt idx="2993">
                  <c:v>2.9656160440772957E-2</c:v>
                </c:pt>
                <c:pt idx="2994">
                  <c:v>3.9464874010438744E-2</c:v>
                </c:pt>
                <c:pt idx="2995">
                  <c:v>3.9029985454378191E-2</c:v>
                </c:pt>
                <c:pt idx="2996">
                  <c:v>4.516891369205428E-2</c:v>
                </c:pt>
                <c:pt idx="2997">
                  <c:v>3.9923099723833309E-2</c:v>
                </c:pt>
                <c:pt idx="2998">
                  <c:v>3.6273838449345307E-2</c:v>
                </c:pt>
                <c:pt idx="2999">
                  <c:v>3.7083562630533431E-2</c:v>
                </c:pt>
                <c:pt idx="3000">
                  <c:v>3.5762766948929325E-2</c:v>
                </c:pt>
                <c:pt idx="3001">
                  <c:v>3.2609119036029109E-2</c:v>
                </c:pt>
                <c:pt idx="3002">
                  <c:v>3.4844107119553464E-2</c:v>
                </c:pt>
                <c:pt idx="3003">
                  <c:v>3.2303763334797654E-2</c:v>
                </c:pt>
                <c:pt idx="3004">
                  <c:v>3.2854809653215362E-2</c:v>
                </c:pt>
                <c:pt idx="3005">
                  <c:v>3.1697988418218283E-2</c:v>
                </c:pt>
                <c:pt idx="3006">
                  <c:v>3.1358028902044546E-2</c:v>
                </c:pt>
                <c:pt idx="3007">
                  <c:v>3.4943426363843406E-2</c:v>
                </c:pt>
                <c:pt idx="3008">
                  <c:v>3.5978700309993603E-2</c:v>
                </c:pt>
                <c:pt idx="3009">
                  <c:v>3.8716852772668085E-2</c:v>
                </c:pt>
                <c:pt idx="3010">
                  <c:v>4.3996419412237607E-2</c:v>
                </c:pt>
                <c:pt idx="3011">
                  <c:v>5.351161259093886E-2</c:v>
                </c:pt>
                <c:pt idx="3012">
                  <c:v>1.4918689975629757E-3</c:v>
                </c:pt>
                <c:pt idx="3013">
                  <c:v>6.9233173412882828E-4</c:v>
                </c:pt>
                <c:pt idx="3014">
                  <c:v>-3.4430267083422764E-3</c:v>
                </c:pt>
                <c:pt idx="3015">
                  <c:v>2.7157423981111033E-3</c:v>
                </c:pt>
                <c:pt idx="3016">
                  <c:v>0.36612387200601038</c:v>
                </c:pt>
                <c:pt idx="3017">
                  <c:v>0.34785881292870219</c:v>
                </c:pt>
                <c:pt idx="3018">
                  <c:v>0.30142060870578585</c:v>
                </c:pt>
                <c:pt idx="3019">
                  <c:v>0.30955839212280012</c:v>
                </c:pt>
                <c:pt idx="3020">
                  <c:v>0.39435696983332935</c:v>
                </c:pt>
                <c:pt idx="3021">
                  <c:v>0.3579821232016594</c:v>
                </c:pt>
                <c:pt idx="3022">
                  <c:v>0.3506622469952218</c:v>
                </c:pt>
                <c:pt idx="3023">
                  <c:v>0.37813895911537188</c:v>
                </c:pt>
                <c:pt idx="3024">
                  <c:v>0.34974549096031171</c:v>
                </c:pt>
                <c:pt idx="3025">
                  <c:v>0.29053505148536668</c:v>
                </c:pt>
                <c:pt idx="3026">
                  <c:v>0.30370452453414742</c:v>
                </c:pt>
                <c:pt idx="3027">
                  <c:v>3.7840463508005365E-2</c:v>
                </c:pt>
                <c:pt idx="3028">
                  <c:v>-1.1584102915425342E-2</c:v>
                </c:pt>
                <c:pt idx="3029">
                  <c:v>-1.1984379055127725E-3</c:v>
                </c:pt>
                <c:pt idx="3030">
                  <c:v>1.4464439721649689E-2</c:v>
                </c:pt>
                <c:pt idx="3031">
                  <c:v>9.2513713850336157E-3</c:v>
                </c:pt>
                <c:pt idx="3032">
                  <c:v>2.2463654162903426E-2</c:v>
                </c:pt>
                <c:pt idx="3033">
                  <c:v>3.9701691706159045E-2</c:v>
                </c:pt>
                <c:pt idx="3034">
                  <c:v>3.2129229854284895E-2</c:v>
                </c:pt>
                <c:pt idx="3035">
                  <c:v>3.4192991351238586E-2</c:v>
                </c:pt>
                <c:pt idx="3036">
                  <c:v>2.7417889245909925E-2</c:v>
                </c:pt>
                <c:pt idx="3037">
                  <c:v>-1.0480556874911194E-2</c:v>
                </c:pt>
                <c:pt idx="3038">
                  <c:v>-5.1276196224456748E-3</c:v>
                </c:pt>
                <c:pt idx="3039">
                  <c:v>0.58883920884938823</c:v>
                </c:pt>
                <c:pt idx="3040">
                  <c:v>0.6531449697612477</c:v>
                </c:pt>
                <c:pt idx="3041">
                  <c:v>0.71446153656681521</c:v>
                </c:pt>
                <c:pt idx="3042">
                  <c:v>0.63659095443967717</c:v>
                </c:pt>
                <c:pt idx="3043">
                  <c:v>0.31403149550086501</c:v>
                </c:pt>
                <c:pt idx="3044">
                  <c:v>0.16224825477908381</c:v>
                </c:pt>
                <c:pt idx="3045">
                  <c:v>0.14686780032052982</c:v>
                </c:pt>
                <c:pt idx="3046">
                  <c:v>1.7652676769060948E-3</c:v>
                </c:pt>
                <c:pt idx="3047">
                  <c:v>-7.7824459350464932E-3</c:v>
                </c:pt>
                <c:pt idx="3048">
                  <c:v>4.5125648138530355E-3</c:v>
                </c:pt>
                <c:pt idx="3049">
                  <c:v>-2.0615352025549192E-3</c:v>
                </c:pt>
                <c:pt idx="3050">
                  <c:v>-4.5697884527765194E-3</c:v>
                </c:pt>
                <c:pt idx="3051">
                  <c:v>7.8461339567203452E-3</c:v>
                </c:pt>
                <c:pt idx="3052">
                  <c:v>2.2398802676797482E-3</c:v>
                </c:pt>
                <c:pt idx="3053">
                  <c:v>-1.5189312155276173E-4</c:v>
                </c:pt>
                <c:pt idx="3054">
                  <c:v>-1.0292846155829479E-2</c:v>
                </c:pt>
                <c:pt idx="3055">
                  <c:v>-6.4558738460714664E-3</c:v>
                </c:pt>
                <c:pt idx="3056">
                  <c:v>7.451419249425756E-3</c:v>
                </c:pt>
                <c:pt idx="3057">
                  <c:v>4.0331650906423912E-3</c:v>
                </c:pt>
                <c:pt idx="3058">
                  <c:v>-2.6428937562497051E-3</c:v>
                </c:pt>
                <c:pt idx="3059">
                  <c:v>-7.5515870559113504E-3</c:v>
                </c:pt>
                <c:pt idx="3060">
                  <c:v>4.8063449223013826E-3</c:v>
                </c:pt>
                <c:pt idx="3061">
                  <c:v>-3.9969107596243992E-3</c:v>
                </c:pt>
                <c:pt idx="3062">
                  <c:v>6.6125374144261331E-3</c:v>
                </c:pt>
                <c:pt idx="3063">
                  <c:v>1.00940808866074E-3</c:v>
                </c:pt>
                <c:pt idx="3064">
                  <c:v>-7.1130930990385907E-3</c:v>
                </c:pt>
                <c:pt idx="3065">
                  <c:v>-6.7789439081646953E-3</c:v>
                </c:pt>
                <c:pt idx="3066">
                  <c:v>3.4900584895243077E-3</c:v>
                </c:pt>
                <c:pt idx="3067">
                  <c:v>4.2415123607968896E-2</c:v>
                </c:pt>
                <c:pt idx="3068">
                  <c:v>3.4514107475310238E-2</c:v>
                </c:pt>
                <c:pt idx="3069">
                  <c:v>3.4604223550457315E-2</c:v>
                </c:pt>
                <c:pt idx="3070">
                  <c:v>3.6803348999377247E-2</c:v>
                </c:pt>
                <c:pt idx="3071">
                  <c:v>4.1658282732822377E-2</c:v>
                </c:pt>
                <c:pt idx="3072">
                  <c:v>3.0423671763536407E-2</c:v>
                </c:pt>
                <c:pt idx="3073">
                  <c:v>3.0415000338981358E-2</c:v>
                </c:pt>
                <c:pt idx="3074">
                  <c:v>3.133829700203733E-2</c:v>
                </c:pt>
                <c:pt idx="3075">
                  <c:v>3.5601134701575617E-2</c:v>
                </c:pt>
                <c:pt idx="3076">
                  <c:v>3.1251311932976596E-2</c:v>
                </c:pt>
                <c:pt idx="3077">
                  <c:v>2.3651707440132647E-2</c:v>
                </c:pt>
                <c:pt idx="3078">
                  <c:v>2.451410700801401E-2</c:v>
                </c:pt>
                <c:pt idx="3079">
                  <c:v>2.2869613390934542E-2</c:v>
                </c:pt>
                <c:pt idx="3080">
                  <c:v>1.9768804374588535E-2</c:v>
                </c:pt>
                <c:pt idx="3081">
                  <c:v>2.2262391691639349E-2</c:v>
                </c:pt>
                <c:pt idx="3082">
                  <c:v>2.1676899189415219E-2</c:v>
                </c:pt>
                <c:pt idx="3083">
                  <c:v>1.5411260724564528E-2</c:v>
                </c:pt>
                <c:pt idx="3084">
                  <c:v>7.6641714012075984E-3</c:v>
                </c:pt>
                <c:pt idx="3085">
                  <c:v>8.7089783922265056E-3</c:v>
                </c:pt>
                <c:pt idx="3086">
                  <c:v>1.1906990114184647E-2</c:v>
                </c:pt>
                <c:pt idx="3087">
                  <c:v>1.6908970795981693E-2</c:v>
                </c:pt>
                <c:pt idx="3088">
                  <c:v>2.6324997943285643E-2</c:v>
                </c:pt>
                <c:pt idx="3089">
                  <c:v>3.729294891422897E-2</c:v>
                </c:pt>
                <c:pt idx="3090">
                  <c:v>2.8953235670194994E-2</c:v>
                </c:pt>
                <c:pt idx="3091">
                  <c:v>2.0319836668973922E-2</c:v>
                </c:pt>
                <c:pt idx="3092">
                  <c:v>2.1470053254282768E-2</c:v>
                </c:pt>
                <c:pt idx="3093">
                  <c:v>2.1150561374495471E-2</c:v>
                </c:pt>
                <c:pt idx="3094">
                  <c:v>2.1965181073486835E-2</c:v>
                </c:pt>
                <c:pt idx="3095">
                  <c:v>2.0222804435598152E-2</c:v>
                </c:pt>
                <c:pt idx="3096">
                  <c:v>1.8987420205566152E-2</c:v>
                </c:pt>
                <c:pt idx="3097">
                  <c:v>1.7771571439090018E-2</c:v>
                </c:pt>
                <c:pt idx="3098">
                  <c:v>1.3424484712897467E-2</c:v>
                </c:pt>
                <c:pt idx="3099">
                  <c:v>1.2699460570510647E-2</c:v>
                </c:pt>
                <c:pt idx="3100">
                  <c:v>1.7078181593113289E-2</c:v>
                </c:pt>
                <c:pt idx="3101">
                  <c:v>1.6926262562527796E-2</c:v>
                </c:pt>
                <c:pt idx="3102">
                  <c:v>1.6677080434751433E-2</c:v>
                </c:pt>
                <c:pt idx="3103">
                  <c:v>2.1403205319966881E-2</c:v>
                </c:pt>
                <c:pt idx="3104">
                  <c:v>2.5021009944667001E-2</c:v>
                </c:pt>
                <c:pt idx="3105">
                  <c:v>2.6319223154394285E-2</c:v>
                </c:pt>
                <c:pt idx="3106">
                  <c:v>6.7751900628604395E-3</c:v>
                </c:pt>
                <c:pt idx="3107">
                  <c:v>4.4357605973469032E-3</c:v>
                </c:pt>
                <c:pt idx="3108">
                  <c:v>2.0535953461842331E-2</c:v>
                </c:pt>
                <c:pt idx="3109">
                  <c:v>1.1714947526989332E-2</c:v>
                </c:pt>
                <c:pt idx="3110">
                  <c:v>3.2028260989773747E-3</c:v>
                </c:pt>
                <c:pt idx="3111">
                  <c:v>1.092515940180841E-3</c:v>
                </c:pt>
                <c:pt idx="3112">
                  <c:v>5.3476077688861031E-3</c:v>
                </c:pt>
                <c:pt idx="3113">
                  <c:v>7.8777608812755084E-3</c:v>
                </c:pt>
                <c:pt idx="3114">
                  <c:v>1.6404333425787683E-2</c:v>
                </c:pt>
                <c:pt idx="3115">
                  <c:v>3.2191696813351975E-2</c:v>
                </c:pt>
                <c:pt idx="3116">
                  <c:v>3.9662357816541788E-2</c:v>
                </c:pt>
                <c:pt idx="3117">
                  <c:v>4.1450236125750418E-2</c:v>
                </c:pt>
                <c:pt idx="3118">
                  <c:v>4.3544263242304537E-2</c:v>
                </c:pt>
                <c:pt idx="3119">
                  <c:v>4.4931021383563349E-2</c:v>
                </c:pt>
                <c:pt idx="3120">
                  <c:v>4.8197338272878344E-2</c:v>
                </c:pt>
                <c:pt idx="3121">
                  <c:v>4.4533099089222511E-2</c:v>
                </c:pt>
                <c:pt idx="3122">
                  <c:v>4.5941951647831394E-2</c:v>
                </c:pt>
                <c:pt idx="3123">
                  <c:v>4.1334238663441963E-2</c:v>
                </c:pt>
                <c:pt idx="3124">
                  <c:v>3.2607450205291363E-2</c:v>
                </c:pt>
                <c:pt idx="3125">
                  <c:v>3.1031493893277078E-2</c:v>
                </c:pt>
                <c:pt idx="3126">
                  <c:v>1.2516083685805583E-2</c:v>
                </c:pt>
                <c:pt idx="3127">
                  <c:v>1.3612925989197123E-2</c:v>
                </c:pt>
                <c:pt idx="3128">
                  <c:v>1.4014635657357825E-2</c:v>
                </c:pt>
                <c:pt idx="3129">
                  <c:v>1.2723712539820289E-2</c:v>
                </c:pt>
                <c:pt idx="3130">
                  <c:v>3.4988548802427251E-3</c:v>
                </c:pt>
                <c:pt idx="3131">
                  <c:v>6.3809995943918518E-3</c:v>
                </c:pt>
                <c:pt idx="3132">
                  <c:v>5.1331163615234909E-3</c:v>
                </c:pt>
                <c:pt idx="3133">
                  <c:v>3.6365340167257092E-3</c:v>
                </c:pt>
                <c:pt idx="3134">
                  <c:v>3.9376000557664638E-3</c:v>
                </c:pt>
                <c:pt idx="3135">
                  <c:v>4.3774542287256645E-3</c:v>
                </c:pt>
                <c:pt idx="3136">
                  <c:v>1.1344471206321273E-2</c:v>
                </c:pt>
                <c:pt idx="3137">
                  <c:v>1.8550568773025904E-2</c:v>
                </c:pt>
                <c:pt idx="3138">
                  <c:v>1.9346010541658371E-2</c:v>
                </c:pt>
                <c:pt idx="3139">
                  <c:v>2.2217203575318503E-2</c:v>
                </c:pt>
                <c:pt idx="3140">
                  <c:v>2.0074073055790936E-2</c:v>
                </c:pt>
                <c:pt idx="3141">
                  <c:v>2.7817388790111666E-2</c:v>
                </c:pt>
                <c:pt idx="3142">
                  <c:v>2.5136945736921483E-2</c:v>
                </c:pt>
                <c:pt idx="3143">
                  <c:v>2.1075268386155782E-2</c:v>
                </c:pt>
                <c:pt idx="3144">
                  <c:v>2.0441220201877604E-2</c:v>
                </c:pt>
                <c:pt idx="3145">
                  <c:v>2.1865932265473113E-2</c:v>
                </c:pt>
                <c:pt idx="3146">
                  <c:v>2.4114970997066637E-2</c:v>
                </c:pt>
                <c:pt idx="3147">
                  <c:v>2.246786107456503E-2</c:v>
                </c:pt>
                <c:pt idx="3148">
                  <c:v>2.6680237791114701E-2</c:v>
                </c:pt>
                <c:pt idx="3149">
                  <c:v>1.9411375174095004E-2</c:v>
                </c:pt>
                <c:pt idx="3150">
                  <c:v>1.7648485200351682E-2</c:v>
                </c:pt>
                <c:pt idx="3151">
                  <c:v>1.8855864208343145E-2</c:v>
                </c:pt>
                <c:pt idx="3152">
                  <c:v>1.475476017998365E-2</c:v>
                </c:pt>
                <c:pt idx="3153">
                  <c:v>1.4275165238007913E-2</c:v>
                </c:pt>
                <c:pt idx="3154">
                  <c:v>1.8221742511802211E-2</c:v>
                </c:pt>
                <c:pt idx="3155">
                  <c:v>1.9405749415681624E-2</c:v>
                </c:pt>
                <c:pt idx="3156">
                  <c:v>2.3909936574630686E-2</c:v>
                </c:pt>
                <c:pt idx="3157">
                  <c:v>2.2718539491359439E-2</c:v>
                </c:pt>
                <c:pt idx="3158">
                  <c:v>2.301812205836723E-2</c:v>
                </c:pt>
                <c:pt idx="3159">
                  <c:v>2.6000508865397204E-2</c:v>
                </c:pt>
                <c:pt idx="3160">
                  <c:v>2.3561904276718133E-2</c:v>
                </c:pt>
                <c:pt idx="3161">
                  <c:v>2.5179896012891639E-2</c:v>
                </c:pt>
                <c:pt idx="3162">
                  <c:v>2.0931952341963204E-2</c:v>
                </c:pt>
                <c:pt idx="3163">
                  <c:v>2.4399038470758E-2</c:v>
                </c:pt>
                <c:pt idx="3164">
                  <c:v>2.5101495675364179E-2</c:v>
                </c:pt>
                <c:pt idx="3165">
                  <c:v>2.437810798737592E-2</c:v>
                </c:pt>
                <c:pt idx="3166">
                  <c:v>2.024956208000531E-2</c:v>
                </c:pt>
                <c:pt idx="3167">
                  <c:v>2.4368203430159399E-2</c:v>
                </c:pt>
                <c:pt idx="3168">
                  <c:v>2.2438179678260298E-2</c:v>
                </c:pt>
                <c:pt idx="3169">
                  <c:v>2.394958364810372E-2</c:v>
                </c:pt>
                <c:pt idx="3170">
                  <c:v>2.1918037737916885E-2</c:v>
                </c:pt>
                <c:pt idx="3171">
                  <c:v>2.519182507136529E-2</c:v>
                </c:pt>
                <c:pt idx="3172">
                  <c:v>2.1297768304591697E-2</c:v>
                </c:pt>
                <c:pt idx="3173">
                  <c:v>2.5029635571261893E-2</c:v>
                </c:pt>
                <c:pt idx="3174">
                  <c:v>2.2528880839715087E-2</c:v>
                </c:pt>
                <c:pt idx="3175">
                  <c:v>1.9032527633453873E-2</c:v>
                </c:pt>
                <c:pt idx="3176">
                  <c:v>1.8996142744549471E-2</c:v>
                </c:pt>
                <c:pt idx="3177">
                  <c:v>2.0992278920552023E-2</c:v>
                </c:pt>
                <c:pt idx="3178">
                  <c:v>1.9128432066075368E-2</c:v>
                </c:pt>
                <c:pt idx="3179">
                  <c:v>1.2573648528740662E-2</c:v>
                </c:pt>
                <c:pt idx="3180">
                  <c:v>9.5866279531697466E-3</c:v>
                </c:pt>
                <c:pt idx="3181">
                  <c:v>6.4419923966353735E-3</c:v>
                </c:pt>
                <c:pt idx="3182">
                  <c:v>4.0530925311527107E-3</c:v>
                </c:pt>
                <c:pt idx="3183">
                  <c:v>2.6241973336185555E-3</c:v>
                </c:pt>
                <c:pt idx="3184">
                  <c:v>2.6051229169770968E-3</c:v>
                </c:pt>
                <c:pt idx="3185">
                  <c:v>4.6017591555554361E-3</c:v>
                </c:pt>
                <c:pt idx="3186">
                  <c:v>6.2805946726774836E-3</c:v>
                </c:pt>
                <c:pt idx="3187">
                  <c:v>1.3708420348076714E-2</c:v>
                </c:pt>
                <c:pt idx="3188">
                  <c:v>1.8506961269773043E-2</c:v>
                </c:pt>
                <c:pt idx="3189">
                  <c:v>2.4907138032938654E-2</c:v>
                </c:pt>
                <c:pt idx="3190">
                  <c:v>2.8951631142443333E-2</c:v>
                </c:pt>
                <c:pt idx="3191">
                  <c:v>2.7469496486242931E-2</c:v>
                </c:pt>
                <c:pt idx="3192">
                  <c:v>1.9821025261414653E-2</c:v>
                </c:pt>
                <c:pt idx="3193">
                  <c:v>1.8936977668530041E-2</c:v>
                </c:pt>
                <c:pt idx="3194">
                  <c:v>2.2398213429776118E-2</c:v>
                </c:pt>
                <c:pt idx="3195">
                  <c:v>1.9046695457221614E-2</c:v>
                </c:pt>
                <c:pt idx="3196">
                  <c:v>2.266483494157031E-2</c:v>
                </c:pt>
                <c:pt idx="3197">
                  <c:v>2.1925511735837441E-2</c:v>
                </c:pt>
                <c:pt idx="3198">
                  <c:v>2.1252770547011697E-2</c:v>
                </c:pt>
                <c:pt idx="3199">
                  <c:v>2.1127722792545763E-2</c:v>
                </c:pt>
                <c:pt idx="3200">
                  <c:v>2.9085983718959062E-2</c:v>
                </c:pt>
                <c:pt idx="3201">
                  <c:v>2.774888107814491E-2</c:v>
                </c:pt>
                <c:pt idx="3202">
                  <c:v>3.9221500771919986E-2</c:v>
                </c:pt>
                <c:pt idx="3203">
                  <c:v>4.3831289831604531E-2</c:v>
                </c:pt>
                <c:pt idx="3204">
                  <c:v>6.01466415699283E-2</c:v>
                </c:pt>
                <c:pt idx="3205">
                  <c:v>6.4175210247196565E-2</c:v>
                </c:pt>
                <c:pt idx="3206">
                  <c:v>3.9484039632762667E-2</c:v>
                </c:pt>
                <c:pt idx="3207">
                  <c:v>6.395513490022374E-2</c:v>
                </c:pt>
                <c:pt idx="3208">
                  <c:v>7.2893158228340665E-2</c:v>
                </c:pt>
                <c:pt idx="3209">
                  <c:v>6.6175006049090226E-2</c:v>
                </c:pt>
                <c:pt idx="3210">
                  <c:v>7.8728236855016148E-2</c:v>
                </c:pt>
                <c:pt idx="3211">
                  <c:v>8.2544750195634578E-2</c:v>
                </c:pt>
                <c:pt idx="3212">
                  <c:v>7.6292573564368166E-2</c:v>
                </c:pt>
                <c:pt idx="3213">
                  <c:v>6.6411975333745932E-2</c:v>
                </c:pt>
                <c:pt idx="3214">
                  <c:v>4.7305980757325373E-2</c:v>
                </c:pt>
                <c:pt idx="3215">
                  <c:v>3.6390566406896412E-2</c:v>
                </c:pt>
                <c:pt idx="3216">
                  <c:v>2.6788618063678517E-2</c:v>
                </c:pt>
                <c:pt idx="3217">
                  <c:v>1.5146610784889556E-2</c:v>
                </c:pt>
                <c:pt idx="3218">
                  <c:v>3.4527095803963397E-2</c:v>
                </c:pt>
                <c:pt idx="3219">
                  <c:v>3.3794377398705236E-2</c:v>
                </c:pt>
                <c:pt idx="3220">
                  <c:v>3.7677556915625667E-2</c:v>
                </c:pt>
                <c:pt idx="3221">
                  <c:v>3.9023652858301963E-2</c:v>
                </c:pt>
                <c:pt idx="3222">
                  <c:v>3.1004497592196003E-2</c:v>
                </c:pt>
                <c:pt idx="3223">
                  <c:v>2.9951375759601426E-2</c:v>
                </c:pt>
                <c:pt idx="3224">
                  <c:v>2.7646586453601827E-2</c:v>
                </c:pt>
                <c:pt idx="3225">
                  <c:v>3.4589856774415895E-2</c:v>
                </c:pt>
                <c:pt idx="3226">
                  <c:v>3.2401517019911154E-2</c:v>
                </c:pt>
                <c:pt idx="3227">
                  <c:v>3.0574020650973033E-2</c:v>
                </c:pt>
                <c:pt idx="3228">
                  <c:v>3.019587114363417E-2</c:v>
                </c:pt>
                <c:pt idx="3229">
                  <c:v>2.9605222233394173E-2</c:v>
                </c:pt>
                <c:pt idx="3230">
                  <c:v>3.5706996440475203E-2</c:v>
                </c:pt>
                <c:pt idx="3231">
                  <c:v>4.1596804501599513E-2</c:v>
                </c:pt>
                <c:pt idx="3232">
                  <c:v>4.4272105460179068E-2</c:v>
                </c:pt>
                <c:pt idx="3233">
                  <c:v>5.8940786766289652E-2</c:v>
                </c:pt>
                <c:pt idx="3234">
                  <c:v>6.211201652194389E-2</c:v>
                </c:pt>
                <c:pt idx="3235">
                  <c:v>6.032451686424161E-2</c:v>
                </c:pt>
                <c:pt idx="3236">
                  <c:v>5.1369958575258723E-2</c:v>
                </c:pt>
                <c:pt idx="3237">
                  <c:v>4.4200864653850737E-2</c:v>
                </c:pt>
                <c:pt idx="3238">
                  <c:v>3.6345580155204567E-2</c:v>
                </c:pt>
                <c:pt idx="3239">
                  <c:v>2.8844456008360376E-2</c:v>
                </c:pt>
                <c:pt idx="3240">
                  <c:v>2.5999839949113941E-2</c:v>
                </c:pt>
                <c:pt idx="3241">
                  <c:v>2.5947299503653657E-2</c:v>
                </c:pt>
                <c:pt idx="3242">
                  <c:v>2.3977609973358249E-2</c:v>
                </c:pt>
                <c:pt idx="3243">
                  <c:v>2.4883414425596096E-2</c:v>
                </c:pt>
                <c:pt idx="3244">
                  <c:v>2.471305144855699E-2</c:v>
                </c:pt>
                <c:pt idx="3245">
                  <c:v>2.6600849240047908E-2</c:v>
                </c:pt>
                <c:pt idx="3246">
                  <c:v>2.2722244530237599E-2</c:v>
                </c:pt>
                <c:pt idx="3247">
                  <c:v>2.645872235526759E-2</c:v>
                </c:pt>
                <c:pt idx="3248">
                  <c:v>2.5995539475352603E-2</c:v>
                </c:pt>
                <c:pt idx="3249">
                  <c:v>2.9554064006521715E-2</c:v>
                </c:pt>
                <c:pt idx="3250">
                  <c:v>2.8355808862608065E-2</c:v>
                </c:pt>
                <c:pt idx="3251">
                  <c:v>2.4597704226630046E-2</c:v>
                </c:pt>
                <c:pt idx="3252">
                  <c:v>2.6017812863877113E-2</c:v>
                </c:pt>
                <c:pt idx="3253">
                  <c:v>2.225297022254067E-2</c:v>
                </c:pt>
                <c:pt idx="3254">
                  <c:v>2.112986976745676E-2</c:v>
                </c:pt>
                <c:pt idx="3255">
                  <c:v>1.808236621464087E-2</c:v>
                </c:pt>
                <c:pt idx="3256">
                  <c:v>2.0658276155165686E-2</c:v>
                </c:pt>
                <c:pt idx="3257">
                  <c:v>1.9945708114103965E-2</c:v>
                </c:pt>
                <c:pt idx="3258">
                  <c:v>2.009892396589838E-2</c:v>
                </c:pt>
                <c:pt idx="3259">
                  <c:v>1.7835719144293171E-2</c:v>
                </c:pt>
                <c:pt idx="3260">
                  <c:v>1.7254439098672057E-2</c:v>
                </c:pt>
                <c:pt idx="3261">
                  <c:v>1.7546243034316341E-2</c:v>
                </c:pt>
                <c:pt idx="3262">
                  <c:v>1.6852973929792393E-2</c:v>
                </c:pt>
                <c:pt idx="3263">
                  <c:v>1.5419204037007557E-2</c:v>
                </c:pt>
                <c:pt idx="3264">
                  <c:v>1.6873791686392987E-2</c:v>
                </c:pt>
                <c:pt idx="3265">
                  <c:v>1.5469022441401173E-2</c:v>
                </c:pt>
                <c:pt idx="3266">
                  <c:v>1.7670067123884397E-2</c:v>
                </c:pt>
                <c:pt idx="3267">
                  <c:v>1.8359058667476103E-2</c:v>
                </c:pt>
                <c:pt idx="3268">
                  <c:v>1.7825061930703226E-2</c:v>
                </c:pt>
                <c:pt idx="3269">
                  <c:v>1.7125574301398827E-2</c:v>
                </c:pt>
                <c:pt idx="3270">
                  <c:v>1.8701831104893665E-2</c:v>
                </c:pt>
                <c:pt idx="3271">
                  <c:v>2.2361405666354583E-2</c:v>
                </c:pt>
                <c:pt idx="3272">
                  <c:v>2.7875171231049416E-2</c:v>
                </c:pt>
                <c:pt idx="3273">
                  <c:v>3.0743722897712371E-2</c:v>
                </c:pt>
                <c:pt idx="3274">
                  <c:v>2.960641385232466E-2</c:v>
                </c:pt>
                <c:pt idx="3275">
                  <c:v>2.7837262518104668E-2</c:v>
                </c:pt>
                <c:pt idx="3276">
                  <c:v>2.4921684329333112E-2</c:v>
                </c:pt>
                <c:pt idx="3277">
                  <c:v>2.0824725190352236E-2</c:v>
                </c:pt>
                <c:pt idx="3278">
                  <c:v>2.6071097080101593E-2</c:v>
                </c:pt>
                <c:pt idx="3279">
                  <c:v>2.7374590729282187E-2</c:v>
                </c:pt>
                <c:pt idx="3280">
                  <c:v>2.2750674496957442E-2</c:v>
                </c:pt>
                <c:pt idx="3281">
                  <c:v>2.3858645893245121E-2</c:v>
                </c:pt>
                <c:pt idx="3282">
                  <c:v>2.6567871646306116E-2</c:v>
                </c:pt>
                <c:pt idx="3283">
                  <c:v>2.8598639315791693E-2</c:v>
                </c:pt>
                <c:pt idx="3284">
                  <c:v>3.0173602324420994E-2</c:v>
                </c:pt>
                <c:pt idx="3285">
                  <c:v>4.250672514493864E-2</c:v>
                </c:pt>
                <c:pt idx="3286">
                  <c:v>6.3167182699560814E-2</c:v>
                </c:pt>
                <c:pt idx="3287">
                  <c:v>4.279965031954458E-2</c:v>
                </c:pt>
                <c:pt idx="3288">
                  <c:v>3.3346906969773396E-2</c:v>
                </c:pt>
                <c:pt idx="3289">
                  <c:v>2.2591290197749796E-2</c:v>
                </c:pt>
                <c:pt idx="3290">
                  <c:v>1.9813458122622942E-2</c:v>
                </c:pt>
                <c:pt idx="3291">
                  <c:v>1.5563816275444065E-2</c:v>
                </c:pt>
                <c:pt idx="3292">
                  <c:v>1.1814229070112831E-2</c:v>
                </c:pt>
                <c:pt idx="3293">
                  <c:v>1.3253898442940119E-2</c:v>
                </c:pt>
                <c:pt idx="3294">
                  <c:v>1.1911540612556792E-2</c:v>
                </c:pt>
                <c:pt idx="3295">
                  <c:v>8.826323727855313E-3</c:v>
                </c:pt>
                <c:pt idx="3296">
                  <c:v>8.6234571090939779E-3</c:v>
                </c:pt>
                <c:pt idx="3297">
                  <c:v>1.0640667020916775E-2</c:v>
                </c:pt>
                <c:pt idx="3298">
                  <c:v>1.0818918056209883E-2</c:v>
                </c:pt>
                <c:pt idx="3299">
                  <c:v>7.7114071484665593E-3</c:v>
                </c:pt>
                <c:pt idx="3300">
                  <c:v>8.8393142052863062E-3</c:v>
                </c:pt>
                <c:pt idx="3301">
                  <c:v>5.6520069136080653E-3</c:v>
                </c:pt>
                <c:pt idx="3302">
                  <c:v>4.1527443150834236E-3</c:v>
                </c:pt>
                <c:pt idx="3303">
                  <c:v>4.6482324413177727E-3</c:v>
                </c:pt>
                <c:pt idx="3304">
                  <c:v>5.6636372151193199E-3</c:v>
                </c:pt>
                <c:pt idx="3305">
                  <c:v>5.3720396643414433E-3</c:v>
                </c:pt>
                <c:pt idx="3306">
                  <c:v>7.2114676730742882E-3</c:v>
                </c:pt>
                <c:pt idx="3307">
                  <c:v>1.0219719682930726E-2</c:v>
                </c:pt>
                <c:pt idx="3308">
                  <c:v>1.1415115380688113E-2</c:v>
                </c:pt>
                <c:pt idx="3309">
                  <c:v>1.6015009199454176E-2</c:v>
                </c:pt>
                <c:pt idx="3310">
                  <c:v>9.0985184466456249E-3</c:v>
                </c:pt>
                <c:pt idx="3311">
                  <c:v>5.7578336745773527E-3</c:v>
                </c:pt>
                <c:pt idx="3312">
                  <c:v>6.5814893073983562E-3</c:v>
                </c:pt>
                <c:pt idx="3313">
                  <c:v>7.169202310072207E-3</c:v>
                </c:pt>
                <c:pt idx="3314">
                  <c:v>9.2077637576669039E-3</c:v>
                </c:pt>
                <c:pt idx="3315">
                  <c:v>9.9702198660618288E-3</c:v>
                </c:pt>
                <c:pt idx="3316">
                  <c:v>1.1217268061163133E-2</c:v>
                </c:pt>
                <c:pt idx="3317">
                  <c:v>1.3643417833459197E-2</c:v>
                </c:pt>
                <c:pt idx="3318">
                  <c:v>1.0934640433650061E-2</c:v>
                </c:pt>
                <c:pt idx="3319">
                  <c:v>8.3848230894419135E-3</c:v>
                </c:pt>
                <c:pt idx="3320">
                  <c:v>6.2104939904365237E-3</c:v>
                </c:pt>
                <c:pt idx="3321">
                  <c:v>7.1624587237955981E-3</c:v>
                </c:pt>
                <c:pt idx="3322">
                  <c:v>1.2890339848519105E-2</c:v>
                </c:pt>
                <c:pt idx="3323">
                  <c:v>8.6502315323223194E-3</c:v>
                </c:pt>
                <c:pt idx="3324">
                  <c:v>5.9607463614215215E-3</c:v>
                </c:pt>
                <c:pt idx="3325">
                  <c:v>7.1058140182932682E-3</c:v>
                </c:pt>
                <c:pt idx="3326">
                  <c:v>7.4989542713417238E-3</c:v>
                </c:pt>
                <c:pt idx="3327">
                  <c:v>7.5383186131646263E-3</c:v>
                </c:pt>
                <c:pt idx="3328">
                  <c:v>7.9309335214785958E-3</c:v>
                </c:pt>
                <c:pt idx="3329">
                  <c:v>7.2317089450941374E-3</c:v>
                </c:pt>
                <c:pt idx="3330">
                  <c:v>8.1130382057897459E-3</c:v>
                </c:pt>
                <c:pt idx="3331">
                  <c:v>4.8463137300525519E-3</c:v>
                </c:pt>
                <c:pt idx="3332">
                  <c:v>5.0458203490927793E-3</c:v>
                </c:pt>
                <c:pt idx="3333">
                  <c:v>7.0939876922537035E-3</c:v>
                </c:pt>
                <c:pt idx="3334">
                  <c:v>8.4545665722761069E-3</c:v>
                </c:pt>
                <c:pt idx="3335">
                  <c:v>7.1237539811979163E-3</c:v>
                </c:pt>
                <c:pt idx="3336">
                  <c:v>7.8162734042146256E-3</c:v>
                </c:pt>
                <c:pt idx="3337">
                  <c:v>8.6649171860574414E-3</c:v>
                </c:pt>
                <c:pt idx="3338">
                  <c:v>7.5203107235513123E-3</c:v>
                </c:pt>
                <c:pt idx="3339">
                  <c:v>7.5767543905965488E-3</c:v>
                </c:pt>
                <c:pt idx="3340">
                  <c:v>1.0974088336082275E-2</c:v>
                </c:pt>
                <c:pt idx="3341">
                  <c:v>7.1850501842509575E-3</c:v>
                </c:pt>
                <c:pt idx="3342">
                  <c:v>1.0291384103091834E-2</c:v>
                </c:pt>
                <c:pt idx="3343">
                  <c:v>8.1051828623974649E-3</c:v>
                </c:pt>
                <c:pt idx="3344">
                  <c:v>8.8790753696785327E-3</c:v>
                </c:pt>
                <c:pt idx="3345">
                  <c:v>1.0603751386675695E-2</c:v>
                </c:pt>
                <c:pt idx="3346">
                  <c:v>4.3205553997480118E-3</c:v>
                </c:pt>
                <c:pt idx="3347">
                  <c:v>3.6367253820300122E-3</c:v>
                </c:pt>
                <c:pt idx="3348">
                  <c:v>3.8460286263314021E-3</c:v>
                </c:pt>
                <c:pt idx="3349">
                  <c:v>2.9151025648150855E-3</c:v>
                </c:pt>
                <c:pt idx="3350">
                  <c:v>3.1717978354817425E-3</c:v>
                </c:pt>
                <c:pt idx="3351">
                  <c:v>4.1936636202934341E-3</c:v>
                </c:pt>
                <c:pt idx="3352">
                  <c:v>7.0350881616813602E-3</c:v>
                </c:pt>
                <c:pt idx="3353">
                  <c:v>4.7654634888457956E-3</c:v>
                </c:pt>
                <c:pt idx="3354">
                  <c:v>3.5725807634710881E-3</c:v>
                </c:pt>
                <c:pt idx="3355">
                  <c:v>6.2950750346508072E-3</c:v>
                </c:pt>
                <c:pt idx="3356">
                  <c:v>6.4465342429444634E-3</c:v>
                </c:pt>
                <c:pt idx="3357">
                  <c:v>8.804666760667686E-3</c:v>
                </c:pt>
                <c:pt idx="3358">
                  <c:v>1.052869966405031E-2</c:v>
                </c:pt>
                <c:pt idx="3359">
                  <c:v>1.0185062942268786E-2</c:v>
                </c:pt>
                <c:pt idx="3360">
                  <c:v>9.467853450463656E-3</c:v>
                </c:pt>
                <c:pt idx="3361">
                  <c:v>9.110982521358944E-3</c:v>
                </c:pt>
                <c:pt idx="3362">
                  <c:v>1.0548325164183227E-2</c:v>
                </c:pt>
                <c:pt idx="3363">
                  <c:v>1.2179868171842577E-2</c:v>
                </c:pt>
                <c:pt idx="3364">
                  <c:v>1.6902524007283828E-2</c:v>
                </c:pt>
                <c:pt idx="3365">
                  <c:v>2.0691535846651961E-2</c:v>
                </c:pt>
                <c:pt idx="3366">
                  <c:v>1.7183025782379104E-2</c:v>
                </c:pt>
                <c:pt idx="3367">
                  <c:v>1.5234227032638466E-2</c:v>
                </c:pt>
                <c:pt idx="3368">
                  <c:v>1.4225109742954885E-2</c:v>
                </c:pt>
                <c:pt idx="3369">
                  <c:v>1.0741162891762999E-2</c:v>
                </c:pt>
                <c:pt idx="3370">
                  <c:v>1.4914941132548782E-2</c:v>
                </c:pt>
                <c:pt idx="3371">
                  <c:v>1.6416587837432117E-2</c:v>
                </c:pt>
                <c:pt idx="3372">
                  <c:v>1.3929012698679806E-2</c:v>
                </c:pt>
                <c:pt idx="3373">
                  <c:v>1.1378505868828194E-2</c:v>
                </c:pt>
                <c:pt idx="3374">
                  <c:v>1.0318433765948968E-2</c:v>
                </c:pt>
                <c:pt idx="3375">
                  <c:v>1.4600029564484245E-2</c:v>
                </c:pt>
                <c:pt idx="3376">
                  <c:v>7.7108828193062058E-3</c:v>
                </c:pt>
                <c:pt idx="3377">
                  <c:v>1.3069637071184237E-3</c:v>
                </c:pt>
                <c:pt idx="3378">
                  <c:v>5.0084737003563678E-3</c:v>
                </c:pt>
                <c:pt idx="3379">
                  <c:v>4.9374269664327732E-3</c:v>
                </c:pt>
                <c:pt idx="3380">
                  <c:v>3.944409845259636E-3</c:v>
                </c:pt>
                <c:pt idx="3381">
                  <c:v>3.9752580632627229E-3</c:v>
                </c:pt>
                <c:pt idx="3382">
                  <c:v>5.0332559482593325E-3</c:v>
                </c:pt>
                <c:pt idx="3383">
                  <c:v>4.2114183377702282E-3</c:v>
                </c:pt>
                <c:pt idx="3384">
                  <c:v>6.0009245867744514E-3</c:v>
                </c:pt>
                <c:pt idx="3385">
                  <c:v>6.4976067513428833E-3</c:v>
                </c:pt>
                <c:pt idx="3386">
                  <c:v>4.827414086051687E-3</c:v>
                </c:pt>
                <c:pt idx="3387">
                  <c:v>6.5097939555722401E-3</c:v>
                </c:pt>
                <c:pt idx="3388">
                  <c:v>6.7562997042038657E-3</c:v>
                </c:pt>
                <c:pt idx="3389">
                  <c:v>5.310069988945218E-3</c:v>
                </c:pt>
                <c:pt idx="3390">
                  <c:v>8.7818730813256606E-3</c:v>
                </c:pt>
                <c:pt idx="3391">
                  <c:v>8.1109912819541507E-3</c:v>
                </c:pt>
                <c:pt idx="3392">
                  <c:v>9.3047607572159605E-3</c:v>
                </c:pt>
                <c:pt idx="3393">
                  <c:v>7.5211278440688702E-3</c:v>
                </c:pt>
                <c:pt idx="3394">
                  <c:v>9.2148544574798368E-3</c:v>
                </c:pt>
                <c:pt idx="3395">
                  <c:v>6.5219628562518412E-3</c:v>
                </c:pt>
                <c:pt idx="3396">
                  <c:v>8.1210725076597875E-3</c:v>
                </c:pt>
                <c:pt idx="3397">
                  <c:v>1.3235795478718905E-2</c:v>
                </c:pt>
                <c:pt idx="3398">
                  <c:v>1.2302125915620358E-2</c:v>
                </c:pt>
                <c:pt idx="3399">
                  <c:v>1.595475185199827E-2</c:v>
                </c:pt>
                <c:pt idx="3400">
                  <c:v>1.6716853419729318E-2</c:v>
                </c:pt>
                <c:pt idx="3401">
                  <c:v>2.3177804701807386E-2</c:v>
                </c:pt>
                <c:pt idx="3402">
                  <c:v>3.3394917670540356E-2</c:v>
                </c:pt>
                <c:pt idx="3403">
                  <c:v>4.1442347902632286E-2</c:v>
                </c:pt>
                <c:pt idx="3404">
                  <c:v>4.2535022549411286E-2</c:v>
                </c:pt>
                <c:pt idx="3405">
                  <c:v>3.6068146772982965E-2</c:v>
                </c:pt>
                <c:pt idx="3406">
                  <c:v>2.5193097493898128E-2</c:v>
                </c:pt>
                <c:pt idx="3407">
                  <c:v>1.8958013768285216E-2</c:v>
                </c:pt>
                <c:pt idx="3408">
                  <c:v>2.1735371082674634E-2</c:v>
                </c:pt>
                <c:pt idx="3409">
                  <c:v>2.2112167403580525E-2</c:v>
                </c:pt>
                <c:pt idx="3410">
                  <c:v>2.5514527679858592E-2</c:v>
                </c:pt>
                <c:pt idx="3411">
                  <c:v>2.7221578685312553E-2</c:v>
                </c:pt>
                <c:pt idx="3412">
                  <c:v>3.5761372293242187E-2</c:v>
                </c:pt>
                <c:pt idx="3413">
                  <c:v>3.5930692566381026E-2</c:v>
                </c:pt>
                <c:pt idx="3414">
                  <c:v>4.5637810153833461E-2</c:v>
                </c:pt>
                <c:pt idx="3415">
                  <c:v>3.6449784782323039E-2</c:v>
                </c:pt>
                <c:pt idx="3416">
                  <c:v>5.2968216546809624E-2</c:v>
                </c:pt>
                <c:pt idx="3417">
                  <c:v>6.0057663777434524E-2</c:v>
                </c:pt>
                <c:pt idx="3418">
                  <c:v>5.3281408177415501E-2</c:v>
                </c:pt>
                <c:pt idx="3419">
                  <c:v>4.2384888913851837E-2</c:v>
                </c:pt>
                <c:pt idx="3420">
                  <c:v>4.7238650718328501E-2</c:v>
                </c:pt>
                <c:pt idx="3421">
                  <c:v>4.5803865211369491E-2</c:v>
                </c:pt>
                <c:pt idx="3422">
                  <c:v>4.4373897883063361E-2</c:v>
                </c:pt>
                <c:pt idx="3423">
                  <c:v>3.1736571386778233E-2</c:v>
                </c:pt>
                <c:pt idx="3424">
                  <c:v>1.8460159184772239E-2</c:v>
                </c:pt>
                <c:pt idx="3425">
                  <c:v>1.6258948555493462E-2</c:v>
                </c:pt>
                <c:pt idx="3426">
                  <c:v>1.3821523367714417E-2</c:v>
                </c:pt>
                <c:pt idx="3427">
                  <c:v>1.0547215559474613E-2</c:v>
                </c:pt>
                <c:pt idx="3428">
                  <c:v>1.6752087566079259E-2</c:v>
                </c:pt>
                <c:pt idx="3429">
                  <c:v>2.4990919613646214E-2</c:v>
                </c:pt>
                <c:pt idx="3430">
                  <c:v>3.3322895154563353E-2</c:v>
                </c:pt>
                <c:pt idx="3431">
                  <c:v>2.7278664799885954E-2</c:v>
                </c:pt>
                <c:pt idx="3432">
                  <c:v>2.2829331625017789E-2</c:v>
                </c:pt>
                <c:pt idx="3433">
                  <c:v>1.5493330409239123E-2</c:v>
                </c:pt>
                <c:pt idx="3434">
                  <c:v>1.1959142822184925E-2</c:v>
                </c:pt>
                <c:pt idx="3435">
                  <c:v>1.3197800802847274E-2</c:v>
                </c:pt>
                <c:pt idx="3436">
                  <c:v>1.7884019436522944E-2</c:v>
                </c:pt>
                <c:pt idx="3437">
                  <c:v>2.0216135614352627E-2</c:v>
                </c:pt>
                <c:pt idx="3438">
                  <c:v>1.7245141051027837E-2</c:v>
                </c:pt>
                <c:pt idx="3439">
                  <c:v>2.2474321185343205E-2</c:v>
                </c:pt>
                <c:pt idx="3440">
                  <c:v>3.0379799555510179E-2</c:v>
                </c:pt>
                <c:pt idx="3441">
                  <c:v>3.0290650364500349E-2</c:v>
                </c:pt>
                <c:pt idx="3442">
                  <c:v>2.2227233921797589E-2</c:v>
                </c:pt>
                <c:pt idx="3443">
                  <c:v>1.3792111114805508E-2</c:v>
                </c:pt>
                <c:pt idx="3444">
                  <c:v>2.345367752053475E-2</c:v>
                </c:pt>
                <c:pt idx="3445">
                  <c:v>2.2528747382394763E-2</c:v>
                </c:pt>
                <c:pt idx="3446">
                  <c:v>2.6567473649066736E-2</c:v>
                </c:pt>
                <c:pt idx="3447">
                  <c:v>2.6822889161838823E-2</c:v>
                </c:pt>
                <c:pt idx="3448">
                  <c:v>3.2831180128996648E-2</c:v>
                </c:pt>
                <c:pt idx="3449">
                  <c:v>2.3367642505928179E-2</c:v>
                </c:pt>
                <c:pt idx="3450">
                  <c:v>2.6394295776234158E-2</c:v>
                </c:pt>
                <c:pt idx="3451">
                  <c:v>3.0803933099858627E-2</c:v>
                </c:pt>
                <c:pt idx="3452">
                  <c:v>4.6205638567438215E-2</c:v>
                </c:pt>
                <c:pt idx="3453">
                  <c:v>6.1239312589076514E-2</c:v>
                </c:pt>
                <c:pt idx="3454">
                  <c:v>5.4779600436929421E-2</c:v>
                </c:pt>
                <c:pt idx="3455">
                  <c:v>4.0421124587380439E-2</c:v>
                </c:pt>
                <c:pt idx="3456">
                  <c:v>4.3237646096790788E-2</c:v>
                </c:pt>
                <c:pt idx="3457">
                  <c:v>4.4151217066588255E-2</c:v>
                </c:pt>
                <c:pt idx="3458">
                  <c:v>4.5606100438517011E-2</c:v>
                </c:pt>
                <c:pt idx="3459">
                  <c:v>4.79675344465849E-2</c:v>
                </c:pt>
                <c:pt idx="3460">
                  <c:v>4.1250986864285979E-2</c:v>
                </c:pt>
                <c:pt idx="3461">
                  <c:v>4.4272200853807231E-2</c:v>
                </c:pt>
                <c:pt idx="3462">
                  <c:v>4.2885241868376479E-2</c:v>
                </c:pt>
                <c:pt idx="3463">
                  <c:v>4.2623810684832571E-2</c:v>
                </c:pt>
                <c:pt idx="3464">
                  <c:v>4.0752512496958597E-2</c:v>
                </c:pt>
                <c:pt idx="3465">
                  <c:v>3.6817589334838828E-2</c:v>
                </c:pt>
                <c:pt idx="3466">
                  <c:v>2.7590517590375827E-2</c:v>
                </c:pt>
                <c:pt idx="3467">
                  <c:v>2.1795067729112615E-2</c:v>
                </c:pt>
                <c:pt idx="3468">
                  <c:v>2.330591624471615E-2</c:v>
                </c:pt>
                <c:pt idx="3469">
                  <c:v>1.2672459182777882E-2</c:v>
                </c:pt>
                <c:pt idx="3470">
                  <c:v>1.863936383831491E-2</c:v>
                </c:pt>
                <c:pt idx="3471">
                  <c:v>1.0506445460526714E-2</c:v>
                </c:pt>
                <c:pt idx="3472">
                  <c:v>1.7120847904540087E-2</c:v>
                </c:pt>
                <c:pt idx="3473">
                  <c:v>9.3194074483173538E-3</c:v>
                </c:pt>
                <c:pt idx="3474">
                  <c:v>1.083180213602393E-2</c:v>
                </c:pt>
                <c:pt idx="3475">
                  <c:v>1.0202498833080617E-2</c:v>
                </c:pt>
                <c:pt idx="3476">
                  <c:v>1.0864593713365265E-2</c:v>
                </c:pt>
                <c:pt idx="3477">
                  <c:v>8.4688657574116168E-3</c:v>
                </c:pt>
                <c:pt idx="3478">
                  <c:v>9.6646909361567182E-3</c:v>
                </c:pt>
                <c:pt idx="3479">
                  <c:v>1.5280814573554707E-2</c:v>
                </c:pt>
                <c:pt idx="3480">
                  <c:v>1.7254001605302726E-2</c:v>
                </c:pt>
                <c:pt idx="3481">
                  <c:v>1.5459740306297804E-2</c:v>
                </c:pt>
                <c:pt idx="3482">
                  <c:v>1.1855006620340443E-2</c:v>
                </c:pt>
                <c:pt idx="3483">
                  <c:v>1.6148331524422084E-2</c:v>
                </c:pt>
                <c:pt idx="3484">
                  <c:v>1.8593896419485108E-2</c:v>
                </c:pt>
                <c:pt idx="3485">
                  <c:v>1.6647338696099943E-2</c:v>
                </c:pt>
                <c:pt idx="3486">
                  <c:v>1.8137744966686836E-2</c:v>
                </c:pt>
                <c:pt idx="3487">
                  <c:v>2.087251797426893E-2</c:v>
                </c:pt>
                <c:pt idx="3488">
                  <c:v>1.800220980790853E-2</c:v>
                </c:pt>
                <c:pt idx="3489">
                  <c:v>1.7493596837817479E-2</c:v>
                </c:pt>
                <c:pt idx="3490">
                  <c:v>1.747356973557351E-2</c:v>
                </c:pt>
                <c:pt idx="3491">
                  <c:v>1.85221033441441E-2</c:v>
                </c:pt>
                <c:pt idx="3492">
                  <c:v>1.9110817647536714E-2</c:v>
                </c:pt>
                <c:pt idx="3493">
                  <c:v>1.6670838325736966E-2</c:v>
                </c:pt>
                <c:pt idx="3494">
                  <c:v>1.3444049881804664E-2</c:v>
                </c:pt>
                <c:pt idx="3495">
                  <c:v>1.2457939608274068E-2</c:v>
                </c:pt>
                <c:pt idx="3496">
                  <c:v>9.5018411055437808E-3</c:v>
                </c:pt>
                <c:pt idx="3497">
                  <c:v>1.2535274049845634E-2</c:v>
                </c:pt>
                <c:pt idx="3498">
                  <c:v>1.3799759756854379E-2</c:v>
                </c:pt>
                <c:pt idx="3499">
                  <c:v>1.4084288158620846E-2</c:v>
                </c:pt>
                <c:pt idx="3500">
                  <c:v>2.2119463768000697E-2</c:v>
                </c:pt>
                <c:pt idx="3501">
                  <c:v>2.4361704750510124E-2</c:v>
                </c:pt>
                <c:pt idx="3502">
                  <c:v>2.635283170086242E-2</c:v>
                </c:pt>
                <c:pt idx="3503">
                  <c:v>3.1701586794348209E-2</c:v>
                </c:pt>
                <c:pt idx="3504">
                  <c:v>2.9277306053795121E-2</c:v>
                </c:pt>
                <c:pt idx="3505">
                  <c:v>2.8610244857623836E-2</c:v>
                </c:pt>
                <c:pt idx="3506">
                  <c:v>2.468684753249769E-2</c:v>
                </c:pt>
                <c:pt idx="3507">
                  <c:v>1.9943877826451819E-2</c:v>
                </c:pt>
                <c:pt idx="3508">
                  <c:v>1.8785437240551667E-2</c:v>
                </c:pt>
                <c:pt idx="3509">
                  <c:v>1.9108293961281705E-2</c:v>
                </c:pt>
                <c:pt idx="3510">
                  <c:v>2.4246780599844354E-2</c:v>
                </c:pt>
                <c:pt idx="3511">
                  <c:v>2.4342364013411905E-2</c:v>
                </c:pt>
                <c:pt idx="3512">
                  <c:v>2.4490607924382971E-2</c:v>
                </c:pt>
                <c:pt idx="3513">
                  <c:v>2.2643834511247542E-2</c:v>
                </c:pt>
                <c:pt idx="3514">
                  <c:v>1.8442948322460934E-2</c:v>
                </c:pt>
                <c:pt idx="3515">
                  <c:v>1.6971593863667998E-2</c:v>
                </c:pt>
                <c:pt idx="3516">
                  <c:v>1.7226969396337378E-2</c:v>
                </c:pt>
                <c:pt idx="3517">
                  <c:v>1.6801616112422063E-2</c:v>
                </c:pt>
                <c:pt idx="3518">
                  <c:v>1.1439843954079374E-2</c:v>
                </c:pt>
                <c:pt idx="3519">
                  <c:v>1.4310671774275729E-2</c:v>
                </c:pt>
                <c:pt idx="3520">
                  <c:v>1.5003113408077142E-2</c:v>
                </c:pt>
                <c:pt idx="3521">
                  <c:v>1.4707639442895395E-2</c:v>
                </c:pt>
                <c:pt idx="3522">
                  <c:v>1.4356587435306507E-2</c:v>
                </c:pt>
                <c:pt idx="3523">
                  <c:v>1.3324360477141334E-2</c:v>
                </c:pt>
                <c:pt idx="3524">
                  <c:v>7.1229762530369634E-3</c:v>
                </c:pt>
                <c:pt idx="3525">
                  <c:v>5.5332041647631848E-3</c:v>
                </c:pt>
                <c:pt idx="3526">
                  <c:v>5.8356098073046193E-3</c:v>
                </c:pt>
                <c:pt idx="3527">
                  <c:v>1.3135869280444294E-2</c:v>
                </c:pt>
                <c:pt idx="3528">
                  <c:v>1.4552454163085284E-2</c:v>
                </c:pt>
                <c:pt idx="3529">
                  <c:v>1.7287150429875473E-2</c:v>
                </c:pt>
                <c:pt idx="3530">
                  <c:v>7.9590281524931274E-3</c:v>
                </c:pt>
                <c:pt idx="3531">
                  <c:v>7.8770970776645133E-3</c:v>
                </c:pt>
                <c:pt idx="3532">
                  <c:v>9.5123758323123753E-3</c:v>
                </c:pt>
                <c:pt idx="3533">
                  <c:v>1.2981849094926145E-2</c:v>
                </c:pt>
                <c:pt idx="3534">
                  <c:v>1.4837262038313793E-2</c:v>
                </c:pt>
                <c:pt idx="3535">
                  <c:v>1.789008287660919E-2</c:v>
                </c:pt>
                <c:pt idx="3536">
                  <c:v>1.7378833894561657E-2</c:v>
                </c:pt>
                <c:pt idx="3537">
                  <c:v>2.3418170853651159E-2</c:v>
                </c:pt>
                <c:pt idx="3538">
                  <c:v>2.1362970009010527E-2</c:v>
                </c:pt>
                <c:pt idx="3539">
                  <c:v>2.2378839694749939E-2</c:v>
                </c:pt>
                <c:pt idx="3540">
                  <c:v>2.0118623080748223E-2</c:v>
                </c:pt>
                <c:pt idx="3541">
                  <c:v>2.1641204570137636E-2</c:v>
                </c:pt>
                <c:pt idx="3542">
                  <c:v>1.9042093376515599E-2</c:v>
                </c:pt>
                <c:pt idx="3543">
                  <c:v>1.4940223287587965E-2</c:v>
                </c:pt>
                <c:pt idx="3544">
                  <c:v>1.3472429076347499E-2</c:v>
                </c:pt>
                <c:pt idx="3545">
                  <c:v>1.4027648151707841E-2</c:v>
                </c:pt>
                <c:pt idx="3546">
                  <c:v>1.5036486656022852E-2</c:v>
                </c:pt>
                <c:pt idx="3547">
                  <c:v>1.0641082007627672E-2</c:v>
                </c:pt>
                <c:pt idx="3548">
                  <c:v>1.2811374946767217E-2</c:v>
                </c:pt>
                <c:pt idx="3549">
                  <c:v>1.5418770819509377E-2</c:v>
                </c:pt>
                <c:pt idx="3550">
                  <c:v>1.1433732799228198E-2</c:v>
                </c:pt>
                <c:pt idx="3551">
                  <c:v>1.9683550739169147E-2</c:v>
                </c:pt>
                <c:pt idx="3552">
                  <c:v>1.4331282699060048E-2</c:v>
                </c:pt>
                <c:pt idx="3553">
                  <c:v>1.3985219373706267E-2</c:v>
                </c:pt>
                <c:pt idx="3554">
                  <c:v>1.5578959613187752E-2</c:v>
                </c:pt>
                <c:pt idx="3555">
                  <c:v>2.0639427612474379E-2</c:v>
                </c:pt>
                <c:pt idx="3556">
                  <c:v>2.0102744901711076E-2</c:v>
                </c:pt>
                <c:pt idx="3557">
                  <c:v>1.7419639737555476E-2</c:v>
                </c:pt>
                <c:pt idx="3558">
                  <c:v>2.6305489970066001E-2</c:v>
                </c:pt>
                <c:pt idx="3559">
                  <c:v>2.4071681792808969E-2</c:v>
                </c:pt>
                <c:pt idx="3560">
                  <c:v>2.4603539643948832E-2</c:v>
                </c:pt>
                <c:pt idx="3561">
                  <c:v>1.5315911414074011E-2</c:v>
                </c:pt>
                <c:pt idx="3562">
                  <c:v>2.3555604499592542E-2</c:v>
                </c:pt>
                <c:pt idx="3563">
                  <c:v>2.2274269941895911E-2</c:v>
                </c:pt>
                <c:pt idx="3564">
                  <c:v>2.2196457495562365E-2</c:v>
                </c:pt>
                <c:pt idx="3565">
                  <c:v>2.1968453672727341E-2</c:v>
                </c:pt>
                <c:pt idx="3566">
                  <c:v>2.4507505970031745E-2</c:v>
                </c:pt>
                <c:pt idx="3567">
                  <c:v>2.1138924358735538E-2</c:v>
                </c:pt>
                <c:pt idx="3568">
                  <c:v>2.3186051699562497E-2</c:v>
                </c:pt>
                <c:pt idx="3569">
                  <c:v>2.0766332071401897E-2</c:v>
                </c:pt>
                <c:pt idx="3570">
                  <c:v>1.8943657184993103E-2</c:v>
                </c:pt>
                <c:pt idx="3571">
                  <c:v>2.1240854822858018E-2</c:v>
                </c:pt>
                <c:pt idx="3572">
                  <c:v>1.9771458167906989E-2</c:v>
                </c:pt>
                <c:pt idx="3573">
                  <c:v>1.2975649323001607E-2</c:v>
                </c:pt>
                <c:pt idx="3574">
                  <c:v>1.4809294399578773E-2</c:v>
                </c:pt>
                <c:pt idx="3575">
                  <c:v>9.5407968171581942E-3</c:v>
                </c:pt>
                <c:pt idx="3576">
                  <c:v>9.7703033792518861E-3</c:v>
                </c:pt>
                <c:pt idx="3577">
                  <c:v>3.8722880011695594E-3</c:v>
                </c:pt>
                <c:pt idx="3578">
                  <c:v>4.4296273729664748E-3</c:v>
                </c:pt>
                <c:pt idx="3579">
                  <c:v>5.8853421188828194E-3</c:v>
                </c:pt>
                <c:pt idx="3580">
                  <c:v>1.1041983681513153E-2</c:v>
                </c:pt>
                <c:pt idx="3581">
                  <c:v>9.54217388580509E-3</c:v>
                </c:pt>
                <c:pt idx="3582">
                  <c:v>8.6040349677028276E-3</c:v>
                </c:pt>
                <c:pt idx="3583">
                  <c:v>1.8028919993174089E-2</c:v>
                </c:pt>
                <c:pt idx="3584">
                  <c:v>1.5383380087454112E-2</c:v>
                </c:pt>
                <c:pt idx="3585">
                  <c:v>1.8240179273368129E-2</c:v>
                </c:pt>
                <c:pt idx="3586">
                  <c:v>2.1614740211115861E-2</c:v>
                </c:pt>
                <c:pt idx="3587">
                  <c:v>2.5815891219667274E-2</c:v>
                </c:pt>
                <c:pt idx="3588">
                  <c:v>1.6911554589196374E-2</c:v>
                </c:pt>
                <c:pt idx="3589">
                  <c:v>2.2288069096636748E-2</c:v>
                </c:pt>
                <c:pt idx="3590">
                  <c:v>3.3124977088007046E-2</c:v>
                </c:pt>
                <c:pt idx="3591">
                  <c:v>3.0172906774107736E-2</c:v>
                </c:pt>
                <c:pt idx="3592">
                  <c:v>2.1792781166752141E-2</c:v>
                </c:pt>
                <c:pt idx="3593">
                  <c:v>2.966266804950813E-2</c:v>
                </c:pt>
                <c:pt idx="3594">
                  <c:v>2.7504948920623364E-2</c:v>
                </c:pt>
                <c:pt idx="3595">
                  <c:v>2.5510219408544504E-2</c:v>
                </c:pt>
                <c:pt idx="3596">
                  <c:v>3.4928400360540415E-2</c:v>
                </c:pt>
                <c:pt idx="3597">
                  <c:v>4.2497153508778911E-2</c:v>
                </c:pt>
                <c:pt idx="3598">
                  <c:v>5.1542863280304052E-2</c:v>
                </c:pt>
                <c:pt idx="3599">
                  <c:v>4.9581195534032958E-2</c:v>
                </c:pt>
                <c:pt idx="3600">
                  <c:v>6.9067853225298945E-2</c:v>
                </c:pt>
                <c:pt idx="3601">
                  <c:v>6.2993163465149909E-2</c:v>
                </c:pt>
                <c:pt idx="3602">
                  <c:v>7.4315658848260288E-2</c:v>
                </c:pt>
                <c:pt idx="3603">
                  <c:v>8.7231536481012506E-2</c:v>
                </c:pt>
                <c:pt idx="3604">
                  <c:v>8.9257332395619088E-2</c:v>
                </c:pt>
                <c:pt idx="3605">
                  <c:v>8.1273962065738031E-2</c:v>
                </c:pt>
                <c:pt idx="3606">
                  <c:v>6.0452778637908287E-2</c:v>
                </c:pt>
                <c:pt idx="3607">
                  <c:v>5.7480674853724378E-2</c:v>
                </c:pt>
                <c:pt idx="3608">
                  <c:v>6.3564856387217081E-2</c:v>
                </c:pt>
                <c:pt idx="3609">
                  <c:v>9.0702667153336303E-2</c:v>
                </c:pt>
                <c:pt idx="3610">
                  <c:v>0.12415461557832624</c:v>
                </c:pt>
                <c:pt idx="3611">
                  <c:v>0.15683352849498358</c:v>
                </c:pt>
                <c:pt idx="3612">
                  <c:v>0.19489137328891418</c:v>
                </c:pt>
                <c:pt idx="3613">
                  <c:v>0.20518763865058401</c:v>
                </c:pt>
                <c:pt idx="3614">
                  <c:v>9.9810383558478682E-2</c:v>
                </c:pt>
                <c:pt idx="3615">
                  <c:v>6.240111658383253E-2</c:v>
                </c:pt>
                <c:pt idx="3616">
                  <c:v>7.1089474812966347E-2</c:v>
                </c:pt>
                <c:pt idx="3617">
                  <c:v>8.1230872294444478E-2</c:v>
                </c:pt>
                <c:pt idx="3618">
                  <c:v>8.3695835315114889E-2</c:v>
                </c:pt>
                <c:pt idx="3619">
                  <c:v>8.4367852090821524E-2</c:v>
                </c:pt>
                <c:pt idx="3620">
                  <c:v>7.3931014174953416E-2</c:v>
                </c:pt>
                <c:pt idx="3621">
                  <c:v>8.5735117218728299E-2</c:v>
                </c:pt>
                <c:pt idx="3622">
                  <c:v>0.10043339948936064</c:v>
                </c:pt>
                <c:pt idx="3623">
                  <c:v>8.9642931513967419E-2</c:v>
                </c:pt>
                <c:pt idx="3624">
                  <c:v>7.1568692058536929E-2</c:v>
                </c:pt>
                <c:pt idx="3625">
                  <c:v>9.2970759200030506E-2</c:v>
                </c:pt>
                <c:pt idx="3626">
                  <c:v>0.10759010490906969</c:v>
                </c:pt>
                <c:pt idx="3627">
                  <c:v>0.10264395188013398</c:v>
                </c:pt>
                <c:pt idx="3628">
                  <c:v>0.11358677224944107</c:v>
                </c:pt>
                <c:pt idx="3629">
                  <c:v>0.13589456944872186</c:v>
                </c:pt>
                <c:pt idx="3630">
                  <c:v>0.15151087064077384</c:v>
                </c:pt>
                <c:pt idx="3631">
                  <c:v>0.14367803398221696</c:v>
                </c:pt>
                <c:pt idx="3632">
                  <c:v>0.13814688292129831</c:v>
                </c:pt>
                <c:pt idx="3633">
                  <c:v>0.15439522254502722</c:v>
                </c:pt>
                <c:pt idx="3634">
                  <c:v>0.18190744138030598</c:v>
                </c:pt>
                <c:pt idx="3635">
                  <c:v>0.19460450968398707</c:v>
                </c:pt>
                <c:pt idx="3636">
                  <c:v>0.2080827461346845</c:v>
                </c:pt>
                <c:pt idx="3637">
                  <c:v>0.2269802754128781</c:v>
                </c:pt>
                <c:pt idx="3638">
                  <c:v>0.2450581441256301</c:v>
                </c:pt>
                <c:pt idx="3639">
                  <c:v>0.25018666422109986</c:v>
                </c:pt>
                <c:pt idx="3640">
                  <c:v>0.26491930270033626</c:v>
                </c:pt>
                <c:pt idx="3641">
                  <c:v>0.23663496888267727</c:v>
                </c:pt>
                <c:pt idx="3642">
                  <c:v>0.21327879883591322</c:v>
                </c:pt>
                <c:pt idx="3643">
                  <c:v>0.18945560839532194</c:v>
                </c:pt>
                <c:pt idx="3644">
                  <c:v>0.1864037187035569</c:v>
                </c:pt>
                <c:pt idx="3645">
                  <c:v>0.19221870025046964</c:v>
                </c:pt>
                <c:pt idx="3646">
                  <c:v>0.20430954746516428</c:v>
                </c:pt>
                <c:pt idx="3647">
                  <c:v>0.21574661909217949</c:v>
                </c:pt>
                <c:pt idx="3648">
                  <c:v>0.22110518882709354</c:v>
                </c:pt>
                <c:pt idx="3649">
                  <c:v>0.23985800281815955</c:v>
                </c:pt>
                <c:pt idx="3650">
                  <c:v>0.22842404831674976</c:v>
                </c:pt>
                <c:pt idx="3651">
                  <c:v>0.22714686679825455</c:v>
                </c:pt>
                <c:pt idx="3652">
                  <c:v>0.2286200669126425</c:v>
                </c:pt>
                <c:pt idx="3653">
                  <c:v>0.20624797452159893</c:v>
                </c:pt>
                <c:pt idx="3654">
                  <c:v>0.18804364034132862</c:v>
                </c:pt>
                <c:pt idx="3655">
                  <c:v>0.1848108254509403</c:v>
                </c:pt>
                <c:pt idx="3656">
                  <c:v>0.20604988990339471</c:v>
                </c:pt>
                <c:pt idx="3657">
                  <c:v>0.20626227336232561</c:v>
                </c:pt>
                <c:pt idx="3658">
                  <c:v>0.21297430755890887</c:v>
                </c:pt>
                <c:pt idx="3659">
                  <c:v>0.22072847282949221</c:v>
                </c:pt>
                <c:pt idx="3660">
                  <c:v>0.21199649517997995</c:v>
                </c:pt>
                <c:pt idx="3661">
                  <c:v>0.20659336518775653</c:v>
                </c:pt>
                <c:pt idx="3662">
                  <c:v>0.2102173764927491</c:v>
                </c:pt>
                <c:pt idx="3663">
                  <c:v>0.20545137897885618</c:v>
                </c:pt>
                <c:pt idx="3664">
                  <c:v>0.21168641449424241</c:v>
                </c:pt>
                <c:pt idx="3665">
                  <c:v>0.21741072475924889</c:v>
                </c:pt>
                <c:pt idx="3666">
                  <c:v>0.21733001079734149</c:v>
                </c:pt>
                <c:pt idx="3667">
                  <c:v>0.20803292254304817</c:v>
                </c:pt>
                <c:pt idx="3668">
                  <c:v>0.20166357637280966</c:v>
                </c:pt>
                <c:pt idx="3669">
                  <c:v>0.19066726092376379</c:v>
                </c:pt>
                <c:pt idx="3670">
                  <c:v>0.22068474818724856</c:v>
                </c:pt>
                <c:pt idx="3671">
                  <c:v>0.23254748216769627</c:v>
                </c:pt>
                <c:pt idx="3672">
                  <c:v>0.211457899006014</c:v>
                </c:pt>
                <c:pt idx="3673">
                  <c:v>0.2065007497435358</c:v>
                </c:pt>
                <c:pt idx="3674">
                  <c:v>0.20840501948360426</c:v>
                </c:pt>
                <c:pt idx="3675">
                  <c:v>0.19211723028914704</c:v>
                </c:pt>
                <c:pt idx="3676">
                  <c:v>0.19001252047928971</c:v>
                </c:pt>
                <c:pt idx="3677">
                  <c:v>0.1872056307482699</c:v>
                </c:pt>
                <c:pt idx="3678">
                  <c:v>0.16903287249621435</c:v>
                </c:pt>
                <c:pt idx="3679">
                  <c:v>0.17771976059968633</c:v>
                </c:pt>
                <c:pt idx="3680">
                  <c:v>0.15540464334213161</c:v>
                </c:pt>
                <c:pt idx="3681">
                  <c:v>0.15140436537564456</c:v>
                </c:pt>
                <c:pt idx="3682">
                  <c:v>0.17231342750937767</c:v>
                </c:pt>
                <c:pt idx="3683">
                  <c:v>0.18873767260693353</c:v>
                </c:pt>
                <c:pt idx="3684">
                  <c:v>0.20204274909784631</c:v>
                </c:pt>
                <c:pt idx="3685">
                  <c:v>0.21365681169944567</c:v>
                </c:pt>
                <c:pt idx="3686">
                  <c:v>0.22037536369705418</c:v>
                </c:pt>
                <c:pt idx="3687">
                  <c:v>0.21291304697832983</c:v>
                </c:pt>
                <c:pt idx="3688">
                  <c:v>0.20703081091565406</c:v>
                </c:pt>
                <c:pt idx="3689">
                  <c:v>0.21165325528886153</c:v>
                </c:pt>
                <c:pt idx="3690">
                  <c:v>0.19424520604745046</c:v>
                </c:pt>
                <c:pt idx="3691">
                  <c:v>0.1896015916558029</c:v>
                </c:pt>
                <c:pt idx="3692">
                  <c:v>0.19175564677841539</c:v>
                </c:pt>
                <c:pt idx="3693">
                  <c:v>0.1986106324429617</c:v>
                </c:pt>
                <c:pt idx="3694">
                  <c:v>0.20003281367260939</c:v>
                </c:pt>
                <c:pt idx="3695">
                  <c:v>0.20166898494493096</c:v>
                </c:pt>
                <c:pt idx="3696">
                  <c:v>0.20716246777591724</c:v>
                </c:pt>
                <c:pt idx="3697">
                  <c:v>0.216791660072543</c:v>
                </c:pt>
                <c:pt idx="3698">
                  <c:v>0.2167583947901465</c:v>
                </c:pt>
                <c:pt idx="3699">
                  <c:v>0.22437521786644832</c:v>
                </c:pt>
                <c:pt idx="3700">
                  <c:v>0.2196294121255136</c:v>
                </c:pt>
                <c:pt idx="3701">
                  <c:v>0.21519268094103366</c:v>
                </c:pt>
                <c:pt idx="3702">
                  <c:v>0.2215025922413727</c:v>
                </c:pt>
                <c:pt idx="3703">
                  <c:v>0.21196601882399582</c:v>
                </c:pt>
                <c:pt idx="3704">
                  <c:v>0.22299080730893808</c:v>
                </c:pt>
                <c:pt idx="3705">
                  <c:v>0.23383768680678044</c:v>
                </c:pt>
                <c:pt idx="3706">
                  <c:v>0.22378271795756399</c:v>
                </c:pt>
                <c:pt idx="3707">
                  <c:v>0.22104921731770377</c:v>
                </c:pt>
                <c:pt idx="3708">
                  <c:v>0.22117010814361721</c:v>
                </c:pt>
                <c:pt idx="3709">
                  <c:v>0.20600955843023688</c:v>
                </c:pt>
                <c:pt idx="3710">
                  <c:v>0.21856566494996743</c:v>
                </c:pt>
                <c:pt idx="3711">
                  <c:v>0.19460339897829151</c:v>
                </c:pt>
                <c:pt idx="3712">
                  <c:v>0.19468104594974536</c:v>
                </c:pt>
                <c:pt idx="3713">
                  <c:v>0.19341958111320462</c:v>
                </c:pt>
                <c:pt idx="3714">
                  <c:v>0.18151160909126113</c:v>
                </c:pt>
                <c:pt idx="3715">
                  <c:v>0.1847254152495684</c:v>
                </c:pt>
                <c:pt idx="3716">
                  <c:v>0.19359628497205938</c:v>
                </c:pt>
                <c:pt idx="3717">
                  <c:v>0.21202866173460758</c:v>
                </c:pt>
                <c:pt idx="3718">
                  <c:v>0.23728852879309276</c:v>
                </c:pt>
                <c:pt idx="3719">
                  <c:v>0.21221633115309194</c:v>
                </c:pt>
                <c:pt idx="3720">
                  <c:v>0.22585562940370776</c:v>
                </c:pt>
                <c:pt idx="3721">
                  <c:v>0.22062816295363863</c:v>
                </c:pt>
                <c:pt idx="3722">
                  <c:v>0.2359394268461229</c:v>
                </c:pt>
                <c:pt idx="3723">
                  <c:v>0.21316728096790308</c:v>
                </c:pt>
                <c:pt idx="3724">
                  <c:v>0.20228132600890469</c:v>
                </c:pt>
                <c:pt idx="3725">
                  <c:v>0.22268021002867203</c:v>
                </c:pt>
                <c:pt idx="3726">
                  <c:v>0.21627197477407986</c:v>
                </c:pt>
                <c:pt idx="3727">
                  <c:v>0.21402220888874096</c:v>
                </c:pt>
                <c:pt idx="3728">
                  <c:v>0.22891888983329564</c:v>
                </c:pt>
                <c:pt idx="3729">
                  <c:v>0.21819440119991401</c:v>
                </c:pt>
                <c:pt idx="3730">
                  <c:v>0.21733136080657661</c:v>
                </c:pt>
                <c:pt idx="3731">
                  <c:v>0.20939568792814281</c:v>
                </c:pt>
                <c:pt idx="3732">
                  <c:v>0.21725433153714582</c:v>
                </c:pt>
                <c:pt idx="3733">
                  <c:v>0.21250084659661392</c:v>
                </c:pt>
                <c:pt idx="3734">
                  <c:v>0.22120390887715358</c:v>
                </c:pt>
                <c:pt idx="3735">
                  <c:v>0.19495377747722017</c:v>
                </c:pt>
                <c:pt idx="3736">
                  <c:v>0.19851461671540674</c:v>
                </c:pt>
                <c:pt idx="3737">
                  <c:v>0.21661931162434134</c:v>
                </c:pt>
                <c:pt idx="3738">
                  <c:v>0.21997017893844795</c:v>
                </c:pt>
                <c:pt idx="3739">
                  <c:v>0.22405064193402233</c:v>
                </c:pt>
                <c:pt idx="3740">
                  <c:v>0.23271032224608018</c:v>
                </c:pt>
                <c:pt idx="3741">
                  <c:v>0.23555134623906659</c:v>
                </c:pt>
                <c:pt idx="3742">
                  <c:v>0.23255155814772055</c:v>
                </c:pt>
                <c:pt idx="3743">
                  <c:v>0.24217120869187655</c:v>
                </c:pt>
                <c:pt idx="3744">
                  <c:v>0.23735355800901611</c:v>
                </c:pt>
                <c:pt idx="3745">
                  <c:v>0.22822589769503501</c:v>
                </c:pt>
                <c:pt idx="3746">
                  <c:v>0.21410231513994279</c:v>
                </c:pt>
                <c:pt idx="3747">
                  <c:v>0.20695519635892803</c:v>
                </c:pt>
                <c:pt idx="3748">
                  <c:v>0.20665260637091001</c:v>
                </c:pt>
                <c:pt idx="3749">
                  <c:v>0.20764669887763779</c:v>
                </c:pt>
                <c:pt idx="3750">
                  <c:v>0.18354857924198237</c:v>
                </c:pt>
                <c:pt idx="3751">
                  <c:v>0.15886499814351571</c:v>
                </c:pt>
                <c:pt idx="3752">
                  <c:v>0.13282473955541546</c:v>
                </c:pt>
                <c:pt idx="3753">
                  <c:v>0.11183608130984017</c:v>
                </c:pt>
                <c:pt idx="3754">
                  <c:v>0.10191067549954647</c:v>
                </c:pt>
                <c:pt idx="3755">
                  <c:v>9.8126873162486111E-2</c:v>
                </c:pt>
                <c:pt idx="3756">
                  <c:v>9.8549315065559168E-2</c:v>
                </c:pt>
                <c:pt idx="3757">
                  <c:v>9.2262996927093499E-2</c:v>
                </c:pt>
                <c:pt idx="3758">
                  <c:v>9.6635001985527186E-2</c:v>
                </c:pt>
                <c:pt idx="3759">
                  <c:v>0.10415589690183505</c:v>
                </c:pt>
                <c:pt idx="3760">
                  <c:v>0.11512475825444049</c:v>
                </c:pt>
                <c:pt idx="3761">
                  <c:v>0.11814359187278595</c:v>
                </c:pt>
                <c:pt idx="3762">
                  <c:v>0.1206066697986449</c:v>
                </c:pt>
                <c:pt idx="3763">
                  <c:v>0.1355953250149283</c:v>
                </c:pt>
                <c:pt idx="3764">
                  <c:v>0.12489469160880928</c:v>
                </c:pt>
                <c:pt idx="3765">
                  <c:v>8.9714970406063022E-2</c:v>
                </c:pt>
                <c:pt idx="3766">
                  <c:v>7.380523862839132E-2</c:v>
                </c:pt>
                <c:pt idx="3767">
                  <c:v>9.8786866331425346E-2</c:v>
                </c:pt>
                <c:pt idx="3768">
                  <c:v>9.6477743834935042E-2</c:v>
                </c:pt>
                <c:pt idx="3769">
                  <c:v>9.1596375832557697E-2</c:v>
                </c:pt>
                <c:pt idx="3770">
                  <c:v>7.4302383686875126E-2</c:v>
                </c:pt>
                <c:pt idx="3771">
                  <c:v>6.236591605800762E-2</c:v>
                </c:pt>
                <c:pt idx="3772">
                  <c:v>6.3287848365613214E-2</c:v>
                </c:pt>
                <c:pt idx="3773">
                  <c:v>5.73311111808949E-2</c:v>
                </c:pt>
                <c:pt idx="3774">
                  <c:v>6.1126561434261206E-2</c:v>
                </c:pt>
                <c:pt idx="3775">
                  <c:v>7.1230634187057523E-2</c:v>
                </c:pt>
                <c:pt idx="3776">
                  <c:v>6.8267281547500863E-2</c:v>
                </c:pt>
                <c:pt idx="3777">
                  <c:v>6.4950584221645694E-2</c:v>
                </c:pt>
                <c:pt idx="3778">
                  <c:v>7.2673139015199742E-2</c:v>
                </c:pt>
                <c:pt idx="3779">
                  <c:v>7.2009466271682032E-2</c:v>
                </c:pt>
                <c:pt idx="3780">
                  <c:v>5.9571318740653162E-2</c:v>
                </c:pt>
                <c:pt idx="3781">
                  <c:v>4.2666780688699515E-2</c:v>
                </c:pt>
                <c:pt idx="3782">
                  <c:v>5.1528549883631612E-2</c:v>
                </c:pt>
                <c:pt idx="3783">
                  <c:v>5.1744089832696315E-2</c:v>
                </c:pt>
                <c:pt idx="3784">
                  <c:v>4.083466247968074E-2</c:v>
                </c:pt>
                <c:pt idx="3785">
                  <c:v>3.5351301704146687E-2</c:v>
                </c:pt>
                <c:pt idx="3786">
                  <c:v>3.2258058979430355E-2</c:v>
                </c:pt>
                <c:pt idx="3787">
                  <c:v>2.8729137117212731E-2</c:v>
                </c:pt>
                <c:pt idx="3788">
                  <c:v>2.6594923763860023E-2</c:v>
                </c:pt>
                <c:pt idx="3789">
                  <c:v>3.1600755214340165E-2</c:v>
                </c:pt>
                <c:pt idx="3790">
                  <c:v>3.2907439572873232E-2</c:v>
                </c:pt>
                <c:pt idx="3791">
                  <c:v>2.6249807325741382E-2</c:v>
                </c:pt>
                <c:pt idx="3792">
                  <c:v>2.3611018992273788E-2</c:v>
                </c:pt>
                <c:pt idx="3793">
                  <c:v>2.1704756839945522E-2</c:v>
                </c:pt>
                <c:pt idx="3794">
                  <c:v>2.2313370480892991E-2</c:v>
                </c:pt>
                <c:pt idx="3795">
                  <c:v>2.4296847269780448E-2</c:v>
                </c:pt>
                <c:pt idx="3796">
                  <c:v>1.963368088921813E-2</c:v>
                </c:pt>
                <c:pt idx="3797">
                  <c:v>2.7720666946956397E-2</c:v>
                </c:pt>
                <c:pt idx="3798">
                  <c:v>3.853111618113865E-2</c:v>
                </c:pt>
                <c:pt idx="3799">
                  <c:v>4.9123328246404176E-2</c:v>
                </c:pt>
                <c:pt idx="3800">
                  <c:v>5.1556472441497983E-2</c:v>
                </c:pt>
                <c:pt idx="3801">
                  <c:v>6.1926144022328419E-2</c:v>
                </c:pt>
                <c:pt idx="3802">
                  <c:v>6.5468730096557931E-2</c:v>
                </c:pt>
                <c:pt idx="3803">
                  <c:v>6.8886181536520402E-2</c:v>
                </c:pt>
                <c:pt idx="3804">
                  <c:v>6.6992973196536132E-2</c:v>
                </c:pt>
                <c:pt idx="3805">
                  <c:v>6.3966340451185238E-2</c:v>
                </c:pt>
                <c:pt idx="3806">
                  <c:v>6.1402979118462639E-2</c:v>
                </c:pt>
                <c:pt idx="3807">
                  <c:v>6.8844227779062225E-2</c:v>
                </c:pt>
                <c:pt idx="3808">
                  <c:v>7.9192365009874671E-2</c:v>
                </c:pt>
                <c:pt idx="3809">
                  <c:v>8.0339367474644929E-2</c:v>
                </c:pt>
                <c:pt idx="3810">
                  <c:v>7.8746573092829911E-2</c:v>
                </c:pt>
                <c:pt idx="3811">
                  <c:v>8.4262142672860488E-2</c:v>
                </c:pt>
                <c:pt idx="3812">
                  <c:v>9.1789594944515274E-2</c:v>
                </c:pt>
                <c:pt idx="3813">
                  <c:v>0.10455188118715987</c:v>
                </c:pt>
                <c:pt idx="3814">
                  <c:v>7.6696238298482627E-2</c:v>
                </c:pt>
                <c:pt idx="3815">
                  <c:v>5.4642260173749291E-2</c:v>
                </c:pt>
                <c:pt idx="3816">
                  <c:v>4.6341818848393286E-2</c:v>
                </c:pt>
                <c:pt idx="3817">
                  <c:v>4.4424862454959503E-2</c:v>
                </c:pt>
                <c:pt idx="3818">
                  <c:v>6.4529253669767944E-2</c:v>
                </c:pt>
                <c:pt idx="3819">
                  <c:v>8.2087763253612125E-2</c:v>
                </c:pt>
                <c:pt idx="3820">
                  <c:v>7.7392127305553213E-2</c:v>
                </c:pt>
                <c:pt idx="3821">
                  <c:v>7.4997161555808045E-2</c:v>
                </c:pt>
                <c:pt idx="3822">
                  <c:v>7.3189737363021479E-2</c:v>
                </c:pt>
                <c:pt idx="3823">
                  <c:v>7.1801737334454815E-2</c:v>
                </c:pt>
                <c:pt idx="3824">
                  <c:v>6.2473326921083171E-2</c:v>
                </c:pt>
                <c:pt idx="3825">
                  <c:v>6.2467085532497482E-2</c:v>
                </c:pt>
                <c:pt idx="3826">
                  <c:v>6.8912773536365435E-2</c:v>
                </c:pt>
                <c:pt idx="3827">
                  <c:v>6.1401115329393623E-2</c:v>
                </c:pt>
                <c:pt idx="3828">
                  <c:v>5.7944110977643744E-2</c:v>
                </c:pt>
                <c:pt idx="3829">
                  <c:v>5.7614820690499682E-2</c:v>
                </c:pt>
                <c:pt idx="3830">
                  <c:v>5.7051614837413306E-2</c:v>
                </c:pt>
                <c:pt idx="3831">
                  <c:v>5.6180106382431455E-2</c:v>
                </c:pt>
                <c:pt idx="3832">
                  <c:v>6.3494249976846412E-2</c:v>
                </c:pt>
                <c:pt idx="3833">
                  <c:v>6.4125840945150892E-2</c:v>
                </c:pt>
                <c:pt idx="3834">
                  <c:v>7.2118496286038947E-2</c:v>
                </c:pt>
                <c:pt idx="3835">
                  <c:v>8.5524370906261526E-2</c:v>
                </c:pt>
                <c:pt idx="3836">
                  <c:v>9.3694754555497015E-2</c:v>
                </c:pt>
                <c:pt idx="3837">
                  <c:v>0.1000781179054251</c:v>
                </c:pt>
                <c:pt idx="3838">
                  <c:v>9.6295688745455285E-2</c:v>
                </c:pt>
                <c:pt idx="3839">
                  <c:v>9.2018429058710327E-2</c:v>
                </c:pt>
                <c:pt idx="3840">
                  <c:v>9.6777671964064171E-2</c:v>
                </c:pt>
                <c:pt idx="3841">
                  <c:v>0.10165747394164983</c:v>
                </c:pt>
                <c:pt idx="3842">
                  <c:v>0.1212778229882986</c:v>
                </c:pt>
                <c:pt idx="3843">
                  <c:v>0.12122717040215913</c:v>
                </c:pt>
                <c:pt idx="3844">
                  <c:v>0.11498276341707094</c:v>
                </c:pt>
                <c:pt idx="3845">
                  <c:v>0.11767366924628589</c:v>
                </c:pt>
                <c:pt idx="3846">
                  <c:v>0.11841549898032735</c:v>
                </c:pt>
                <c:pt idx="3847">
                  <c:v>0.12822222392056454</c:v>
                </c:pt>
                <c:pt idx="3848">
                  <c:v>0.12859959910522581</c:v>
                </c:pt>
                <c:pt idx="3849">
                  <c:v>0.12077826243069426</c:v>
                </c:pt>
                <c:pt idx="3850">
                  <c:v>0.117334438916241</c:v>
                </c:pt>
                <c:pt idx="3851">
                  <c:v>0.11127352878644783</c:v>
                </c:pt>
                <c:pt idx="3852">
                  <c:v>0.10179989016434401</c:v>
                </c:pt>
                <c:pt idx="3853">
                  <c:v>8.6482591831580052E-2</c:v>
                </c:pt>
                <c:pt idx="3854">
                  <c:v>7.7777627063505231E-2</c:v>
                </c:pt>
                <c:pt idx="3855">
                  <c:v>7.9849458780072491E-2</c:v>
                </c:pt>
                <c:pt idx="3856">
                  <c:v>7.7434629912284142E-2</c:v>
                </c:pt>
                <c:pt idx="3857">
                  <c:v>7.2841796055889724E-2</c:v>
                </c:pt>
                <c:pt idx="3858">
                  <c:v>7.2734841373187351E-2</c:v>
                </c:pt>
                <c:pt idx="3859">
                  <c:v>6.8699814398631848E-2</c:v>
                </c:pt>
                <c:pt idx="3860">
                  <c:v>6.4598828112635689E-2</c:v>
                </c:pt>
                <c:pt idx="3861">
                  <c:v>6.2206858418979029E-2</c:v>
                </c:pt>
                <c:pt idx="3862">
                  <c:v>6.9206891835957698E-2</c:v>
                </c:pt>
                <c:pt idx="3863">
                  <c:v>5.6477079632415626E-2</c:v>
                </c:pt>
                <c:pt idx="3864">
                  <c:v>4.9815466425699034E-2</c:v>
                </c:pt>
                <c:pt idx="3865">
                  <c:v>4.7288218475372526E-2</c:v>
                </c:pt>
                <c:pt idx="3866">
                  <c:v>5.0392445403908741E-2</c:v>
                </c:pt>
                <c:pt idx="3867">
                  <c:v>4.9217636585267531E-2</c:v>
                </c:pt>
                <c:pt idx="3868">
                  <c:v>5.2054518529313691E-2</c:v>
                </c:pt>
                <c:pt idx="3869">
                  <c:v>5.5991350856572419E-2</c:v>
                </c:pt>
                <c:pt idx="3870">
                  <c:v>6.0517847799024832E-2</c:v>
                </c:pt>
                <c:pt idx="3871">
                  <c:v>6.0152197710961502E-2</c:v>
                </c:pt>
                <c:pt idx="3872">
                  <c:v>5.8081356974946673E-2</c:v>
                </c:pt>
                <c:pt idx="3873">
                  <c:v>5.3584140426744482E-2</c:v>
                </c:pt>
                <c:pt idx="3874">
                  <c:v>5.4454927768749481E-2</c:v>
                </c:pt>
                <c:pt idx="3875">
                  <c:v>4.5736061724401769E-2</c:v>
                </c:pt>
                <c:pt idx="3876">
                  <c:v>4.4947920573049138E-2</c:v>
                </c:pt>
                <c:pt idx="3877">
                  <c:v>3.9473090030319284E-2</c:v>
                </c:pt>
                <c:pt idx="3878">
                  <c:v>3.6832497419241841E-2</c:v>
                </c:pt>
                <c:pt idx="3879">
                  <c:v>3.6702214896439295E-2</c:v>
                </c:pt>
                <c:pt idx="3880">
                  <c:v>4.0571480588021257E-2</c:v>
                </c:pt>
                <c:pt idx="3881">
                  <c:v>4.1143343591742591E-2</c:v>
                </c:pt>
                <c:pt idx="3882">
                  <c:v>4.1930166054880848E-2</c:v>
                </c:pt>
                <c:pt idx="3883">
                  <c:v>4.2660371607708733E-2</c:v>
                </c:pt>
                <c:pt idx="3884">
                  <c:v>4.9372097051470318E-2</c:v>
                </c:pt>
                <c:pt idx="3885">
                  <c:v>5.2912311081922195E-2</c:v>
                </c:pt>
                <c:pt idx="3886">
                  <c:v>5.2668139191318533E-2</c:v>
                </c:pt>
                <c:pt idx="3887">
                  <c:v>5.4996184269124761E-2</c:v>
                </c:pt>
                <c:pt idx="3888">
                  <c:v>6.0151247750227239E-2</c:v>
                </c:pt>
                <c:pt idx="3889">
                  <c:v>6.5030572496215591E-2</c:v>
                </c:pt>
                <c:pt idx="3890">
                  <c:v>6.3341931298177723E-2</c:v>
                </c:pt>
                <c:pt idx="3891">
                  <c:v>6.5580817975138442E-2</c:v>
                </c:pt>
                <c:pt idx="3892">
                  <c:v>6.5225477170715279E-2</c:v>
                </c:pt>
                <c:pt idx="3893">
                  <c:v>6.2816687635810248E-2</c:v>
                </c:pt>
                <c:pt idx="3894">
                  <c:v>5.7706327209614161E-2</c:v>
                </c:pt>
                <c:pt idx="3895">
                  <c:v>5.9333592954731243E-2</c:v>
                </c:pt>
                <c:pt idx="3896">
                  <c:v>5.960233373068121E-2</c:v>
                </c:pt>
                <c:pt idx="3897">
                  <c:v>5.8180689282214808E-2</c:v>
                </c:pt>
                <c:pt idx="3898">
                  <c:v>5.8290583109760728E-2</c:v>
                </c:pt>
                <c:pt idx="3899">
                  <c:v>6.0007964468763261E-2</c:v>
                </c:pt>
                <c:pt idx="3900">
                  <c:v>6.9503435461010246E-2</c:v>
                </c:pt>
                <c:pt idx="3901">
                  <c:v>7.503921767594729E-2</c:v>
                </c:pt>
                <c:pt idx="3902">
                  <c:v>9.2097534385389562E-2</c:v>
                </c:pt>
                <c:pt idx="3903">
                  <c:v>0.11135019750809347</c:v>
                </c:pt>
                <c:pt idx="3904">
                  <c:v>0.10481803722254318</c:v>
                </c:pt>
                <c:pt idx="3905">
                  <c:v>9.247111429983948E-2</c:v>
                </c:pt>
                <c:pt idx="3906">
                  <c:v>7.8679795270702596E-2</c:v>
                </c:pt>
                <c:pt idx="3907">
                  <c:v>6.9172064304090647E-2</c:v>
                </c:pt>
                <c:pt idx="3908">
                  <c:v>6.9563893484922978E-2</c:v>
                </c:pt>
                <c:pt idx="3909">
                  <c:v>7.437769373464799E-2</c:v>
                </c:pt>
                <c:pt idx="3910">
                  <c:v>8.2123276848685867E-2</c:v>
                </c:pt>
                <c:pt idx="3911">
                  <c:v>8.0372961846145952E-2</c:v>
                </c:pt>
                <c:pt idx="3912">
                  <c:v>8.4008604706555148E-2</c:v>
                </c:pt>
                <c:pt idx="3913">
                  <c:v>7.8025849802856123E-2</c:v>
                </c:pt>
                <c:pt idx="3914">
                  <c:v>6.9045110988637082E-2</c:v>
                </c:pt>
                <c:pt idx="3915">
                  <c:v>7.8722027267300973E-2</c:v>
                </c:pt>
                <c:pt idx="3916">
                  <c:v>7.568632300738716E-2</c:v>
                </c:pt>
                <c:pt idx="3917">
                  <c:v>7.9497347793478598E-2</c:v>
                </c:pt>
                <c:pt idx="3918">
                  <c:v>7.657640595368681E-2</c:v>
                </c:pt>
                <c:pt idx="3919">
                  <c:v>7.7609751915289224E-2</c:v>
                </c:pt>
                <c:pt idx="3920">
                  <c:v>7.6116256913996844E-2</c:v>
                </c:pt>
                <c:pt idx="3921">
                  <c:v>8.2195796701866192E-2</c:v>
                </c:pt>
                <c:pt idx="3922">
                  <c:v>7.8542753106997806E-2</c:v>
                </c:pt>
                <c:pt idx="3923">
                  <c:v>6.7600534603395934E-2</c:v>
                </c:pt>
                <c:pt idx="3924">
                  <c:v>6.5660374698534626E-2</c:v>
                </c:pt>
                <c:pt idx="3925">
                  <c:v>7.4961443088941565E-2</c:v>
                </c:pt>
                <c:pt idx="3926">
                  <c:v>7.1988062169247538E-2</c:v>
                </c:pt>
                <c:pt idx="3927">
                  <c:v>8.0501885342046803E-2</c:v>
                </c:pt>
                <c:pt idx="3928">
                  <c:v>8.3552035117572754E-2</c:v>
                </c:pt>
                <c:pt idx="3929">
                  <c:v>0.10100529494612029</c:v>
                </c:pt>
                <c:pt idx="3930">
                  <c:v>0.10472986442568115</c:v>
                </c:pt>
                <c:pt idx="3931">
                  <c:v>9.336263840140431E-2</c:v>
                </c:pt>
                <c:pt idx="3932">
                  <c:v>7.8918550711002219E-2</c:v>
                </c:pt>
                <c:pt idx="3933">
                  <c:v>8.0501404495972775E-2</c:v>
                </c:pt>
                <c:pt idx="3934">
                  <c:v>7.7765779977079619E-2</c:v>
                </c:pt>
                <c:pt idx="3935">
                  <c:v>7.7966903589667874E-2</c:v>
                </c:pt>
                <c:pt idx="3936">
                  <c:v>7.6637462027760367E-2</c:v>
                </c:pt>
                <c:pt idx="3937">
                  <c:v>7.5020604908182187E-2</c:v>
                </c:pt>
                <c:pt idx="3938">
                  <c:v>8.2843109694226383E-2</c:v>
                </c:pt>
                <c:pt idx="3939">
                  <c:v>7.6467771269713408E-2</c:v>
                </c:pt>
                <c:pt idx="3940">
                  <c:v>6.8798045422317655E-2</c:v>
                </c:pt>
                <c:pt idx="3941">
                  <c:v>7.3575574367843649E-2</c:v>
                </c:pt>
                <c:pt idx="3942">
                  <c:v>8.1085030495137919E-2</c:v>
                </c:pt>
                <c:pt idx="3943">
                  <c:v>8.8951688217051267E-2</c:v>
                </c:pt>
                <c:pt idx="3944">
                  <c:v>8.1898967583799373E-2</c:v>
                </c:pt>
                <c:pt idx="3945">
                  <c:v>7.806813133109318E-2</c:v>
                </c:pt>
                <c:pt idx="3946">
                  <c:v>7.9335841975181107E-2</c:v>
                </c:pt>
                <c:pt idx="3947">
                  <c:v>7.3577718014567972E-2</c:v>
                </c:pt>
                <c:pt idx="3948">
                  <c:v>7.75369328088686E-2</c:v>
                </c:pt>
                <c:pt idx="3949">
                  <c:v>6.9304926122558425E-2</c:v>
                </c:pt>
                <c:pt idx="3950">
                  <c:v>7.4968142254585937E-2</c:v>
                </c:pt>
                <c:pt idx="3951">
                  <c:v>7.3636949291772641E-2</c:v>
                </c:pt>
                <c:pt idx="3952">
                  <c:v>7.5813437790804128E-2</c:v>
                </c:pt>
                <c:pt idx="3953">
                  <c:v>9.0071972668317915E-2</c:v>
                </c:pt>
                <c:pt idx="3954">
                  <c:v>9.5473654510722789E-2</c:v>
                </c:pt>
                <c:pt idx="3955">
                  <c:v>0.10862785725638073</c:v>
                </c:pt>
                <c:pt idx="3956">
                  <c:v>0.10976704184336146</c:v>
                </c:pt>
                <c:pt idx="3957">
                  <c:v>0.11130433942945608</c:v>
                </c:pt>
                <c:pt idx="3958">
                  <c:v>0.10677292514816586</c:v>
                </c:pt>
                <c:pt idx="3959">
                  <c:v>9.1173548236555532E-2</c:v>
                </c:pt>
                <c:pt idx="3960">
                  <c:v>0.10119113287612892</c:v>
                </c:pt>
                <c:pt idx="3961">
                  <c:v>0.11986413177651083</c:v>
                </c:pt>
                <c:pt idx="3962">
                  <c:v>0.14431404160059993</c:v>
                </c:pt>
                <c:pt idx="3963">
                  <c:v>0.12660484797316363</c:v>
                </c:pt>
                <c:pt idx="3964">
                  <c:v>0.12050294948741</c:v>
                </c:pt>
                <c:pt idx="3965">
                  <c:v>0.11425033774645083</c:v>
                </c:pt>
                <c:pt idx="3966">
                  <c:v>0.10218250880166443</c:v>
                </c:pt>
                <c:pt idx="3967">
                  <c:v>0.10202146906576377</c:v>
                </c:pt>
                <c:pt idx="3968">
                  <c:v>9.247301793134316E-2</c:v>
                </c:pt>
                <c:pt idx="3969">
                  <c:v>8.8370906859071924E-2</c:v>
                </c:pt>
                <c:pt idx="3970">
                  <c:v>8.6504341050923431E-2</c:v>
                </c:pt>
                <c:pt idx="3971">
                  <c:v>8.0870724283656353E-2</c:v>
                </c:pt>
                <c:pt idx="3972">
                  <c:v>8.220438822168584E-2</c:v>
                </c:pt>
                <c:pt idx="3973">
                  <c:v>0.10234050785667795</c:v>
                </c:pt>
                <c:pt idx="3974">
                  <c:v>0.10008227693004723</c:v>
                </c:pt>
                <c:pt idx="3975">
                  <c:v>9.9778230629950601E-2</c:v>
                </c:pt>
                <c:pt idx="3976">
                  <c:v>8.7490882390951721E-2</c:v>
                </c:pt>
                <c:pt idx="3977">
                  <c:v>9.6207181911642889E-2</c:v>
                </c:pt>
                <c:pt idx="3978">
                  <c:v>0.11137250047634656</c:v>
                </c:pt>
                <c:pt idx="3979">
                  <c:v>0.1151870325625967</c:v>
                </c:pt>
                <c:pt idx="3980">
                  <c:v>0.10425883346365199</c:v>
                </c:pt>
                <c:pt idx="3981">
                  <c:v>8.9950280569586386E-2</c:v>
                </c:pt>
                <c:pt idx="3982">
                  <c:v>9.2074218467627561E-2</c:v>
                </c:pt>
                <c:pt idx="3983">
                  <c:v>0.10165936314789704</c:v>
                </c:pt>
                <c:pt idx="3984">
                  <c:v>0.11238340676777882</c:v>
                </c:pt>
                <c:pt idx="3985">
                  <c:v>0.1189808031869712</c:v>
                </c:pt>
                <c:pt idx="3986">
                  <c:v>0.12880847742423385</c:v>
                </c:pt>
                <c:pt idx="3987">
                  <c:v>0.13763278331234158</c:v>
                </c:pt>
                <c:pt idx="3988">
                  <c:v>0.14499560730844022</c:v>
                </c:pt>
                <c:pt idx="3989">
                  <c:v>0.13560197432670573</c:v>
                </c:pt>
                <c:pt idx="3990">
                  <c:v>0.15998066118461085</c:v>
                </c:pt>
                <c:pt idx="3991">
                  <c:v>0.1542881418968621</c:v>
                </c:pt>
                <c:pt idx="3992">
                  <c:v>0.16244662836233512</c:v>
                </c:pt>
                <c:pt idx="3993">
                  <c:v>0.18771689576817455</c:v>
                </c:pt>
                <c:pt idx="3994">
                  <c:v>0.17862935335045679</c:v>
                </c:pt>
                <c:pt idx="3995">
                  <c:v>0.17783322364318815</c:v>
                </c:pt>
                <c:pt idx="3996">
                  <c:v>0.18670227557510988</c:v>
                </c:pt>
                <c:pt idx="3997">
                  <c:v>0.16649589355126601</c:v>
                </c:pt>
                <c:pt idx="3998">
                  <c:v>0.17694779436505992</c:v>
                </c:pt>
                <c:pt idx="3999">
                  <c:v>0.17526886428833</c:v>
                </c:pt>
                <c:pt idx="4000">
                  <c:v>0.17185073387051295</c:v>
                </c:pt>
                <c:pt idx="4001">
                  <c:v>0.1738812688815887</c:v>
                </c:pt>
                <c:pt idx="4002">
                  <c:v>0.18413579279525938</c:v>
                </c:pt>
                <c:pt idx="4003">
                  <c:v>0.18110401074604943</c:v>
                </c:pt>
                <c:pt idx="4004">
                  <c:v>0.1683749914970345</c:v>
                </c:pt>
                <c:pt idx="4005">
                  <c:v>0.16761374071591897</c:v>
                </c:pt>
                <c:pt idx="4006">
                  <c:v>0.16845336454721799</c:v>
                </c:pt>
                <c:pt idx="4007">
                  <c:v>0.18217822662860411</c:v>
                </c:pt>
                <c:pt idx="4008">
                  <c:v>0.19082380564593049</c:v>
                </c:pt>
                <c:pt idx="4009">
                  <c:v>0.19104917008372341</c:v>
                </c:pt>
                <c:pt idx="4010">
                  <c:v>0.18432067759800741</c:v>
                </c:pt>
                <c:pt idx="4011">
                  <c:v>0.220374323974078</c:v>
                </c:pt>
                <c:pt idx="4012">
                  <c:v>0.22782003731752881</c:v>
                </c:pt>
                <c:pt idx="4013">
                  <c:v>0.21228422325627003</c:v>
                </c:pt>
                <c:pt idx="4014">
                  <c:v>0.21858483478260832</c:v>
                </c:pt>
                <c:pt idx="4015">
                  <c:v>0.20118357988217309</c:v>
                </c:pt>
                <c:pt idx="4016">
                  <c:v>0.20101069286463363</c:v>
                </c:pt>
                <c:pt idx="4017">
                  <c:v>0.18421466509239615</c:v>
                </c:pt>
                <c:pt idx="4018">
                  <c:v>0.11243797577779559</c:v>
                </c:pt>
                <c:pt idx="4019">
                  <c:v>9.5013157798110009E-2</c:v>
                </c:pt>
                <c:pt idx="4020">
                  <c:v>9.9164265599329393E-2</c:v>
                </c:pt>
                <c:pt idx="4021">
                  <c:v>0.10912100724591005</c:v>
                </c:pt>
                <c:pt idx="4022">
                  <c:v>0.10984484407478491</c:v>
                </c:pt>
                <c:pt idx="4023">
                  <c:v>0.10238553263462728</c:v>
                </c:pt>
                <c:pt idx="4024">
                  <c:v>0.11599379631854065</c:v>
                </c:pt>
                <c:pt idx="4025">
                  <c:v>0.11737580510418741</c:v>
                </c:pt>
                <c:pt idx="4026">
                  <c:v>0.11943733791704951</c:v>
                </c:pt>
                <c:pt idx="4027">
                  <c:v>0.14970254566541344</c:v>
                </c:pt>
                <c:pt idx="4028">
                  <c:v>0.14589293066549106</c:v>
                </c:pt>
                <c:pt idx="4029">
                  <c:v>0.15658139676798255</c:v>
                </c:pt>
                <c:pt idx="4030">
                  <c:v>0.17087054162041909</c:v>
                </c:pt>
                <c:pt idx="4031">
                  <c:v>0.18372168422973922</c:v>
                </c:pt>
                <c:pt idx="4032">
                  <c:v>0.24235112366943246</c:v>
                </c:pt>
                <c:pt idx="4033">
                  <c:v>0.25619770462946195</c:v>
                </c:pt>
                <c:pt idx="4034">
                  <c:v>0.25752906195377878</c:v>
                </c:pt>
                <c:pt idx="4035">
                  <c:v>0.27896918393521464</c:v>
                </c:pt>
                <c:pt idx="4036">
                  <c:v>0.28115242237173199</c:v>
                </c:pt>
                <c:pt idx="4037">
                  <c:v>0.28665281357291816</c:v>
                </c:pt>
                <c:pt idx="4038">
                  <c:v>0.2857408370069911</c:v>
                </c:pt>
                <c:pt idx="4039">
                  <c:v>0.30171956432452901</c:v>
                </c:pt>
                <c:pt idx="4040">
                  <c:v>0.31863491244822928</c:v>
                </c:pt>
                <c:pt idx="4041">
                  <c:v>0.31223472745839204</c:v>
                </c:pt>
                <c:pt idx="4042">
                  <c:v>0.31234315415581898</c:v>
                </c:pt>
                <c:pt idx="4043">
                  <c:v>0.309382095704272</c:v>
                </c:pt>
                <c:pt idx="4044">
                  <c:v>0.29525252455559986</c:v>
                </c:pt>
                <c:pt idx="4045">
                  <c:v>0.26706686008522501</c:v>
                </c:pt>
                <c:pt idx="4046">
                  <c:v>0.22465713162401435</c:v>
                </c:pt>
                <c:pt idx="4047">
                  <c:v>0.19648951426335201</c:v>
                </c:pt>
                <c:pt idx="4048">
                  <c:v>0.19301189546407277</c:v>
                </c:pt>
                <c:pt idx="4049">
                  <c:v>0.18707059534036802</c:v>
                </c:pt>
                <c:pt idx="4050">
                  <c:v>0.1827066135999427</c:v>
                </c:pt>
                <c:pt idx="4051">
                  <c:v>0.17260755843865935</c:v>
                </c:pt>
                <c:pt idx="4052">
                  <c:v>0.16737543274963629</c:v>
                </c:pt>
                <c:pt idx="4053">
                  <c:v>0.1576688995512939</c:v>
                </c:pt>
                <c:pt idx="4054">
                  <c:v>0.13079433177395766</c:v>
                </c:pt>
                <c:pt idx="4055">
                  <c:v>0.13381216212348657</c:v>
                </c:pt>
                <c:pt idx="4056">
                  <c:v>0.11831230692533301</c:v>
                </c:pt>
                <c:pt idx="4057">
                  <c:v>0.10694801574292481</c:v>
                </c:pt>
                <c:pt idx="4058">
                  <c:v>0.10660397869603062</c:v>
                </c:pt>
                <c:pt idx="4059">
                  <c:v>0.1057697344035458</c:v>
                </c:pt>
                <c:pt idx="4060">
                  <c:v>0.11730279984157305</c:v>
                </c:pt>
                <c:pt idx="4061">
                  <c:v>0.13719925284434195</c:v>
                </c:pt>
                <c:pt idx="4062">
                  <c:v>0.1241540138803371</c:v>
                </c:pt>
                <c:pt idx="4063">
                  <c:v>0.12446731474994684</c:v>
                </c:pt>
                <c:pt idx="4064">
                  <c:v>0.11617265908820938</c:v>
                </c:pt>
                <c:pt idx="4065">
                  <c:v>0.11120633271873338</c:v>
                </c:pt>
                <c:pt idx="4066">
                  <c:v>7.7643080813122392E-2</c:v>
                </c:pt>
                <c:pt idx="4067">
                  <c:v>5.3132593558439016E-2</c:v>
                </c:pt>
                <c:pt idx="4068">
                  <c:v>6.3522144194793725E-2</c:v>
                </c:pt>
                <c:pt idx="4069">
                  <c:v>6.6563724095508925E-2</c:v>
                </c:pt>
                <c:pt idx="4070">
                  <c:v>6.0687455282895472E-2</c:v>
                </c:pt>
                <c:pt idx="4071">
                  <c:v>7.4268444937270972E-2</c:v>
                </c:pt>
                <c:pt idx="4072">
                  <c:v>8.0078455548797722E-2</c:v>
                </c:pt>
                <c:pt idx="4073">
                  <c:v>9.0952607493083176E-2</c:v>
                </c:pt>
                <c:pt idx="4074">
                  <c:v>9.1578720946408426E-2</c:v>
                </c:pt>
                <c:pt idx="4075">
                  <c:v>8.4497483144980026E-2</c:v>
                </c:pt>
                <c:pt idx="4076">
                  <c:v>8.7147217468026866E-2</c:v>
                </c:pt>
                <c:pt idx="4077">
                  <c:v>9.5448784766229922E-2</c:v>
                </c:pt>
                <c:pt idx="4078">
                  <c:v>9.8038491062576422E-2</c:v>
                </c:pt>
                <c:pt idx="4079">
                  <c:v>0.10752380656517264</c:v>
                </c:pt>
                <c:pt idx="4080">
                  <c:v>0.10503443665280303</c:v>
                </c:pt>
                <c:pt idx="4081">
                  <c:v>0.1009660264225387</c:v>
                </c:pt>
                <c:pt idx="4082">
                  <c:v>9.6580563305559225E-2</c:v>
                </c:pt>
                <c:pt idx="4083">
                  <c:v>8.6989877983119274E-2</c:v>
                </c:pt>
                <c:pt idx="4084">
                  <c:v>8.733218838611416E-2</c:v>
                </c:pt>
                <c:pt idx="4085">
                  <c:v>8.9927932211523412E-2</c:v>
                </c:pt>
                <c:pt idx="4086">
                  <c:v>8.4536582464489404E-2</c:v>
                </c:pt>
                <c:pt idx="4087">
                  <c:v>8.6436992119348618E-2</c:v>
                </c:pt>
                <c:pt idx="4088">
                  <c:v>8.9534104245731258E-2</c:v>
                </c:pt>
                <c:pt idx="4089">
                  <c:v>0.11753865420486385</c:v>
                </c:pt>
                <c:pt idx="4090">
                  <c:v>0.14263895152937808</c:v>
                </c:pt>
                <c:pt idx="4091">
                  <c:v>0.12172894104356054</c:v>
                </c:pt>
                <c:pt idx="4092">
                  <c:v>0.11035296572272071</c:v>
                </c:pt>
                <c:pt idx="4093">
                  <c:v>0.11376903868120312</c:v>
                </c:pt>
                <c:pt idx="4094">
                  <c:v>0.14431353025006188</c:v>
                </c:pt>
                <c:pt idx="4095">
                  <c:v>0.16291242700651445</c:v>
                </c:pt>
                <c:pt idx="4096">
                  <c:v>0.15597867964170964</c:v>
                </c:pt>
                <c:pt idx="4097">
                  <c:v>0.14412121973986816</c:v>
                </c:pt>
                <c:pt idx="4098">
                  <c:v>0.13992822802889918</c:v>
                </c:pt>
                <c:pt idx="4099">
                  <c:v>0.13123773112313458</c:v>
                </c:pt>
                <c:pt idx="4100">
                  <c:v>0.12282171474245256</c:v>
                </c:pt>
                <c:pt idx="4101">
                  <c:v>0.11262722472996928</c:v>
                </c:pt>
                <c:pt idx="4102">
                  <c:v>0.12919189423774988</c:v>
                </c:pt>
                <c:pt idx="4103">
                  <c:v>0.12893169933905943</c:v>
                </c:pt>
                <c:pt idx="4104">
                  <c:v>0.1348102168222228</c:v>
                </c:pt>
                <c:pt idx="4105">
                  <c:v>0.11415308462971846</c:v>
                </c:pt>
                <c:pt idx="4106">
                  <c:v>0.10863910860260391</c:v>
                </c:pt>
                <c:pt idx="4107">
                  <c:v>9.7647360839156455E-2</c:v>
                </c:pt>
                <c:pt idx="4108">
                  <c:v>6.9479389739860425E-2</c:v>
                </c:pt>
                <c:pt idx="4109">
                  <c:v>4.0240200151338563E-2</c:v>
                </c:pt>
                <c:pt idx="4110">
                  <c:v>2.7919798381020957E-2</c:v>
                </c:pt>
                <c:pt idx="4111">
                  <c:v>2.1977397163423833E-2</c:v>
                </c:pt>
                <c:pt idx="4112">
                  <c:v>2.6552339162752025E-2</c:v>
                </c:pt>
                <c:pt idx="4113">
                  <c:v>3.751040576648329E-2</c:v>
                </c:pt>
                <c:pt idx="4114">
                  <c:v>3.6587446760438444E-2</c:v>
                </c:pt>
                <c:pt idx="4115">
                  <c:v>2.2344305984619853E-2</c:v>
                </c:pt>
                <c:pt idx="4116">
                  <c:v>1.3211732290965134E-2</c:v>
                </c:pt>
                <c:pt idx="4117">
                  <c:v>9.0568583355972072E-3</c:v>
                </c:pt>
                <c:pt idx="4118">
                  <c:v>5.8852692079838804E-3</c:v>
                </c:pt>
                <c:pt idx="4119">
                  <c:v>8.0847962315234029E-3</c:v>
                </c:pt>
                <c:pt idx="4120">
                  <c:v>6.4334956593795458E-3</c:v>
                </c:pt>
                <c:pt idx="4121">
                  <c:v>8.5160994619422198E-3</c:v>
                </c:pt>
                <c:pt idx="4122">
                  <c:v>1.0252762531735127E-2</c:v>
                </c:pt>
                <c:pt idx="4123">
                  <c:v>1.4722832631180655E-2</c:v>
                </c:pt>
                <c:pt idx="4124">
                  <c:v>1.8669954163956278E-2</c:v>
                </c:pt>
                <c:pt idx="4125">
                  <c:v>1.8470633848586458E-2</c:v>
                </c:pt>
                <c:pt idx="4126">
                  <c:v>1.553837408257458E-2</c:v>
                </c:pt>
                <c:pt idx="4127">
                  <c:v>9.5556256633426116E-3</c:v>
                </c:pt>
                <c:pt idx="4128">
                  <c:v>6.2159809684556666E-3</c:v>
                </c:pt>
                <c:pt idx="4129">
                  <c:v>6.1340793827817349E-3</c:v>
                </c:pt>
                <c:pt idx="4130">
                  <c:v>4.7128114899831989E-3</c:v>
                </c:pt>
                <c:pt idx="4131">
                  <c:v>8.8323577286087279E-3</c:v>
                </c:pt>
                <c:pt idx="4132">
                  <c:v>8.6506223557953621E-3</c:v>
                </c:pt>
                <c:pt idx="4133">
                  <c:v>8.3509917926767978E-3</c:v>
                </c:pt>
                <c:pt idx="4134">
                  <c:v>9.3245256296535291E-3</c:v>
                </c:pt>
                <c:pt idx="4135">
                  <c:v>7.1983847977922953E-3</c:v>
                </c:pt>
                <c:pt idx="4136">
                  <c:v>9.9536809549656286E-3</c:v>
                </c:pt>
                <c:pt idx="4137">
                  <c:v>8.4361722525386935E-3</c:v>
                </c:pt>
                <c:pt idx="4138">
                  <c:v>7.8238629444682579E-3</c:v>
                </c:pt>
                <c:pt idx="4139">
                  <c:v>9.5207826736144162E-3</c:v>
                </c:pt>
                <c:pt idx="4140">
                  <c:v>9.9475926227645933E-3</c:v>
                </c:pt>
                <c:pt idx="4141">
                  <c:v>9.2987391167528698E-3</c:v>
                </c:pt>
                <c:pt idx="4142">
                  <c:v>8.1506682822745369E-3</c:v>
                </c:pt>
                <c:pt idx="4143">
                  <c:v>8.0511051752693002E-3</c:v>
                </c:pt>
                <c:pt idx="4144">
                  <c:v>7.8616983938067202E-3</c:v>
                </c:pt>
                <c:pt idx="4145">
                  <c:v>8.3907304428772703E-3</c:v>
                </c:pt>
                <c:pt idx="4146">
                  <c:v>8.5315117395367082E-3</c:v>
                </c:pt>
                <c:pt idx="4147">
                  <c:v>5.9824593934613571E-3</c:v>
                </c:pt>
                <c:pt idx="4148">
                  <c:v>6.4178343180464961E-3</c:v>
                </c:pt>
                <c:pt idx="4149">
                  <c:v>9.3459394908206091E-3</c:v>
                </c:pt>
                <c:pt idx="4150">
                  <c:v>8.3979636610301226E-3</c:v>
                </c:pt>
                <c:pt idx="4151">
                  <c:v>8.5985605497316767E-3</c:v>
                </c:pt>
                <c:pt idx="4152">
                  <c:v>9.388998258666955E-3</c:v>
                </c:pt>
                <c:pt idx="4153">
                  <c:v>9.2886058464178908E-3</c:v>
                </c:pt>
                <c:pt idx="4154">
                  <c:v>8.4416527845797215E-3</c:v>
                </c:pt>
                <c:pt idx="4155">
                  <c:v>7.519221309556361E-3</c:v>
                </c:pt>
                <c:pt idx="4156">
                  <c:v>7.5182798466164359E-3</c:v>
                </c:pt>
                <c:pt idx="4157">
                  <c:v>7.138748283106686E-3</c:v>
                </c:pt>
                <c:pt idx="4158">
                  <c:v>8.2054798444669078E-3</c:v>
                </c:pt>
                <c:pt idx="4159">
                  <c:v>9.7965280031653695E-3</c:v>
                </c:pt>
                <c:pt idx="4160">
                  <c:v>1.0926783324464456E-2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</c:numCache>
            </c:numRef>
          </c:xVal>
          <c:yVal>
            <c:numRef>
              <c:f>SIRTA!$J$2:$J$5701</c:f>
              <c:numCache>
                <c:formatCode>General</c:formatCode>
                <c:ptCount val="5700"/>
                <c:pt idx="0">
                  <c:v>7.0507525570307952E-3</c:v>
                </c:pt>
                <c:pt idx="1">
                  <c:v>1.2399534329351111E-2</c:v>
                </c:pt>
                <c:pt idx="2">
                  <c:v>6.1336031266457855E-3</c:v>
                </c:pt>
                <c:pt idx="3">
                  <c:v>-3.5982204728774569E-3</c:v>
                </c:pt>
                <c:pt idx="4">
                  <c:v>5.7727083737561333E-3</c:v>
                </c:pt>
                <c:pt idx="5">
                  <c:v>5.5049921002300632E-3</c:v>
                </c:pt>
                <c:pt idx="6">
                  <c:v>8.5224935554508423E-3</c:v>
                </c:pt>
                <c:pt idx="7">
                  <c:v>-1.3995509604457133E-3</c:v>
                </c:pt>
                <c:pt idx="8">
                  <c:v>8.011752640186269E-3</c:v>
                </c:pt>
                <c:pt idx="9">
                  <c:v>-2.5760567674695795E-4</c:v>
                </c:pt>
                <c:pt idx="10">
                  <c:v>1.7782132660697954E-3</c:v>
                </c:pt>
                <c:pt idx="11">
                  <c:v>1.047470687695762E-2</c:v>
                </c:pt>
                <c:pt idx="12">
                  <c:v>1.1512043684341826E-2</c:v>
                </c:pt>
                <c:pt idx="13">
                  <c:v>7.8019791002577827E-3</c:v>
                </c:pt>
                <c:pt idx="14">
                  <c:v>9.3521079912409558E-3</c:v>
                </c:pt>
                <c:pt idx="15">
                  <c:v>1.3843445962801786E-2</c:v>
                </c:pt>
                <c:pt idx="16">
                  <c:v>1.2977076807938576E-2</c:v>
                </c:pt>
                <c:pt idx="17">
                  <c:v>6.0374753998392334E-3</c:v>
                </c:pt>
                <c:pt idx="18">
                  <c:v>-5.9343626132993326E-3</c:v>
                </c:pt>
                <c:pt idx="19">
                  <c:v>7.6699836460903071E-3</c:v>
                </c:pt>
                <c:pt idx="20">
                  <c:v>2.8146021010616185E-3</c:v>
                </c:pt>
                <c:pt idx="21">
                  <c:v>1.8240818249854479E-4</c:v>
                </c:pt>
                <c:pt idx="22">
                  <c:v>4.4721734068797299E-3</c:v>
                </c:pt>
                <c:pt idx="23">
                  <c:v>5.0526595892119632E-3</c:v>
                </c:pt>
                <c:pt idx="24">
                  <c:v>-1.4098400643068991E-2</c:v>
                </c:pt>
                <c:pt idx="25">
                  <c:v>1.2206946253845942E-3</c:v>
                </c:pt>
                <c:pt idx="26">
                  <c:v>1.0218255398176124E-4</c:v>
                </c:pt>
                <c:pt idx="27">
                  <c:v>-1.8411508717465423E-3</c:v>
                </c:pt>
                <c:pt idx="28">
                  <c:v>-1.0312775452504365E-2</c:v>
                </c:pt>
                <c:pt idx="29">
                  <c:v>-3.6046400753942959E-4</c:v>
                </c:pt>
                <c:pt idx="30">
                  <c:v>4.1990742024004216E-3</c:v>
                </c:pt>
                <c:pt idx="31">
                  <c:v>6.287385314743466E-3</c:v>
                </c:pt>
                <c:pt idx="32">
                  <c:v>-4.1643041272833112E-3</c:v>
                </c:pt>
                <c:pt idx="33">
                  <c:v>2.5237519749424842E-3</c:v>
                </c:pt>
                <c:pt idx="34">
                  <c:v>1.8217091221553899E-3</c:v>
                </c:pt>
                <c:pt idx="35">
                  <c:v>3.4062532915708071E-4</c:v>
                </c:pt>
                <c:pt idx="36">
                  <c:v>-7.0850126119134079E-3</c:v>
                </c:pt>
                <c:pt idx="37">
                  <c:v>1.5375280649721431E-2</c:v>
                </c:pt>
                <c:pt idx="38">
                  <c:v>-7.2728331069656571E-3</c:v>
                </c:pt>
                <c:pt idx="39">
                  <c:v>4.1171937799706184E-3</c:v>
                </c:pt>
                <c:pt idx="40">
                  <c:v>-4.8852177287468474E-3</c:v>
                </c:pt>
                <c:pt idx="41">
                  <c:v>6.9093328159215012E-3</c:v>
                </c:pt>
                <c:pt idx="42">
                  <c:v>1.1129029575629903E-2</c:v>
                </c:pt>
                <c:pt idx="43">
                  <c:v>2.7266624164980456E-3</c:v>
                </c:pt>
                <c:pt idx="44">
                  <c:v>6.285445020373091E-3</c:v>
                </c:pt>
                <c:pt idx="45">
                  <c:v>-4.5615378218809774E-3</c:v>
                </c:pt>
                <c:pt idx="46">
                  <c:v>3.1852981123707629E-3</c:v>
                </c:pt>
                <c:pt idx="47">
                  <c:v>5.3234969648252349E-3</c:v>
                </c:pt>
                <c:pt idx="48">
                  <c:v>1.6440945754913102E-3</c:v>
                </c:pt>
                <c:pt idx="49">
                  <c:v>2.6919810405521525E-2</c:v>
                </c:pt>
                <c:pt idx="50">
                  <c:v>8.074174681930316E-3</c:v>
                </c:pt>
                <c:pt idx="51">
                  <c:v>2.6305734955789008E-2</c:v>
                </c:pt>
                <c:pt idx="52">
                  <c:v>1.612994428583308E-2</c:v>
                </c:pt>
                <c:pt idx="53">
                  <c:v>3.7561327161349336E-3</c:v>
                </c:pt>
                <c:pt idx="54">
                  <c:v>1.9631066884718797E-2</c:v>
                </c:pt>
                <c:pt idx="55">
                  <c:v>1.777808576101117E-2</c:v>
                </c:pt>
                <c:pt idx="56">
                  <c:v>1.5374726279901323E-2</c:v>
                </c:pt>
                <c:pt idx="57">
                  <c:v>2.9212794855448072E-3</c:v>
                </c:pt>
                <c:pt idx="58">
                  <c:v>-4.4560800510020233E-4</c:v>
                </c:pt>
                <c:pt idx="59">
                  <c:v>1.0954236771350169E-2</c:v>
                </c:pt>
                <c:pt idx="60">
                  <c:v>8.6557640602045634E-3</c:v>
                </c:pt>
                <c:pt idx="61">
                  <c:v>1.5425617429387143E-2</c:v>
                </c:pt>
                <c:pt idx="62">
                  <c:v>2.3627796102780166E-2</c:v>
                </c:pt>
                <c:pt idx="63">
                  <c:v>4.656512459461707E-2</c:v>
                </c:pt>
                <c:pt idx="64">
                  <c:v>7.4324916151564712E-3</c:v>
                </c:pt>
                <c:pt idx="65">
                  <c:v>9.6493610887823282E-4</c:v>
                </c:pt>
                <c:pt idx="66">
                  <c:v>8.2986944590736477E-3</c:v>
                </c:pt>
                <c:pt idx="67">
                  <c:v>1.9051085178922858E-2</c:v>
                </c:pt>
                <c:pt idx="68">
                  <c:v>1.2025722759652966E-2</c:v>
                </c:pt>
                <c:pt idx="69">
                  <c:v>9.8384566344208221E-3</c:v>
                </c:pt>
                <c:pt idx="70">
                  <c:v>1.9197050752557031E-2</c:v>
                </c:pt>
                <c:pt idx="71">
                  <c:v>2.4396873354214598E-2</c:v>
                </c:pt>
                <c:pt idx="72">
                  <c:v>9.8441112065859142E-3</c:v>
                </c:pt>
                <c:pt idx="73">
                  <c:v>1.900085927322117E-2</c:v>
                </c:pt>
                <c:pt idx="74">
                  <c:v>2.1565263187072095E-2</c:v>
                </c:pt>
                <c:pt idx="75">
                  <c:v>9.9838678382348865E-3</c:v>
                </c:pt>
                <c:pt idx="76">
                  <c:v>3.1450176012417883E-2</c:v>
                </c:pt>
                <c:pt idx="77">
                  <c:v>3.5934362613299332E-2</c:v>
                </c:pt>
                <c:pt idx="78">
                  <c:v>2.8436178174460185E-2</c:v>
                </c:pt>
                <c:pt idx="79">
                  <c:v>3.0206502757989858E-2</c:v>
                </c:pt>
                <c:pt idx="80">
                  <c:v>2.7859910746458962E-2</c:v>
                </c:pt>
                <c:pt idx="81">
                  <c:v>2.677135016769687E-2</c:v>
                </c:pt>
                <c:pt idx="82">
                  <c:v>3.1328214651994347E-2</c:v>
                </c:pt>
                <c:pt idx="83">
                  <c:v>3.575496853951271E-2</c:v>
                </c:pt>
                <c:pt idx="84">
                  <c:v>1.5854755107131968E-2</c:v>
                </c:pt>
                <c:pt idx="85">
                  <c:v>3.842104387837126E-2</c:v>
                </c:pt>
                <c:pt idx="86">
                  <c:v>4.314904232613577E-2</c:v>
                </c:pt>
                <c:pt idx="87">
                  <c:v>4.9839121878204953E-2</c:v>
                </c:pt>
                <c:pt idx="88">
                  <c:v>5.1526013803808522E-2</c:v>
                </c:pt>
                <c:pt idx="89">
                  <c:v>3.7684230950467058E-2</c:v>
                </c:pt>
                <c:pt idx="90">
                  <c:v>4.4864207112564794E-2</c:v>
                </c:pt>
                <c:pt idx="91">
                  <c:v>3.5725088006208945E-2</c:v>
                </c:pt>
                <c:pt idx="92">
                  <c:v>4.4723674363167674E-2</c:v>
                </c:pt>
                <c:pt idx="93">
                  <c:v>3.8936108878232671E-2</c:v>
                </c:pt>
                <c:pt idx="94">
                  <c:v>4.3487429664329079E-2</c:v>
                </c:pt>
                <c:pt idx="95">
                  <c:v>3.4919810405521529E-2</c:v>
                </c:pt>
                <c:pt idx="96">
                  <c:v>-5.2562907115336647E-3</c:v>
                </c:pt>
                <c:pt idx="97">
                  <c:v>2.2864317986528816E-2</c:v>
                </c:pt>
                <c:pt idx="98">
                  <c:v>3.5802367159131855E-2</c:v>
                </c:pt>
                <c:pt idx="99">
                  <c:v>4.0778224353466196E-2</c:v>
                </c:pt>
                <c:pt idx="100">
                  <c:v>3.3294120908057764E-2</c:v>
                </c:pt>
                <c:pt idx="101">
                  <c:v>4.057404994872079E-2</c:v>
                </c:pt>
                <c:pt idx="102">
                  <c:v>4.2714471824153895E-2</c:v>
                </c:pt>
                <c:pt idx="103">
                  <c:v>2.1554397538597999E-2</c:v>
                </c:pt>
                <c:pt idx="104">
                  <c:v>2.998974415832802E-2</c:v>
                </c:pt>
                <c:pt idx="105">
                  <c:v>1.6519777143332318E-2</c:v>
                </c:pt>
                <c:pt idx="106">
                  <c:v>3.7187349280705155E-2</c:v>
                </c:pt>
                <c:pt idx="107">
                  <c:v>2.7836239155140396E-2</c:v>
                </c:pt>
                <c:pt idx="108">
                  <c:v>1.4119300385287026E-2</c:v>
                </c:pt>
                <c:pt idx="109">
                  <c:v>3.196934334894809E-2</c:v>
                </c:pt>
                <c:pt idx="110">
                  <c:v>9.046927405272057E-3</c:v>
                </c:pt>
                <c:pt idx="111">
                  <c:v>2.6197466529922112E-2</c:v>
                </c:pt>
                <c:pt idx="112">
                  <c:v>2.2827341519527679E-2</c:v>
                </c:pt>
                <c:pt idx="113">
                  <c:v>1.5537600133048758E-2</c:v>
                </c:pt>
                <c:pt idx="114">
                  <c:v>1.6340771128419768E-2</c:v>
                </c:pt>
                <c:pt idx="115">
                  <c:v>1.6541785625190566E-2</c:v>
                </c:pt>
                <c:pt idx="116">
                  <c:v>1.4010643900546054E-2</c:v>
                </c:pt>
                <c:pt idx="117">
                  <c:v>1.1447182415389306E-2</c:v>
                </c:pt>
                <c:pt idx="118">
                  <c:v>1.3966460625883527E-2</c:v>
                </c:pt>
                <c:pt idx="119">
                  <c:v>5.1791168888765698E-2</c:v>
                </c:pt>
                <c:pt idx="120">
                  <c:v>1.4968484075726918E-2</c:v>
                </c:pt>
                <c:pt idx="121">
                  <c:v>2.0238212711699975E-2</c:v>
                </c:pt>
                <c:pt idx="122">
                  <c:v>1.2841422512958396E-2</c:v>
                </c:pt>
                <c:pt idx="123">
                  <c:v>1.9417634503977606E-2</c:v>
                </c:pt>
                <c:pt idx="124">
                  <c:v>1.9558499875266793E-2</c:v>
                </c:pt>
                <c:pt idx="125">
                  <c:v>-3.1844554702442E-3</c:v>
                </c:pt>
                <c:pt idx="126">
                  <c:v>1.1235468581090445E-2</c:v>
                </c:pt>
                <c:pt idx="127">
                  <c:v>1.0992543725919561E-2</c:v>
                </c:pt>
                <c:pt idx="128">
                  <c:v>1.6347479003243064E-2</c:v>
                </c:pt>
                <c:pt idx="129">
                  <c:v>2.0248302242425922E-2</c:v>
                </c:pt>
                <c:pt idx="130">
                  <c:v>2.9096765252099682E-2</c:v>
                </c:pt>
                <c:pt idx="131">
                  <c:v>1.611342406519389E-2</c:v>
                </c:pt>
                <c:pt idx="132">
                  <c:v>2.8788203010228122E-2</c:v>
                </c:pt>
                <c:pt idx="133">
                  <c:v>1.408315547301605E-2</c:v>
                </c:pt>
                <c:pt idx="134">
                  <c:v>1.4747844887324335E-2</c:v>
                </c:pt>
                <c:pt idx="135">
                  <c:v>1.0705102974194086E-2</c:v>
                </c:pt>
                <c:pt idx="136">
                  <c:v>2.7634005044765361E-2</c:v>
                </c:pt>
                <c:pt idx="137">
                  <c:v>1.3933752806497215E-2</c:v>
                </c:pt>
                <c:pt idx="138">
                  <c:v>1.9732682872744409E-2</c:v>
                </c:pt>
                <c:pt idx="139">
                  <c:v>9.4810544113978438E-3</c:v>
                </c:pt>
                <c:pt idx="140">
                  <c:v>2.2205782077223717E-2</c:v>
                </c:pt>
                <c:pt idx="141">
                  <c:v>1.7663220334285003E-2</c:v>
                </c:pt>
                <c:pt idx="142">
                  <c:v>3.5110624497602355E-2</c:v>
                </c:pt>
                <c:pt idx="143">
                  <c:v>4.8246140200127505E-2</c:v>
                </c:pt>
                <c:pt idx="144">
                  <c:v>3.9560939102475268E-2</c:v>
                </c:pt>
                <c:pt idx="145">
                  <c:v>3.4992765473847609E-2</c:v>
                </c:pt>
                <c:pt idx="146">
                  <c:v>1.9329434265598581E-2</c:v>
                </c:pt>
                <c:pt idx="147">
                  <c:v>2.064517559664052E-2</c:v>
                </c:pt>
                <c:pt idx="148">
                  <c:v>9.4264489841173055E-3</c:v>
                </c:pt>
                <c:pt idx="149">
                  <c:v>2.5240790531363473E-2</c:v>
                </c:pt>
                <c:pt idx="150">
                  <c:v>3.3821936413781638E-2</c:v>
                </c:pt>
                <c:pt idx="151">
                  <c:v>1.0571333536602268E-2</c:v>
                </c:pt>
                <c:pt idx="152">
                  <c:v>8.7782243534661967E-3</c:v>
                </c:pt>
                <c:pt idx="153">
                  <c:v>3.201518973307093E-2</c:v>
                </c:pt>
                <c:pt idx="154">
                  <c:v>2.5303711505945618E-2</c:v>
                </c:pt>
                <c:pt idx="155">
                  <c:v>2.9511932810377804E-2</c:v>
                </c:pt>
                <c:pt idx="156">
                  <c:v>2.7883748648723564E-2</c:v>
                </c:pt>
                <c:pt idx="157">
                  <c:v>1.3312470549103306E-2</c:v>
                </c:pt>
                <c:pt idx="158">
                  <c:v>2.9866895806192308E-2</c:v>
                </c:pt>
                <c:pt idx="159">
                  <c:v>2.3178091304709374E-2</c:v>
                </c:pt>
                <c:pt idx="160">
                  <c:v>2.3470798569725865E-2</c:v>
                </c:pt>
                <c:pt idx="161">
                  <c:v>2.4471103473126924E-2</c:v>
                </c:pt>
                <c:pt idx="162">
                  <c:v>3.0220750062366606E-2</c:v>
                </c:pt>
                <c:pt idx="163">
                  <c:v>5.0813593147989028E-2</c:v>
                </c:pt>
                <c:pt idx="164">
                  <c:v>3.2675832247692438E-2</c:v>
                </c:pt>
                <c:pt idx="165">
                  <c:v>2.6077445463868948E-2</c:v>
                </c:pt>
                <c:pt idx="166">
                  <c:v>3.3117443246389662E-2</c:v>
                </c:pt>
                <c:pt idx="167">
                  <c:v>3.9750810765861913E-2</c:v>
                </c:pt>
                <c:pt idx="168">
                  <c:v>4.5865066385785962E-2</c:v>
                </c:pt>
                <c:pt idx="169">
                  <c:v>1.8767691326884165E-2</c:v>
                </c:pt>
                <c:pt idx="170">
                  <c:v>3.7960861490700444E-2</c:v>
                </c:pt>
                <c:pt idx="171">
                  <c:v>3.6608254566621395E-2</c:v>
                </c:pt>
                <c:pt idx="172">
                  <c:v>3.2464672783213681E-2</c:v>
                </c:pt>
                <c:pt idx="173">
                  <c:v>3.7849045097984868E-2</c:v>
                </c:pt>
                <c:pt idx="174">
                  <c:v>4.2126950688804503E-2</c:v>
                </c:pt>
                <c:pt idx="175">
                  <c:v>3.1451007567148047E-2</c:v>
                </c:pt>
                <c:pt idx="176">
                  <c:v>3.6750893921334925E-2</c:v>
                </c:pt>
                <c:pt idx="177">
                  <c:v>3.3200875904315773E-2</c:v>
                </c:pt>
                <c:pt idx="178">
                  <c:v>4.2505086343099484E-2</c:v>
                </c:pt>
                <c:pt idx="179">
                  <c:v>4.4965878537572418E-2</c:v>
                </c:pt>
                <c:pt idx="180">
                  <c:v>2.6782881059955098E-2</c:v>
                </c:pt>
                <c:pt idx="181">
                  <c:v>3.5371732682872747E-2</c:v>
                </c:pt>
                <c:pt idx="182">
                  <c:v>4.354841034454085E-2</c:v>
                </c:pt>
                <c:pt idx="183">
                  <c:v>4.1618759874712419E-2</c:v>
                </c:pt>
                <c:pt idx="184">
                  <c:v>4.2772957840175187E-2</c:v>
                </c:pt>
                <c:pt idx="185">
                  <c:v>1.5295839454500098E-2</c:v>
                </c:pt>
                <c:pt idx="186">
                  <c:v>2.2778168916484189E-2</c:v>
                </c:pt>
                <c:pt idx="187">
                  <c:v>2.7291681680849295E-2</c:v>
                </c:pt>
                <c:pt idx="188">
                  <c:v>2.8776006874185769E-2</c:v>
                </c:pt>
                <c:pt idx="189">
                  <c:v>1.5869279596418772E-2</c:v>
                </c:pt>
                <c:pt idx="190">
                  <c:v>3.9387033289907697E-2</c:v>
                </c:pt>
                <c:pt idx="191">
                  <c:v>3.417168833328714E-2</c:v>
                </c:pt>
                <c:pt idx="192">
                  <c:v>3.8182997477617324E-2</c:v>
                </c:pt>
                <c:pt idx="193">
                  <c:v>3.0146741691382324E-2</c:v>
                </c:pt>
                <c:pt idx="194">
                  <c:v>1.4266042076669348E-2</c:v>
                </c:pt>
                <c:pt idx="195">
                  <c:v>3.8845635723591211E-2</c:v>
                </c:pt>
                <c:pt idx="196">
                  <c:v>4.7003631122321705E-2</c:v>
                </c:pt>
                <c:pt idx="197">
                  <c:v>5.2103833467306043E-2</c:v>
                </c:pt>
                <c:pt idx="198">
                  <c:v>4.9515369903262468E-2</c:v>
                </c:pt>
                <c:pt idx="199">
                  <c:v>5.27170773623084E-2</c:v>
                </c:pt>
                <c:pt idx="200">
                  <c:v>2.6696565678964439E-2</c:v>
                </c:pt>
                <c:pt idx="201">
                  <c:v>2.0629265182803447E-2</c:v>
                </c:pt>
                <c:pt idx="202">
                  <c:v>2.317454333786069E-2</c:v>
                </c:pt>
                <c:pt idx="203">
                  <c:v>1.6988164204340718E-2</c:v>
                </c:pt>
                <c:pt idx="204">
                  <c:v>2.9062394323253044E-2</c:v>
                </c:pt>
                <c:pt idx="205">
                  <c:v>2.9857305208304461E-2</c:v>
                </c:pt>
                <c:pt idx="206">
                  <c:v>2.9224048562796243E-2</c:v>
                </c:pt>
                <c:pt idx="207">
                  <c:v>2.047088172519888E-2</c:v>
                </c:pt>
                <c:pt idx="208">
                  <c:v>1.6695789561216288E-2</c:v>
                </c:pt>
                <c:pt idx="209">
                  <c:v>2.585808132605261E-2</c:v>
                </c:pt>
                <c:pt idx="210">
                  <c:v>1.0546331457715443E-2</c:v>
                </c:pt>
                <c:pt idx="211">
                  <c:v>1.1404551376223078E-2</c:v>
                </c:pt>
                <c:pt idx="212">
                  <c:v>1.1327992904066303E-2</c:v>
                </c:pt>
                <c:pt idx="213">
                  <c:v>4.1814563295174212E-3</c:v>
                </c:pt>
                <c:pt idx="214">
                  <c:v>1.3494082102170358E-2</c:v>
                </c:pt>
                <c:pt idx="215">
                  <c:v>-2.9025750478143971E-3</c:v>
                </c:pt>
                <c:pt idx="216">
                  <c:v>1.1603348393713447E-2</c:v>
                </c:pt>
                <c:pt idx="217">
                  <c:v>1.7660393048202456E-2</c:v>
                </c:pt>
                <c:pt idx="218">
                  <c:v>1.7807799983368906E-2</c:v>
                </c:pt>
                <c:pt idx="219">
                  <c:v>4.8913435152590301E-3</c:v>
                </c:pt>
                <c:pt idx="220">
                  <c:v>4.2839981151426121E-2</c:v>
                </c:pt>
                <c:pt idx="221">
                  <c:v>2.4551708844970481E-2</c:v>
                </c:pt>
                <c:pt idx="222">
                  <c:v>6.4696621115946451E-3</c:v>
                </c:pt>
                <c:pt idx="223">
                  <c:v>1.2475981927543865E-2</c:v>
                </c:pt>
                <c:pt idx="224">
                  <c:v>3.7415306150733155E-3</c:v>
                </c:pt>
                <c:pt idx="225">
                  <c:v>4.241949164287496E-3</c:v>
                </c:pt>
                <c:pt idx="226">
                  <c:v>1.1809962025667323E-2</c:v>
                </c:pt>
                <c:pt idx="227">
                  <c:v>1.6824680544391162E-2</c:v>
                </c:pt>
                <c:pt idx="228">
                  <c:v>7.1041938076891109E-3</c:v>
                </c:pt>
                <c:pt idx="229">
                  <c:v>6.7665271502619397E-3</c:v>
                </c:pt>
                <c:pt idx="230">
                  <c:v>9.6873908584416673E-3</c:v>
                </c:pt>
                <c:pt idx="231">
                  <c:v>9.058624608476314E-3</c:v>
                </c:pt>
                <c:pt idx="232">
                  <c:v>1.5671369570640574E-2</c:v>
                </c:pt>
                <c:pt idx="233">
                  <c:v>-4.5166116916595059E-3</c:v>
                </c:pt>
                <c:pt idx="234">
                  <c:v>7.7534163040164101E-3</c:v>
                </c:pt>
                <c:pt idx="235">
                  <c:v>4.7934473487263362E-3</c:v>
                </c:pt>
                <c:pt idx="236">
                  <c:v>7.5691992127948551E-3</c:v>
                </c:pt>
                <c:pt idx="237">
                  <c:v>7.7699919616376093E-3</c:v>
                </c:pt>
                <c:pt idx="238">
                  <c:v>1.0515896554591569E-2</c:v>
                </c:pt>
                <c:pt idx="239">
                  <c:v>3.2765252099675696E-3</c:v>
                </c:pt>
                <c:pt idx="240">
                  <c:v>1.0135099925160075E-2</c:v>
                </c:pt>
                <c:pt idx="241">
                  <c:v>6.6932948970258059E-3</c:v>
                </c:pt>
                <c:pt idx="242">
                  <c:v>5.4868697508107661E-3</c:v>
                </c:pt>
                <c:pt idx="243">
                  <c:v>3.9470909443689889E-2</c:v>
                </c:pt>
                <c:pt idx="244">
                  <c:v>-6.047121434709095E-3</c:v>
                </c:pt>
                <c:pt idx="245">
                  <c:v>1.0735427003353937E-2</c:v>
                </c:pt>
                <c:pt idx="246">
                  <c:v>9.9722260720126396E-3</c:v>
                </c:pt>
                <c:pt idx="247">
                  <c:v>1.1445741053857029E-2</c:v>
                </c:pt>
                <c:pt idx="248">
                  <c:v>7.367907531114006E-3</c:v>
                </c:pt>
                <c:pt idx="249">
                  <c:v>6.5999944563017989E-3</c:v>
                </c:pt>
                <c:pt idx="250">
                  <c:v>1.5251767053801593E-2</c:v>
                </c:pt>
                <c:pt idx="251">
                  <c:v>-2.6762313939629125E-3</c:v>
                </c:pt>
                <c:pt idx="252">
                  <c:v>4.1687002799567592E-3</c:v>
                </c:pt>
                <c:pt idx="253">
                  <c:v>9.123153255536769E-3</c:v>
                </c:pt>
                <c:pt idx="254">
                  <c:v>1.7398453308201903E-2</c:v>
                </c:pt>
                <c:pt idx="255">
                  <c:v>1.2442830612301467E-2</c:v>
                </c:pt>
                <c:pt idx="256">
                  <c:v>1.484430523602295E-2</c:v>
                </c:pt>
                <c:pt idx="257">
                  <c:v>1.6833993957368963E-3</c:v>
                </c:pt>
                <c:pt idx="258">
                  <c:v>-4.9503561826094193E-3</c:v>
                </c:pt>
                <c:pt idx="259">
                  <c:v>-7.5738004823017431E-3</c:v>
                </c:pt>
                <c:pt idx="260">
                  <c:v>6.8401474623721488E-3</c:v>
                </c:pt>
                <c:pt idx="261">
                  <c:v>5.1567979599190621E-3</c:v>
                </c:pt>
                <c:pt idx="262">
                  <c:v>5.1836183718158386E-3</c:v>
                </c:pt>
                <c:pt idx="263">
                  <c:v>1.6061202428139812E-2</c:v>
                </c:pt>
                <c:pt idx="264">
                  <c:v>1.5488372093023256E-2</c:v>
                </c:pt>
                <c:pt idx="265">
                  <c:v>2.0918535354935278E-2</c:v>
                </c:pt>
                <c:pt idx="266">
                  <c:v>1.2583585109626632E-2</c:v>
                </c:pt>
                <c:pt idx="267">
                  <c:v>9.2397372287052703E-4</c:v>
                </c:pt>
                <c:pt idx="268">
                  <c:v>6.8696399368018413E-3</c:v>
                </c:pt>
                <c:pt idx="269">
                  <c:v>1.2242315048368767E-2</c:v>
                </c:pt>
                <c:pt idx="270">
                  <c:v>3.5192394046068137E-3</c:v>
                </c:pt>
                <c:pt idx="271">
                  <c:v>1.3981872106882502E-2</c:v>
                </c:pt>
                <c:pt idx="272">
                  <c:v>1.0260054882612191E-2</c:v>
                </c:pt>
                <c:pt idx="273">
                  <c:v>4.665382376583419E-3</c:v>
                </c:pt>
                <c:pt idx="274">
                  <c:v>1.2868642071125648E-2</c:v>
                </c:pt>
                <c:pt idx="275">
                  <c:v>5.2060703495301714E-3</c:v>
                </c:pt>
                <c:pt idx="276">
                  <c:v>2.3437480943537436E-2</c:v>
                </c:pt>
                <c:pt idx="277">
                  <c:v>1.2039803753083684E-2</c:v>
                </c:pt>
                <c:pt idx="278">
                  <c:v>1.1303268010089532E-2</c:v>
                </c:pt>
                <c:pt idx="279">
                  <c:v>1.7403054577708792E-2</c:v>
                </c:pt>
                <c:pt idx="280">
                  <c:v>3.5327826593120268E-3</c:v>
                </c:pt>
                <c:pt idx="281">
                  <c:v>1.6944479862516286E-2</c:v>
                </c:pt>
                <c:pt idx="282">
                  <c:v>1.6221858802006817E-2</c:v>
                </c:pt>
                <c:pt idx="283">
                  <c:v>8.2124345150650004E-3</c:v>
                </c:pt>
                <c:pt idx="284">
                  <c:v>1.7265515425340244E-2</c:v>
                </c:pt>
                <c:pt idx="285">
                  <c:v>3.0706488898744355E-3</c:v>
                </c:pt>
                <c:pt idx="286">
                  <c:v>3.9010117249216954E-3</c:v>
                </c:pt>
                <c:pt idx="287">
                  <c:v>1.7455331651744878E-2</c:v>
                </c:pt>
                <c:pt idx="288">
                  <c:v>7.4271142279014341E-3</c:v>
                </c:pt>
                <c:pt idx="289">
                  <c:v>1.8515009562879395E-2</c:v>
                </c:pt>
                <c:pt idx="290">
                  <c:v>2.1978490450979851E-2</c:v>
                </c:pt>
                <c:pt idx="291">
                  <c:v>1.2470050170468721E-2</c:v>
                </c:pt>
                <c:pt idx="292">
                  <c:v>1.2114699115780139E-2</c:v>
                </c:pt>
                <c:pt idx="293">
                  <c:v>1.9910247526124678E-2</c:v>
                </c:pt>
                <c:pt idx="294">
                  <c:v>1.3853369182581701E-2</c:v>
                </c:pt>
                <c:pt idx="295">
                  <c:v>2.2943481996840095E-2</c:v>
                </c:pt>
                <c:pt idx="296">
                  <c:v>4.9125093549907146E-3</c:v>
                </c:pt>
                <c:pt idx="297">
                  <c:v>3.2082490229231923E-2</c:v>
                </c:pt>
                <c:pt idx="298">
                  <c:v>3.7440640851512046E-2</c:v>
                </c:pt>
                <c:pt idx="299">
                  <c:v>5.4508135377110072E-2</c:v>
                </c:pt>
                <c:pt idx="300">
                  <c:v>3.4354297752030381E-2</c:v>
                </c:pt>
                <c:pt idx="301">
                  <c:v>6.992599162901572E-3</c:v>
                </c:pt>
                <c:pt idx="302">
                  <c:v>1.5862017351775372E-2</c:v>
                </c:pt>
                <c:pt idx="303">
                  <c:v>4.8945366854228462E-4</c:v>
                </c:pt>
                <c:pt idx="304">
                  <c:v>5.5401169720320428E-2</c:v>
                </c:pt>
                <c:pt idx="305">
                  <c:v>4.0741857693267179E-2</c:v>
                </c:pt>
                <c:pt idx="306">
                  <c:v>3.3158632924023615E-2</c:v>
                </c:pt>
                <c:pt idx="307">
                  <c:v>2.4264157219280984E-2</c:v>
                </c:pt>
                <c:pt idx="308">
                  <c:v>1.937594589350556E-2</c:v>
                </c:pt>
                <c:pt idx="309">
                  <c:v>1.6582587243950439E-2</c:v>
                </c:pt>
                <c:pt idx="310">
                  <c:v>2.4600548826121907E-2</c:v>
                </c:pt>
                <c:pt idx="311">
                  <c:v>2.059057016935998E-2</c:v>
                </c:pt>
                <c:pt idx="312">
                  <c:v>1.133414640906949E-2</c:v>
                </c:pt>
                <c:pt idx="313">
                  <c:v>4.3088449704798077E-3</c:v>
                </c:pt>
                <c:pt idx="314">
                  <c:v>7.0782493001081016E-3</c:v>
                </c:pt>
                <c:pt idx="315">
                  <c:v>1.9606896360562134E-2</c:v>
                </c:pt>
                <c:pt idx="316">
                  <c:v>2.0591956093910249E-2</c:v>
                </c:pt>
                <c:pt idx="317">
                  <c:v>9.7548576655486878E-3</c:v>
                </c:pt>
                <c:pt idx="318">
                  <c:v>3.3677578512625772E-3</c:v>
                </c:pt>
                <c:pt idx="319">
                  <c:v>2.0077833522743022E-2</c:v>
                </c:pt>
                <c:pt idx="320">
                  <c:v>4.6434459628017849E-3</c:v>
                </c:pt>
                <c:pt idx="321">
                  <c:v>3.2993098095739665E-2</c:v>
                </c:pt>
                <c:pt idx="322">
                  <c:v>1.5164786429026805E-2</c:v>
                </c:pt>
                <c:pt idx="323">
                  <c:v>3.0558915652631871E-2</c:v>
                </c:pt>
                <c:pt idx="324">
                  <c:v>2.3419463924383956E-2</c:v>
                </c:pt>
                <c:pt idx="325">
                  <c:v>4.1172824791418358E-2</c:v>
                </c:pt>
                <c:pt idx="326">
                  <c:v>2.9594201291681679E-2</c:v>
                </c:pt>
                <c:pt idx="327">
                  <c:v>2.3797544141696925E-2</c:v>
                </c:pt>
                <c:pt idx="328">
                  <c:v>1.623150483687668E-2</c:v>
                </c:pt>
                <c:pt idx="329">
                  <c:v>2.4174792804279737E-2</c:v>
                </c:pt>
                <c:pt idx="330">
                  <c:v>1.5400837098428362E-2</c:v>
                </c:pt>
                <c:pt idx="331">
                  <c:v>2.0771239293732851E-2</c:v>
                </c:pt>
                <c:pt idx="332">
                  <c:v>1.0595226875848879E-2</c:v>
                </c:pt>
                <c:pt idx="333">
                  <c:v>2.7226764974914767E-2</c:v>
                </c:pt>
                <c:pt idx="334">
                  <c:v>3.1315408709149874E-2</c:v>
                </c:pt>
                <c:pt idx="335">
                  <c:v>2.1787565484935E-2</c:v>
                </c:pt>
                <c:pt idx="336">
                  <c:v>2.9397178257615657E-2</c:v>
                </c:pt>
                <c:pt idx="337">
                  <c:v>2.925065831416138E-2</c:v>
                </c:pt>
                <c:pt idx="338">
                  <c:v>2.4085761011170551E-2</c:v>
                </c:pt>
                <c:pt idx="339">
                  <c:v>2.3567425229370515E-2</c:v>
                </c:pt>
                <c:pt idx="340">
                  <c:v>9.6301244560246142E-3</c:v>
                </c:pt>
                <c:pt idx="341">
                  <c:v>2.7000859273221166E-2</c:v>
                </c:pt>
                <c:pt idx="342">
                  <c:v>3.2010366715636E-2</c:v>
                </c:pt>
                <c:pt idx="343">
                  <c:v>3.8184549713113615E-2</c:v>
                </c:pt>
                <c:pt idx="344">
                  <c:v>2.6210383346730606E-2</c:v>
                </c:pt>
                <c:pt idx="345">
                  <c:v>3.3660781107076536E-2</c:v>
                </c:pt>
                <c:pt idx="346">
                  <c:v>4.0053053191784239E-2</c:v>
                </c:pt>
                <c:pt idx="347">
                  <c:v>6.9835074978518168E-4</c:v>
                </c:pt>
                <c:pt idx="348">
                  <c:v>3.4538403969287916E-2</c:v>
                </c:pt>
                <c:pt idx="349">
                  <c:v>4.2856057876209226E-2</c:v>
                </c:pt>
                <c:pt idx="350">
                  <c:v>5.3698201069933754E-2</c:v>
                </c:pt>
                <c:pt idx="351">
                  <c:v>2.9325664550821855E-2</c:v>
                </c:pt>
                <c:pt idx="352">
                  <c:v>4.4114643678798124E-2</c:v>
                </c:pt>
                <c:pt idx="353">
                  <c:v>4.3829420406353084E-2</c:v>
                </c:pt>
                <c:pt idx="354">
                  <c:v>3.6702497436039587E-2</c:v>
                </c:pt>
                <c:pt idx="355">
                  <c:v>3.1352994982953131E-2</c:v>
                </c:pt>
                <c:pt idx="356">
                  <c:v>2.630418272029271E-2</c:v>
                </c:pt>
                <c:pt idx="357">
                  <c:v>9.1191063558499874E-2</c:v>
                </c:pt>
                <c:pt idx="358">
                  <c:v>7.5128198020899747E-2</c:v>
                </c:pt>
                <c:pt idx="359">
                  <c:v>6.9760789422623842E-2</c:v>
                </c:pt>
                <c:pt idx="360">
                  <c:v>4.9357152756603934E-2</c:v>
                </c:pt>
                <c:pt idx="361">
                  <c:v>4.1740832109099985E-2</c:v>
                </c:pt>
                <c:pt idx="362">
                  <c:v>4.3032790974859333E-2</c:v>
                </c:pt>
                <c:pt idx="363">
                  <c:v>3.486625828089919E-2</c:v>
                </c:pt>
                <c:pt idx="364">
                  <c:v>4.1724644510352862E-2</c:v>
                </c:pt>
                <c:pt idx="365">
                  <c:v>3.7505834742356622E-2</c:v>
                </c:pt>
                <c:pt idx="366">
                  <c:v>2.6045624636194808E-2</c:v>
                </c:pt>
                <c:pt idx="367">
                  <c:v>1.7443800759486653E-2</c:v>
                </c:pt>
                <c:pt idx="368">
                  <c:v>3.2476259112453922E-2</c:v>
                </c:pt>
                <c:pt idx="369">
                  <c:v>4.0817640047675803E-2</c:v>
                </c:pt>
                <c:pt idx="370">
                  <c:v>2.1222884386174017E-2</c:v>
                </c:pt>
                <c:pt idx="371">
                  <c:v>6.228400365884082E-2</c:v>
                </c:pt>
                <c:pt idx="372">
                  <c:v>4.0537627851539769E-2</c:v>
                </c:pt>
                <c:pt idx="373">
                  <c:v>3.8079718380131383E-2</c:v>
                </c:pt>
                <c:pt idx="374">
                  <c:v>3.0998031987138623E-2</c:v>
                </c:pt>
                <c:pt idx="375">
                  <c:v>2.4020955179200047E-2</c:v>
                </c:pt>
                <c:pt idx="376">
                  <c:v>4.4589350555755747E-2</c:v>
                </c:pt>
                <c:pt idx="377">
                  <c:v>4.6832718906782714E-2</c:v>
                </c:pt>
                <c:pt idx="378">
                  <c:v>4.466601990187654E-2</c:v>
                </c:pt>
                <c:pt idx="379">
                  <c:v>4.7007678022008489E-2</c:v>
                </c:pt>
                <c:pt idx="380">
                  <c:v>4.4466668514566071E-2</c:v>
                </c:pt>
                <c:pt idx="381">
                  <c:v>6.7495634337666657E-2</c:v>
                </c:pt>
                <c:pt idx="382">
                  <c:v>5.590487013886964E-2</c:v>
                </c:pt>
                <c:pt idx="383">
                  <c:v>3.9803697646700116E-2</c:v>
                </c:pt>
                <c:pt idx="384">
                  <c:v>2.8892036477534164E-2</c:v>
                </c:pt>
                <c:pt idx="385">
                  <c:v>3.7611109571194949E-2</c:v>
                </c:pt>
                <c:pt idx="386">
                  <c:v>4.11777032458353E-2</c:v>
                </c:pt>
                <c:pt idx="387">
                  <c:v>3.0180114754552765E-2</c:v>
                </c:pt>
                <c:pt idx="388">
                  <c:v>2.7171771488760156E-3</c:v>
                </c:pt>
                <c:pt idx="389">
                  <c:v>2.1354325470521386E-2</c:v>
                </c:pt>
                <c:pt idx="390">
                  <c:v>3.0473709011281425E-2</c:v>
                </c:pt>
                <c:pt idx="391">
                  <c:v>3.2932616348365994E-2</c:v>
                </c:pt>
                <c:pt idx="392">
                  <c:v>3.6981567203481447E-2</c:v>
                </c:pt>
                <c:pt idx="393">
                  <c:v>2.5398453308201903E-2</c:v>
                </c:pt>
                <c:pt idx="394">
                  <c:v>6.535687557169388E-3</c:v>
                </c:pt>
                <c:pt idx="395">
                  <c:v>3.7826814868198576E-2</c:v>
                </c:pt>
                <c:pt idx="396">
                  <c:v>2.3674972974471273E-2</c:v>
                </c:pt>
                <c:pt idx="397">
                  <c:v>3.1072372980014969E-2</c:v>
                </c:pt>
                <c:pt idx="398">
                  <c:v>2.8486847576017962E-2</c:v>
                </c:pt>
                <c:pt idx="399">
                  <c:v>4.2602378246528259E-2</c:v>
                </c:pt>
                <c:pt idx="400">
                  <c:v>5.365817556892203E-2</c:v>
                </c:pt>
                <c:pt idx="401">
                  <c:v>2.9249161515647094E-2</c:v>
                </c:pt>
                <c:pt idx="402">
                  <c:v>3.4507137511433882E-2</c:v>
                </c:pt>
                <c:pt idx="403">
                  <c:v>3.9550794134767302E-2</c:v>
                </c:pt>
                <c:pt idx="404">
                  <c:v>2.780713473958478E-2</c:v>
                </c:pt>
                <c:pt idx="405">
                  <c:v>3.4081935859411813E-2</c:v>
                </c:pt>
                <c:pt idx="406">
                  <c:v>3.9688388724117861E-2</c:v>
                </c:pt>
                <c:pt idx="407">
                  <c:v>2.4587521135349396E-2</c:v>
                </c:pt>
                <c:pt idx="408">
                  <c:v>3.8065970008592735E-2</c:v>
                </c:pt>
                <c:pt idx="409">
                  <c:v>1.2919366909665438E-2</c:v>
                </c:pt>
                <c:pt idx="410">
                  <c:v>2.9476286830944921E-2</c:v>
                </c:pt>
                <c:pt idx="411">
                  <c:v>3.9221664772569782E-2</c:v>
                </c:pt>
                <c:pt idx="412">
                  <c:v>4.5251545305873553E-2</c:v>
                </c:pt>
                <c:pt idx="413">
                  <c:v>1.9506998918978852E-2</c:v>
                </c:pt>
                <c:pt idx="414">
                  <c:v>1.9893727305485488E-2</c:v>
                </c:pt>
                <c:pt idx="415">
                  <c:v>1.2017185464423317E-2</c:v>
                </c:pt>
                <c:pt idx="416">
                  <c:v>3.9879313690162711E-2</c:v>
                </c:pt>
                <c:pt idx="417">
                  <c:v>3.6648889874435236E-2</c:v>
                </c:pt>
                <c:pt idx="418">
                  <c:v>4.2215594423039612E-2</c:v>
                </c:pt>
                <c:pt idx="419">
                  <c:v>3.0178673393020487E-2</c:v>
                </c:pt>
                <c:pt idx="420">
                  <c:v>4.1053413532167314E-2</c:v>
                </c:pt>
                <c:pt idx="421">
                  <c:v>3.2657815228538958E-2</c:v>
                </c:pt>
                <c:pt idx="422">
                  <c:v>2.2327410815755192E-3</c:v>
                </c:pt>
                <c:pt idx="423">
                  <c:v>3.8626825955594982E-2</c:v>
                </c:pt>
                <c:pt idx="424">
                  <c:v>4.5441805028134274E-2</c:v>
                </c:pt>
                <c:pt idx="425">
                  <c:v>2.816087812179505E-2</c:v>
                </c:pt>
                <c:pt idx="426">
                  <c:v>3.491149485821992E-2</c:v>
                </c:pt>
                <c:pt idx="427">
                  <c:v>3.9627851539762178E-2</c:v>
                </c:pt>
                <c:pt idx="428">
                  <c:v>3.4577265293677412E-2</c:v>
                </c:pt>
                <c:pt idx="429">
                  <c:v>3.5449289020705717E-2</c:v>
                </c:pt>
                <c:pt idx="430">
                  <c:v>3.9243784128392051E-2</c:v>
                </c:pt>
                <c:pt idx="431">
                  <c:v>3.8299470576821794E-2</c:v>
                </c:pt>
                <c:pt idx="432">
                  <c:v>4.7870055714166929E-2</c:v>
                </c:pt>
                <c:pt idx="433">
                  <c:v>3.5777753139119108E-2</c:v>
                </c:pt>
                <c:pt idx="434">
                  <c:v>3.3130748122072236E-2</c:v>
                </c:pt>
                <c:pt idx="435">
                  <c:v>4.1980874241206306E-2</c:v>
                </c:pt>
                <c:pt idx="436">
                  <c:v>4.0560357014164147E-2</c:v>
                </c:pt>
                <c:pt idx="437">
                  <c:v>3.2636250242536802E-2</c:v>
                </c:pt>
                <c:pt idx="438">
                  <c:v>5.3462150400532198E-2</c:v>
                </c:pt>
                <c:pt idx="439">
                  <c:v>2.1271059123541314E-2</c:v>
                </c:pt>
                <c:pt idx="440">
                  <c:v>2.048729107187405E-2</c:v>
                </c:pt>
                <c:pt idx="441">
                  <c:v>1.6215040053219505E-2</c:v>
                </c:pt>
                <c:pt idx="442">
                  <c:v>1.258175568922028E-2</c:v>
                </c:pt>
                <c:pt idx="443">
                  <c:v>3.702547329323392E-2</c:v>
                </c:pt>
                <c:pt idx="444">
                  <c:v>4.9259140172409017E-2</c:v>
                </c:pt>
                <c:pt idx="445">
                  <c:v>3.9636222524045792E-2</c:v>
                </c:pt>
                <c:pt idx="446">
                  <c:v>4.1006901904260332E-2</c:v>
                </c:pt>
                <c:pt idx="447">
                  <c:v>4.1092385730520833E-2</c:v>
                </c:pt>
                <c:pt idx="448">
                  <c:v>3.3073093660781108E-2</c:v>
                </c:pt>
                <c:pt idx="449">
                  <c:v>4.4926518280344822E-2</c:v>
                </c:pt>
                <c:pt idx="450">
                  <c:v>3.1669761898162264E-2</c:v>
                </c:pt>
                <c:pt idx="451">
                  <c:v>3.5617762009036234E-2</c:v>
                </c:pt>
                <c:pt idx="452">
                  <c:v>1.9893782742467503E-2</c:v>
                </c:pt>
                <c:pt idx="453">
                  <c:v>2.3320065415638774E-2</c:v>
                </c:pt>
                <c:pt idx="454">
                  <c:v>2.3481996840092029E-2</c:v>
                </c:pt>
                <c:pt idx="455">
                  <c:v>1.6865870222025112E-2</c:v>
                </c:pt>
                <c:pt idx="456">
                  <c:v>2.0930232558139535E-2</c:v>
                </c:pt>
                <c:pt idx="457">
                  <c:v>2.187288300024947E-2</c:v>
                </c:pt>
                <c:pt idx="458">
                  <c:v>2.2349862793469524E-2</c:v>
                </c:pt>
                <c:pt idx="459">
                  <c:v>1.2748510131108464E-2</c:v>
                </c:pt>
                <c:pt idx="460">
                  <c:v>7.0569614990159939E-3</c:v>
                </c:pt>
                <c:pt idx="461">
                  <c:v>1.9774316046234443E-2</c:v>
                </c:pt>
                <c:pt idx="462">
                  <c:v>1.8497158854671951E-2</c:v>
                </c:pt>
                <c:pt idx="463">
                  <c:v>2.5465975552290934E-2</c:v>
                </c:pt>
                <c:pt idx="464">
                  <c:v>2.2491282534578817E-2</c:v>
                </c:pt>
                <c:pt idx="465">
                  <c:v>3.3498627934695241E-2</c:v>
                </c:pt>
                <c:pt idx="466">
                  <c:v>2.9105746043185412E-2</c:v>
                </c:pt>
                <c:pt idx="467">
                  <c:v>2.0083155473016048E-2</c:v>
                </c:pt>
                <c:pt idx="468">
                  <c:v>1.0218477146104165E-2</c:v>
                </c:pt>
                <c:pt idx="469">
                  <c:v>2.1930592898522606E-2</c:v>
                </c:pt>
                <c:pt idx="470">
                  <c:v>1.9856861712448375E-2</c:v>
                </c:pt>
                <c:pt idx="471">
                  <c:v>2.9032402915985255E-2</c:v>
                </c:pt>
                <c:pt idx="472">
                  <c:v>6.1552789866119693E-3</c:v>
                </c:pt>
                <c:pt idx="473">
                  <c:v>1.3943177093439035E-2</c:v>
                </c:pt>
                <c:pt idx="474">
                  <c:v>1.8127061562768526E-2</c:v>
                </c:pt>
                <c:pt idx="475">
                  <c:v>9.9168999639659625E-3</c:v>
                </c:pt>
                <c:pt idx="476">
                  <c:v>7.0085650137206535E-3</c:v>
                </c:pt>
                <c:pt idx="477">
                  <c:v>1.3313745599689555E-2</c:v>
                </c:pt>
                <c:pt idx="478">
                  <c:v>1.6230008038362394E-2</c:v>
                </c:pt>
                <c:pt idx="479">
                  <c:v>3.1142334451312471E-2</c:v>
                </c:pt>
                <c:pt idx="480">
                  <c:v>-1.4728497380602601E-3</c:v>
                </c:pt>
                <c:pt idx="481">
                  <c:v>2.5096931563045707E-2</c:v>
                </c:pt>
                <c:pt idx="482">
                  <c:v>-1.7776588962496883E-3</c:v>
                </c:pt>
                <c:pt idx="483">
                  <c:v>1.1171826925742163E-2</c:v>
                </c:pt>
                <c:pt idx="484">
                  <c:v>9.9650747013332597E-3</c:v>
                </c:pt>
                <c:pt idx="485">
                  <c:v>1.1887629237464312E-2</c:v>
                </c:pt>
                <c:pt idx="486">
                  <c:v>4.3866507747318236E-3</c:v>
                </c:pt>
                <c:pt idx="487">
                  <c:v>1.6752667904759266E-2</c:v>
                </c:pt>
                <c:pt idx="488">
                  <c:v>1.4467001136458131E-2</c:v>
                </c:pt>
                <c:pt idx="489">
                  <c:v>7.4016132161765112E-3</c:v>
                </c:pt>
                <c:pt idx="490">
                  <c:v>2.7906865870222026E-2</c:v>
                </c:pt>
                <c:pt idx="491">
                  <c:v>3.5616875017324058E-2</c:v>
                </c:pt>
                <c:pt idx="492">
                  <c:v>1.3307536657704356E-2</c:v>
                </c:pt>
                <c:pt idx="493">
                  <c:v>9.5242398203841793E-3</c:v>
                </c:pt>
                <c:pt idx="494">
                  <c:v>8.574770629486932E-3</c:v>
                </c:pt>
                <c:pt idx="495">
                  <c:v>7.7268065526512747E-3</c:v>
                </c:pt>
                <c:pt idx="496">
                  <c:v>6.0977353992848629E-3</c:v>
                </c:pt>
                <c:pt idx="497">
                  <c:v>1.4117637275826706E-2</c:v>
                </c:pt>
                <c:pt idx="498">
                  <c:v>1.2581644815256258E-2</c:v>
                </c:pt>
                <c:pt idx="499">
                  <c:v>-6.4288050558527598E-4</c:v>
                </c:pt>
                <c:pt idx="500">
                  <c:v>2.6767303268010089E-2</c:v>
                </c:pt>
                <c:pt idx="501">
                  <c:v>2.4942317820217868E-2</c:v>
                </c:pt>
                <c:pt idx="502">
                  <c:v>1.0898189982537353E-2</c:v>
                </c:pt>
                <c:pt idx="503">
                  <c:v>2.4181001746264936E-2</c:v>
                </c:pt>
                <c:pt idx="504">
                  <c:v>6.9903816836211444E-3</c:v>
                </c:pt>
                <c:pt idx="505">
                  <c:v>6.0572109654350424E-4</c:v>
                </c:pt>
                <c:pt idx="506">
                  <c:v>-3.7230756437619541E-3</c:v>
                </c:pt>
                <c:pt idx="507">
                  <c:v>-5.9281536713141339E-3</c:v>
                </c:pt>
                <c:pt idx="508">
                  <c:v>-4.7892507691881256E-3</c:v>
                </c:pt>
                <c:pt idx="509">
                  <c:v>5.3660282174238438E-3</c:v>
                </c:pt>
                <c:pt idx="510">
                  <c:v>1.2026720625329158E-2</c:v>
                </c:pt>
                <c:pt idx="511">
                  <c:v>2.0484574659755523E-2</c:v>
                </c:pt>
                <c:pt idx="512">
                  <c:v>1.1425063059567038E-2</c:v>
                </c:pt>
                <c:pt idx="513">
                  <c:v>-1.3796712586966766E-2</c:v>
                </c:pt>
                <c:pt idx="514">
                  <c:v>1.7556448706932397E-3</c:v>
                </c:pt>
                <c:pt idx="515">
                  <c:v>-1.1792000443495857E-2</c:v>
                </c:pt>
                <c:pt idx="516">
                  <c:v>-7.0953238905673973E-3</c:v>
                </c:pt>
                <c:pt idx="517">
                  <c:v>1.4471380658036977E-3</c:v>
                </c:pt>
                <c:pt idx="518">
                  <c:v>1.5974332677329048E-2</c:v>
                </c:pt>
                <c:pt idx="519">
                  <c:v>1.7589932644066857E-3</c:v>
                </c:pt>
                <c:pt idx="520">
                  <c:v>-5.9897441583280206E-4</c:v>
                </c:pt>
                <c:pt idx="521">
                  <c:v>5.2516340050447652E-4</c:v>
                </c:pt>
                <c:pt idx="522">
                  <c:v>-3.6880671896221973E-4</c:v>
                </c:pt>
                <c:pt idx="523">
                  <c:v>1.0612301466308175E-3</c:v>
                </c:pt>
                <c:pt idx="524">
                  <c:v>-6.2874961887074872E-3</c:v>
                </c:pt>
                <c:pt idx="525">
                  <c:v>1.4176622224686087E-2</c:v>
                </c:pt>
                <c:pt idx="526">
                  <c:v>-3.5003908307231755E-3</c:v>
                </c:pt>
                <c:pt idx="527">
                  <c:v>2.0598220472877455E-3</c:v>
                </c:pt>
                <c:pt idx="528">
                  <c:v>-3.0793026027663055E-3</c:v>
                </c:pt>
                <c:pt idx="529">
                  <c:v>-5.0327244504809162E-3</c:v>
                </c:pt>
                <c:pt idx="530">
                  <c:v>8.054217368406464E-3</c:v>
                </c:pt>
                <c:pt idx="531">
                  <c:v>-8.0896970368933118E-4</c:v>
                </c:pt>
                <c:pt idx="532">
                  <c:v>3.0149957036338941E-3</c:v>
                </c:pt>
                <c:pt idx="533">
                  <c:v>5.1057238683926056E-3</c:v>
                </c:pt>
                <c:pt idx="534">
                  <c:v>8.1381489591706643E-3</c:v>
                </c:pt>
                <c:pt idx="535">
                  <c:v>3.580996202566732E-3</c:v>
                </c:pt>
                <c:pt idx="536">
                  <c:v>-2.374332677329046E-3</c:v>
                </c:pt>
                <c:pt idx="537">
                  <c:v>7.5483549075588329E-3</c:v>
                </c:pt>
                <c:pt idx="538">
                  <c:v>-2.5242398203841783E-2</c:v>
                </c:pt>
                <c:pt idx="539">
                  <c:v>-8.1127588214097626E-3</c:v>
                </c:pt>
                <c:pt idx="540">
                  <c:v>-2.3439088616015748E-3</c:v>
                </c:pt>
                <c:pt idx="541">
                  <c:v>-4.2223133852593072E-3</c:v>
                </c:pt>
                <c:pt idx="542">
                  <c:v>2.1742273470632257E-3</c:v>
                </c:pt>
                <c:pt idx="543">
                  <c:v>-1.7247110347312692E-3</c:v>
                </c:pt>
                <c:pt idx="544">
                  <c:v>2.3878648446378579E-3</c:v>
                </c:pt>
                <c:pt idx="545">
                  <c:v>6.4155001801701925E-4</c:v>
                </c:pt>
                <c:pt idx="546">
                  <c:v>2.042148737422735E-3</c:v>
                </c:pt>
                <c:pt idx="547">
                  <c:v>7.3945172824791425E-4</c:v>
                </c:pt>
                <c:pt idx="548">
                  <c:v>9.0319039831471574E-4</c:v>
                </c:pt>
                <c:pt idx="549">
                  <c:v>-7.2053108628766255E-3</c:v>
                </c:pt>
                <c:pt idx="550">
                  <c:v>1.671807522798459E-3</c:v>
                </c:pt>
                <c:pt idx="551">
                  <c:v>3.502708096571223E-3</c:v>
                </c:pt>
                <c:pt idx="552">
                  <c:v>5.7502563960417996E-3</c:v>
                </c:pt>
                <c:pt idx="553">
                  <c:v>2.9984643955983038E-2</c:v>
                </c:pt>
                <c:pt idx="554">
                  <c:v>-4.5641322726390782E-3</c:v>
                </c:pt>
                <c:pt idx="555">
                  <c:v>-3.4699725586939049E-3</c:v>
                </c:pt>
                <c:pt idx="556">
                  <c:v>9.9080300468442507E-3</c:v>
                </c:pt>
                <c:pt idx="557">
                  <c:v>-9.944452144025279E-3</c:v>
                </c:pt>
                <c:pt idx="558">
                  <c:v>-1.1484436067300497E-4</c:v>
                </c:pt>
                <c:pt idx="559">
                  <c:v>5.5141946392438393E-3</c:v>
                </c:pt>
                <c:pt idx="560">
                  <c:v>1.4962829503561828E-2</c:v>
                </c:pt>
                <c:pt idx="561">
                  <c:v>-2.5063225877983205E-3</c:v>
                </c:pt>
                <c:pt idx="562">
                  <c:v>3.1130748122072237E-3</c:v>
                </c:pt>
                <c:pt idx="563">
                  <c:v>4.6702497436039584E-3</c:v>
                </c:pt>
                <c:pt idx="564">
                  <c:v>4.4614851567480662E-3</c:v>
                </c:pt>
                <c:pt idx="565">
                  <c:v>-5.0111151148931454E-3</c:v>
                </c:pt>
                <c:pt idx="566">
                  <c:v>3.0519167336530198E-3</c:v>
                </c:pt>
                <c:pt idx="567">
                  <c:v>1.4179560384732656E-2</c:v>
                </c:pt>
                <c:pt idx="568">
                  <c:v>3.0041577736508026E-3</c:v>
                </c:pt>
                <c:pt idx="569">
                  <c:v>1.7517310197632841E-4</c:v>
                </c:pt>
                <c:pt idx="570">
                  <c:v>7.1056351692213885E-3</c:v>
                </c:pt>
                <c:pt idx="571">
                  <c:v>-7.9208914266707328E-3</c:v>
                </c:pt>
                <c:pt idx="572">
                  <c:v>-4.9367186850347872E-3</c:v>
                </c:pt>
                <c:pt idx="573">
                  <c:v>1.8096183163788563E-3</c:v>
                </c:pt>
                <c:pt idx="574">
                  <c:v>-1.7485821991850765E-3</c:v>
                </c:pt>
                <c:pt idx="575">
                  <c:v>-3.2395376555700309E-2</c:v>
                </c:pt>
                <c:pt idx="576">
                  <c:v>-5.4310280788313885E-3</c:v>
                </c:pt>
                <c:pt idx="577">
                  <c:v>6.2716412118524266E-4</c:v>
                </c:pt>
                <c:pt idx="578">
                  <c:v>-1.0628045569199213E-2</c:v>
                </c:pt>
                <c:pt idx="579">
                  <c:v>-7.2186157385591932E-3</c:v>
                </c:pt>
                <c:pt idx="580">
                  <c:v>-1.6517282479141836E-3</c:v>
                </c:pt>
                <c:pt idx="581">
                  <c:v>3.3099315353272169E-3</c:v>
                </c:pt>
                <c:pt idx="582">
                  <c:v>-7.925603570141642E-3</c:v>
                </c:pt>
                <c:pt idx="583">
                  <c:v>-1.4018515951991575E-2</c:v>
                </c:pt>
                <c:pt idx="584">
                  <c:v>6.3657732073065952E-4</c:v>
                </c:pt>
                <c:pt idx="585">
                  <c:v>1.8278958893477842E-3</c:v>
                </c:pt>
                <c:pt idx="586">
                  <c:v>2.2098012584194919E-3</c:v>
                </c:pt>
                <c:pt idx="587">
                  <c:v>7.7135571139507163E-3</c:v>
                </c:pt>
                <c:pt idx="588">
                  <c:v>-4.9737395016215321E-3</c:v>
                </c:pt>
                <c:pt idx="589">
                  <c:v>-2.2801507885910691E-2</c:v>
                </c:pt>
                <c:pt idx="590">
                  <c:v>2.9447681348227402E-3</c:v>
                </c:pt>
                <c:pt idx="591">
                  <c:v>-8.1599911300828793E-4</c:v>
                </c:pt>
                <c:pt idx="592">
                  <c:v>8.5591928375419249E-3</c:v>
                </c:pt>
                <c:pt idx="593">
                  <c:v>-4.254744019735566E-3</c:v>
                </c:pt>
                <c:pt idx="594">
                  <c:v>1.3761842725282036E-2</c:v>
                </c:pt>
                <c:pt idx="595">
                  <c:v>-5.9725586939047039E-3</c:v>
                </c:pt>
                <c:pt idx="596">
                  <c:v>3.2049117166061485E-3</c:v>
                </c:pt>
                <c:pt idx="597">
                  <c:v>7.3437924439393517E-4</c:v>
                </c:pt>
                <c:pt idx="598">
                  <c:v>1.1072594727943011E-2</c:v>
                </c:pt>
                <c:pt idx="599">
                  <c:v>1.4469495800648614E-2</c:v>
                </c:pt>
                <c:pt idx="600">
                  <c:v>-1.1690329018488234E-4</c:v>
                </c:pt>
                <c:pt idx="601">
                  <c:v>1.1404163317349005E-2</c:v>
                </c:pt>
                <c:pt idx="602">
                  <c:v>6.1506777171050813E-3</c:v>
                </c:pt>
                <c:pt idx="603">
                  <c:v>-3.0196468664245922E-3</c:v>
                </c:pt>
                <c:pt idx="604">
                  <c:v>1.923169886631372E-3</c:v>
                </c:pt>
                <c:pt idx="605">
                  <c:v>-5.9422346647448523E-3</c:v>
                </c:pt>
                <c:pt idx="606">
                  <c:v>-3.2530365606896362E-3</c:v>
                </c:pt>
                <c:pt idx="607">
                  <c:v>-7.625578623499738E-3</c:v>
                </c:pt>
                <c:pt idx="608">
                  <c:v>-4.0537738725503784E-5</c:v>
                </c:pt>
                <c:pt idx="609">
                  <c:v>4.0250686032652378E-3</c:v>
                </c:pt>
                <c:pt idx="610">
                  <c:v>-2.8682928181389806E-2</c:v>
                </c:pt>
                <c:pt idx="611">
                  <c:v>4.4259777697702139E-3</c:v>
                </c:pt>
                <c:pt idx="612">
                  <c:v>-6.2483022424259229E-3</c:v>
                </c:pt>
                <c:pt idx="613">
                  <c:v>3.9029353881974665E-3</c:v>
                </c:pt>
                <c:pt idx="614">
                  <c:v>1.2080217312969483E-2</c:v>
                </c:pt>
                <c:pt idx="615">
                  <c:v>3.4446766638024226E-3</c:v>
                </c:pt>
                <c:pt idx="616">
                  <c:v>-1.6630983729245782E-3</c:v>
                </c:pt>
                <c:pt idx="617">
                  <c:v>8.2813981206863096E-5</c:v>
                </c:pt>
                <c:pt idx="618">
                  <c:v>9.2282063364470448E-3</c:v>
                </c:pt>
                <c:pt idx="619">
                  <c:v>-2.2155057238683927E-3</c:v>
                </c:pt>
                <c:pt idx="620">
                  <c:v>-1.5911356265764893E-3</c:v>
                </c:pt>
                <c:pt idx="621">
                  <c:v>-2.716617235357707E-3</c:v>
                </c:pt>
                <c:pt idx="622">
                  <c:v>2.9894226238323589E-3</c:v>
                </c:pt>
                <c:pt idx="623">
                  <c:v>-3.2953682401530063E-3</c:v>
                </c:pt>
                <c:pt idx="624">
                  <c:v>7.821049422069463E-4</c:v>
                </c:pt>
                <c:pt idx="625">
                  <c:v>-5.2589738614629827E-3</c:v>
                </c:pt>
                <c:pt idx="626">
                  <c:v>1.1493694043296284E-2</c:v>
                </c:pt>
                <c:pt idx="627">
                  <c:v>1.0875239071984923E-3</c:v>
                </c:pt>
                <c:pt idx="628">
                  <c:v>-7.4940821021703581E-3</c:v>
                </c:pt>
                <c:pt idx="629">
                  <c:v>-1.1254206281010062E-2</c:v>
                </c:pt>
                <c:pt idx="630">
                  <c:v>-3.207994012805943E-3</c:v>
                </c:pt>
                <c:pt idx="631">
                  <c:v>1.0087368683648862E-3</c:v>
                </c:pt>
                <c:pt idx="632">
                  <c:v>5.8643457050198194E-3</c:v>
                </c:pt>
                <c:pt idx="633">
                  <c:v>-2.2661418632369656E-3</c:v>
                </c:pt>
                <c:pt idx="634">
                  <c:v>3.34538902902126E-3</c:v>
                </c:pt>
                <c:pt idx="635">
                  <c:v>4.6198298084652277E-3</c:v>
                </c:pt>
                <c:pt idx="636">
                  <c:v>-5.5611608504033041E-3</c:v>
                </c:pt>
                <c:pt idx="637">
                  <c:v>-2.2110984837985421E-2</c:v>
                </c:pt>
                <c:pt idx="638">
                  <c:v>1.7504836876680436E-2</c:v>
                </c:pt>
                <c:pt idx="639">
                  <c:v>2.099647975164232E-3</c:v>
                </c:pt>
                <c:pt idx="640">
                  <c:v>-4.0900850957673865E-3</c:v>
                </c:pt>
                <c:pt idx="641">
                  <c:v>7.4532250464284723E-4</c:v>
                </c:pt>
                <c:pt idx="642">
                  <c:v>1.4123291847991796E-2</c:v>
                </c:pt>
                <c:pt idx="643">
                  <c:v>1.4098068021176927E-2</c:v>
                </c:pt>
                <c:pt idx="644">
                  <c:v>-4.6310059040385841E-3</c:v>
                </c:pt>
                <c:pt idx="645">
                  <c:v>-8.7526679047592645E-3</c:v>
                </c:pt>
                <c:pt idx="646">
                  <c:v>-1.2906616403802978E-2</c:v>
                </c:pt>
                <c:pt idx="647">
                  <c:v>2.1991739889680407E-4</c:v>
                </c:pt>
                <c:pt idx="648">
                  <c:v>2.2033816559026529E-3</c:v>
                </c:pt>
                <c:pt idx="649">
                  <c:v>6.5319732793746711E-4</c:v>
                </c:pt>
                <c:pt idx="650">
                  <c:v>3.8834991823045156E-3</c:v>
                </c:pt>
                <c:pt idx="651">
                  <c:v>4.4104886769964239E-3</c:v>
                </c:pt>
                <c:pt idx="652">
                  <c:v>-1.8057044654489012E-3</c:v>
                </c:pt>
                <c:pt idx="653">
                  <c:v>7.2552595836682648E-3</c:v>
                </c:pt>
                <c:pt idx="654">
                  <c:v>-2.0456357235912079E-4</c:v>
                </c:pt>
                <c:pt idx="655">
                  <c:v>1.9941569420960724E-4</c:v>
                </c:pt>
                <c:pt idx="656">
                  <c:v>1.1579233306538792E-2</c:v>
                </c:pt>
                <c:pt idx="657">
                  <c:v>-5.8971089613881421E-4</c:v>
                </c:pt>
                <c:pt idx="658">
                  <c:v>1.5434875405382931E-2</c:v>
                </c:pt>
                <c:pt idx="659">
                  <c:v>1.4711090168251241E-2</c:v>
                </c:pt>
                <c:pt idx="660">
                  <c:v>-4.0939213349225276E-3</c:v>
                </c:pt>
                <c:pt idx="661">
                  <c:v>1.0258170025223829E-2</c:v>
                </c:pt>
                <c:pt idx="662">
                  <c:v>-4.7851927821049422E-3</c:v>
                </c:pt>
                <c:pt idx="663">
                  <c:v>4.6296975912631317E-3</c:v>
                </c:pt>
                <c:pt idx="664">
                  <c:v>-6.9863902209163736E-4</c:v>
                </c:pt>
                <c:pt idx="665">
                  <c:v>-2.2337389472517114E-3</c:v>
                </c:pt>
                <c:pt idx="666">
                  <c:v>1.5065886853119716E-3</c:v>
                </c:pt>
                <c:pt idx="667">
                  <c:v>-1.1714887601518974E-3</c:v>
                </c:pt>
                <c:pt idx="668">
                  <c:v>-8.9974776173185143E-4</c:v>
                </c:pt>
                <c:pt idx="669">
                  <c:v>6.5569199212794855E-3</c:v>
                </c:pt>
                <c:pt idx="670">
                  <c:v>3.0456800731768163E-4</c:v>
                </c:pt>
                <c:pt idx="671">
                  <c:v>-5.7427724034703554E-3</c:v>
                </c:pt>
                <c:pt idx="672">
                  <c:v>2.7226210605094661E-3</c:v>
                </c:pt>
                <c:pt idx="673">
                  <c:v>2.1942955345510993E-3</c:v>
                </c:pt>
                <c:pt idx="674">
                  <c:v>7.1194389777420528E-3</c:v>
                </c:pt>
                <c:pt idx="675">
                  <c:v>-4.9121933641932533E-3</c:v>
                </c:pt>
                <c:pt idx="676">
                  <c:v>6.8929234692463349E-3</c:v>
                </c:pt>
                <c:pt idx="677">
                  <c:v>-5.6149347229536824E-3</c:v>
                </c:pt>
                <c:pt idx="678">
                  <c:v>6.3580120298250967E-4</c:v>
                </c:pt>
                <c:pt idx="679">
                  <c:v>4.2532139590320704E-3</c:v>
                </c:pt>
                <c:pt idx="680">
                  <c:v>-1.7740721235135959E-3</c:v>
                </c:pt>
                <c:pt idx="681">
                  <c:v>-3.7398286997255875E-3</c:v>
                </c:pt>
                <c:pt idx="682">
                  <c:v>4.9163012445602467E-3</c:v>
                </c:pt>
                <c:pt idx="683">
                  <c:v>-1.7719100812151787E-3</c:v>
                </c:pt>
                <c:pt idx="684">
                  <c:v>2.9683177647808856E-3</c:v>
                </c:pt>
                <c:pt idx="685">
                  <c:v>8.2815089946503308E-3</c:v>
                </c:pt>
                <c:pt idx="686">
                  <c:v>-5.7753693488926464E-3</c:v>
                </c:pt>
                <c:pt idx="687">
                  <c:v>-5.3225822546220589E-3</c:v>
                </c:pt>
                <c:pt idx="688">
                  <c:v>-2.4461124816365001E-3</c:v>
                </c:pt>
                <c:pt idx="689">
                  <c:v>-9.0182110485905152E-3</c:v>
                </c:pt>
                <c:pt idx="690">
                  <c:v>-1.1314688028383735E-3</c:v>
                </c:pt>
                <c:pt idx="691">
                  <c:v>7.598192754386451E-3</c:v>
                </c:pt>
                <c:pt idx="692">
                  <c:v>6.1812789311749871E-3</c:v>
                </c:pt>
                <c:pt idx="693">
                  <c:v>1.1768550600105331E-2</c:v>
                </c:pt>
                <c:pt idx="694">
                  <c:v>-2.4474540566011586E-3</c:v>
                </c:pt>
                <c:pt idx="695">
                  <c:v>8.8194140311001479E-3</c:v>
                </c:pt>
                <c:pt idx="696">
                  <c:v>-1.2014857111178869E-2</c:v>
                </c:pt>
                <c:pt idx="697">
                  <c:v>8.1492363555728028E-3</c:v>
                </c:pt>
                <c:pt idx="698">
                  <c:v>-2.167247831028079E-3</c:v>
                </c:pt>
                <c:pt idx="699">
                  <c:v>-8.0286054827175216E-3</c:v>
                </c:pt>
                <c:pt idx="700">
                  <c:v>1.2941929761343793E-2</c:v>
                </c:pt>
                <c:pt idx="701">
                  <c:v>2.4021675859966186E-3</c:v>
                </c:pt>
                <c:pt idx="702">
                  <c:v>1.5370069573412426E-3</c:v>
                </c:pt>
                <c:pt idx="703">
                  <c:v>-5.3754802228566682E-3</c:v>
                </c:pt>
                <c:pt idx="704">
                  <c:v>1.1767220112537075E-2</c:v>
                </c:pt>
                <c:pt idx="705">
                  <c:v>1.7724921695262911E-2</c:v>
                </c:pt>
                <c:pt idx="706">
                  <c:v>2.5161959142944259E-3</c:v>
                </c:pt>
                <c:pt idx="707">
                  <c:v>1.1764171078526486E-2</c:v>
                </c:pt>
                <c:pt idx="708">
                  <c:v>1.5320896970368933E-2</c:v>
                </c:pt>
                <c:pt idx="709">
                  <c:v>5.1857416082268489E-3</c:v>
                </c:pt>
                <c:pt idx="710">
                  <c:v>-1.4478088532860272E-3</c:v>
                </c:pt>
                <c:pt idx="711">
                  <c:v>8.8933669651024214E-3</c:v>
                </c:pt>
                <c:pt idx="712">
                  <c:v>-5.5975829475843342E-3</c:v>
                </c:pt>
                <c:pt idx="713">
                  <c:v>-8.1741829974776182E-3</c:v>
                </c:pt>
                <c:pt idx="714">
                  <c:v>4.9749092219419574E-3</c:v>
                </c:pt>
                <c:pt idx="715">
                  <c:v>-7.1201042215261806E-3</c:v>
                </c:pt>
                <c:pt idx="716">
                  <c:v>5.6077279152922915E-3</c:v>
                </c:pt>
                <c:pt idx="717">
                  <c:v>-1.2439282645452781E-3</c:v>
                </c:pt>
                <c:pt idx="718">
                  <c:v>4.2966765529284584E-3</c:v>
                </c:pt>
                <c:pt idx="719">
                  <c:v>1.8213155195831141E-2</c:v>
                </c:pt>
                <c:pt idx="720">
                  <c:v>1.0907836017407212E-2</c:v>
                </c:pt>
                <c:pt idx="721">
                  <c:v>3.7584777004739866E-3</c:v>
                </c:pt>
                <c:pt idx="722">
                  <c:v>1.5527898661196885E-2</c:v>
                </c:pt>
                <c:pt idx="723">
                  <c:v>4.7305430052387949E-3</c:v>
                </c:pt>
                <c:pt idx="724">
                  <c:v>1.0483244172187265E-2</c:v>
                </c:pt>
                <c:pt idx="725">
                  <c:v>3.8725060287717944E-3</c:v>
                </c:pt>
                <c:pt idx="726">
                  <c:v>1.1490367824375642E-2</c:v>
                </c:pt>
                <c:pt idx="727">
                  <c:v>6.9853369182581709E-3</c:v>
                </c:pt>
                <c:pt idx="728">
                  <c:v>2.9181195775701972E-3</c:v>
                </c:pt>
                <c:pt idx="729">
                  <c:v>1.2769742495218561E-2</c:v>
                </c:pt>
                <c:pt idx="730">
                  <c:v>7.7607894226238332E-3</c:v>
                </c:pt>
                <c:pt idx="731">
                  <c:v>5.0507581007289961E-3</c:v>
                </c:pt>
                <c:pt idx="732">
                  <c:v>9.7524184383402171E-3</c:v>
                </c:pt>
                <c:pt idx="733">
                  <c:v>1.1118053053191785E-2</c:v>
                </c:pt>
                <c:pt idx="734">
                  <c:v>1.3869833966238879E-2</c:v>
                </c:pt>
                <c:pt idx="735">
                  <c:v>1.8260997311306374E-2</c:v>
                </c:pt>
                <c:pt idx="736">
                  <c:v>1.109549020151343E-2</c:v>
                </c:pt>
                <c:pt idx="737">
                  <c:v>2.4344707154142529E-2</c:v>
                </c:pt>
                <c:pt idx="738">
                  <c:v>6.2181445242121026E-3</c:v>
                </c:pt>
                <c:pt idx="739">
                  <c:v>7.7541924217645591E-3</c:v>
                </c:pt>
                <c:pt idx="740">
                  <c:v>2.2835989688721345E-2</c:v>
                </c:pt>
                <c:pt idx="741">
                  <c:v>-1.7130415500180171E-2</c:v>
                </c:pt>
                <c:pt idx="742">
                  <c:v>1.0640241705241566E-2</c:v>
                </c:pt>
                <c:pt idx="743">
                  <c:v>3.0396540732322533E-3</c:v>
                </c:pt>
                <c:pt idx="744">
                  <c:v>6.809546248302243E-3</c:v>
                </c:pt>
                <c:pt idx="745">
                  <c:v>5.8203287413033237E-4</c:v>
                </c:pt>
                <c:pt idx="746">
                  <c:v>-4.6211602960334841E-5</c:v>
                </c:pt>
                <c:pt idx="747">
                  <c:v>3.9039776034592677E-3</c:v>
                </c:pt>
                <c:pt idx="748">
                  <c:v>-1.5172769354436344E-3</c:v>
                </c:pt>
                <c:pt idx="749">
                  <c:v>3.8638190536907169E-3</c:v>
                </c:pt>
                <c:pt idx="750">
                  <c:v>9.701638162818417E-3</c:v>
                </c:pt>
                <c:pt idx="751">
                  <c:v>1.1276990880616459E-3</c:v>
                </c:pt>
                <c:pt idx="752">
                  <c:v>2.5869335033400784E-3</c:v>
                </c:pt>
                <c:pt idx="753">
                  <c:v>-2.588862710314051E-3</c:v>
                </c:pt>
                <c:pt idx="754">
                  <c:v>8.7769493028799512E-3</c:v>
                </c:pt>
                <c:pt idx="755">
                  <c:v>3.4616292929012947E-3</c:v>
                </c:pt>
                <c:pt idx="756">
                  <c:v>8.0259445075810069E-3</c:v>
                </c:pt>
                <c:pt idx="757">
                  <c:v>-1.9079136291820275E-3</c:v>
                </c:pt>
                <c:pt idx="758">
                  <c:v>9.0822961997948839E-3</c:v>
                </c:pt>
                <c:pt idx="759">
                  <c:v>-2.5994345427834908E-3</c:v>
                </c:pt>
                <c:pt idx="760">
                  <c:v>2.8900019402943703E-3</c:v>
                </c:pt>
                <c:pt idx="761">
                  <c:v>1.5860742301189126E-2</c:v>
                </c:pt>
                <c:pt idx="762">
                  <c:v>7.5475787898106822E-3</c:v>
                </c:pt>
                <c:pt idx="763">
                  <c:v>1.2318152839759405E-2</c:v>
                </c:pt>
                <c:pt idx="764">
                  <c:v>-9.1671147822712537E-5</c:v>
                </c:pt>
                <c:pt idx="765">
                  <c:v>1.6459849765778753E-3</c:v>
                </c:pt>
                <c:pt idx="766">
                  <c:v>9.4150289658231012E-4</c:v>
                </c:pt>
                <c:pt idx="767">
                  <c:v>-2.7505834742356625E-3</c:v>
                </c:pt>
                <c:pt idx="768">
                  <c:v>2.1528064972142916E-3</c:v>
                </c:pt>
                <c:pt idx="769">
                  <c:v>-1.1037170496438174E-2</c:v>
                </c:pt>
                <c:pt idx="770">
                  <c:v>1.184932228289492E-2</c:v>
                </c:pt>
                <c:pt idx="771">
                  <c:v>9.2154558305845829E-3</c:v>
                </c:pt>
                <c:pt idx="772">
                  <c:v>3.7877096210882279E-3</c:v>
                </c:pt>
                <c:pt idx="773">
                  <c:v>2.0317487595975276E-3</c:v>
                </c:pt>
                <c:pt idx="774">
                  <c:v>7.0948249577293026E-3</c:v>
                </c:pt>
                <c:pt idx="775">
                  <c:v>2.1294176345039776E-2</c:v>
                </c:pt>
                <c:pt idx="776">
                  <c:v>8.3512487180197915E-3</c:v>
                </c:pt>
                <c:pt idx="777">
                  <c:v>1.4155112675665938E-3</c:v>
                </c:pt>
                <c:pt idx="778">
                  <c:v>1.0348754053829311E-2</c:v>
                </c:pt>
                <c:pt idx="779">
                  <c:v>3.1949718657316301E-3</c:v>
                </c:pt>
                <c:pt idx="780">
                  <c:v>9.0230340660254447E-3</c:v>
                </c:pt>
                <c:pt idx="781">
                  <c:v>1.6306012140699062E-2</c:v>
                </c:pt>
                <c:pt idx="782">
                  <c:v>1.3230312941763451E-2</c:v>
                </c:pt>
                <c:pt idx="783">
                  <c:v>2.1843834021675862E-2</c:v>
                </c:pt>
                <c:pt idx="784">
                  <c:v>1.2979183413254982E-2</c:v>
                </c:pt>
                <c:pt idx="785">
                  <c:v>2.0424480971255925E-2</c:v>
                </c:pt>
                <c:pt idx="786">
                  <c:v>1.6021010616182055E-2</c:v>
                </c:pt>
                <c:pt idx="787">
                  <c:v>1.3658785375724146E-2</c:v>
                </c:pt>
                <c:pt idx="788">
                  <c:v>2.0442387116445384E-2</c:v>
                </c:pt>
                <c:pt idx="789">
                  <c:v>2.2419491642874961E-2</c:v>
                </c:pt>
                <c:pt idx="790">
                  <c:v>3.5404828561133139E-2</c:v>
                </c:pt>
                <c:pt idx="791">
                  <c:v>2.1966183440973473E-2</c:v>
                </c:pt>
                <c:pt idx="792">
                  <c:v>4.3970008592732215E-2</c:v>
                </c:pt>
                <c:pt idx="793">
                  <c:v>4.0157829087784466E-2</c:v>
                </c:pt>
                <c:pt idx="794">
                  <c:v>3.1827701859910747E-2</c:v>
                </c:pt>
                <c:pt idx="795">
                  <c:v>4.3011004240929129E-2</c:v>
                </c:pt>
                <c:pt idx="796">
                  <c:v>5.0217811902320046E-2</c:v>
                </c:pt>
                <c:pt idx="797">
                  <c:v>3.9744768134822743E-2</c:v>
                </c:pt>
                <c:pt idx="798">
                  <c:v>4.144319095268454E-2</c:v>
                </c:pt>
                <c:pt idx="799">
                  <c:v>4.0539623582892148E-2</c:v>
                </c:pt>
                <c:pt idx="800">
                  <c:v>2.3667766166809882E-2</c:v>
                </c:pt>
                <c:pt idx="801">
                  <c:v>1.4092191701083792E-2</c:v>
                </c:pt>
                <c:pt idx="802">
                  <c:v>2.4186212822573938E-2</c:v>
                </c:pt>
                <c:pt idx="803">
                  <c:v>1.6494885938409514E-2</c:v>
                </c:pt>
                <c:pt idx="804">
                  <c:v>6.4471546968983013E-3</c:v>
                </c:pt>
                <c:pt idx="805">
                  <c:v>1.2889874435235745E-3</c:v>
                </c:pt>
                <c:pt idx="806">
                  <c:v>1.1709233029353882E-2</c:v>
                </c:pt>
                <c:pt idx="807">
                  <c:v>1.1030185436704826E-2</c:v>
                </c:pt>
                <c:pt idx="808">
                  <c:v>5.269129916567342E-4</c:v>
                </c:pt>
                <c:pt idx="809">
                  <c:v>4.785087451839122E-3</c:v>
                </c:pt>
                <c:pt idx="810">
                  <c:v>3.2333508883776369E-3</c:v>
                </c:pt>
                <c:pt idx="811">
                  <c:v>9.1472683427114235E-3</c:v>
                </c:pt>
                <c:pt idx="812">
                  <c:v>2.3639715053912467E-2</c:v>
                </c:pt>
                <c:pt idx="813">
                  <c:v>2.4220417440474543E-2</c:v>
                </c:pt>
                <c:pt idx="814">
                  <c:v>7.9869168722454757E-3</c:v>
                </c:pt>
                <c:pt idx="815">
                  <c:v>1.413388031155584E-2</c:v>
                </c:pt>
                <c:pt idx="816">
                  <c:v>7.9949552346370266E-3</c:v>
                </c:pt>
                <c:pt idx="817">
                  <c:v>-2.3178534800565461E-3</c:v>
                </c:pt>
                <c:pt idx="818">
                  <c:v>8.2379909637719326E-3</c:v>
                </c:pt>
                <c:pt idx="819">
                  <c:v>-5.0288882113257757E-4</c:v>
                </c:pt>
                <c:pt idx="820">
                  <c:v>-6.0113091443301835E-3</c:v>
                </c:pt>
                <c:pt idx="821">
                  <c:v>1.4503035174765085E-2</c:v>
                </c:pt>
                <c:pt idx="822">
                  <c:v>-1.1072095795104916E-2</c:v>
                </c:pt>
                <c:pt idx="823">
                  <c:v>1.0922083321783963E-2</c:v>
                </c:pt>
                <c:pt idx="824">
                  <c:v>1.3841283920503369E-2</c:v>
                </c:pt>
                <c:pt idx="825">
                  <c:v>-2.6538459406269927E-3</c:v>
                </c:pt>
                <c:pt idx="826">
                  <c:v>3.8251794772292602E-3</c:v>
                </c:pt>
                <c:pt idx="827">
                  <c:v>3.1148654267261692E-3</c:v>
                </c:pt>
                <c:pt idx="828">
                  <c:v>6.339884136707598E-3</c:v>
                </c:pt>
                <c:pt idx="829">
                  <c:v>3.0815866064251465E-3</c:v>
                </c:pt>
                <c:pt idx="830">
                  <c:v>-1.1525625744934446E-3</c:v>
                </c:pt>
                <c:pt idx="831">
                  <c:v>-3.567957424397816E-3</c:v>
                </c:pt>
                <c:pt idx="832">
                  <c:v>-3.8452310336225298E-3</c:v>
                </c:pt>
                <c:pt idx="833">
                  <c:v>9.7855143166006055E-3</c:v>
                </c:pt>
                <c:pt idx="834">
                  <c:v>2.9033289907697424E-3</c:v>
                </c:pt>
                <c:pt idx="835">
                  <c:v>1.8847742328907614E-2</c:v>
                </c:pt>
                <c:pt idx="836">
                  <c:v>3.7698700002771852E-3</c:v>
                </c:pt>
                <c:pt idx="837">
                  <c:v>1.5527288854394767E-3</c:v>
                </c:pt>
                <c:pt idx="838">
                  <c:v>-3.6132217202095519E-3</c:v>
                </c:pt>
                <c:pt idx="839">
                  <c:v>-7.8417274163594536E-3</c:v>
                </c:pt>
                <c:pt idx="840">
                  <c:v>-1.6333398009812346E-3</c:v>
                </c:pt>
                <c:pt idx="841">
                  <c:v>-6.8740748953626963E-3</c:v>
                </c:pt>
                <c:pt idx="842">
                  <c:v>-2.219863070654434E-3</c:v>
                </c:pt>
                <c:pt idx="843">
                  <c:v>5.6428749618870752E-3</c:v>
                </c:pt>
                <c:pt idx="844">
                  <c:v>9.2542617179920735E-3</c:v>
                </c:pt>
                <c:pt idx="845">
                  <c:v>1.5016547939130195E-2</c:v>
                </c:pt>
                <c:pt idx="846">
                  <c:v>7.1941680294924744E-3</c:v>
                </c:pt>
                <c:pt idx="847">
                  <c:v>-1.1110236438728275E-3</c:v>
                </c:pt>
                <c:pt idx="848">
                  <c:v>-4.8673781079358039E-3</c:v>
                </c:pt>
                <c:pt idx="849">
                  <c:v>3.6316489730299083E-3</c:v>
                </c:pt>
                <c:pt idx="850">
                  <c:v>-2.1080078720514456E-2</c:v>
                </c:pt>
                <c:pt idx="851">
                  <c:v>-1.7910691021980765E-4</c:v>
                </c:pt>
                <c:pt idx="852">
                  <c:v>-5.6757490922194195E-3</c:v>
                </c:pt>
                <c:pt idx="853">
                  <c:v>-8.1851040829337262E-3</c:v>
                </c:pt>
                <c:pt idx="854">
                  <c:v>1.5088782326690136E-3</c:v>
                </c:pt>
                <c:pt idx="855">
                  <c:v>2.5835684785320287E-3</c:v>
                </c:pt>
                <c:pt idx="856">
                  <c:v>-5.2524766471713285E-3</c:v>
                </c:pt>
                <c:pt idx="857">
                  <c:v>1.1153532721678633E-2</c:v>
                </c:pt>
                <c:pt idx="858">
                  <c:v>6.4285278709427058E-3</c:v>
                </c:pt>
                <c:pt idx="859">
                  <c:v>3.7459877484269754E-3</c:v>
                </c:pt>
                <c:pt idx="860">
                  <c:v>7.0268037808021737E-3</c:v>
                </c:pt>
                <c:pt idx="861">
                  <c:v>7.5767940793303214E-3</c:v>
                </c:pt>
                <c:pt idx="862">
                  <c:v>1.6616403802976965E-2</c:v>
                </c:pt>
                <c:pt idx="863">
                  <c:v>-7.2441167502841153E-3</c:v>
                </c:pt>
                <c:pt idx="864">
                  <c:v>2.0724006985059735E-2</c:v>
                </c:pt>
                <c:pt idx="865">
                  <c:v>1.0960445713335366E-2</c:v>
                </c:pt>
                <c:pt idx="866">
                  <c:v>1.2201180807716828E-2</c:v>
                </c:pt>
                <c:pt idx="867">
                  <c:v>3.8546885827535553E-3</c:v>
                </c:pt>
                <c:pt idx="868">
                  <c:v>1.7935914848795635E-2</c:v>
                </c:pt>
                <c:pt idx="869">
                  <c:v>2.558061923108906E-2</c:v>
                </c:pt>
                <c:pt idx="870">
                  <c:v>2.2433240014413616E-2</c:v>
                </c:pt>
                <c:pt idx="871">
                  <c:v>7.8444438284779767E-3</c:v>
                </c:pt>
                <c:pt idx="872">
                  <c:v>8.4027496743077322E-3</c:v>
                </c:pt>
                <c:pt idx="873">
                  <c:v>-4.8091082961443576E-3</c:v>
                </c:pt>
                <c:pt idx="874">
                  <c:v>6.6291543088394271E-3</c:v>
                </c:pt>
                <c:pt idx="875">
                  <c:v>9.4583806857554669E-3</c:v>
                </c:pt>
                <c:pt idx="876">
                  <c:v>4.7408265654017798E-4</c:v>
                </c:pt>
                <c:pt idx="877">
                  <c:v>8.8237935526789928E-3</c:v>
                </c:pt>
                <c:pt idx="878">
                  <c:v>1.3931479890234777E-3</c:v>
                </c:pt>
                <c:pt idx="879">
                  <c:v>5.407062671508164E-3</c:v>
                </c:pt>
                <c:pt idx="880">
                  <c:v>9.8218809767996237E-3</c:v>
                </c:pt>
                <c:pt idx="881">
                  <c:v>4.6754940821021702E-3</c:v>
                </c:pt>
                <c:pt idx="882">
                  <c:v>4.2508856057876215E-2</c:v>
                </c:pt>
                <c:pt idx="883">
                  <c:v>6.6588130942151508E-3</c:v>
                </c:pt>
                <c:pt idx="884">
                  <c:v>5.6177065720542175E-3</c:v>
                </c:pt>
                <c:pt idx="885">
                  <c:v>6.1405881863791341E-3</c:v>
                </c:pt>
                <c:pt idx="886">
                  <c:v>1.7126867533331487E-2</c:v>
                </c:pt>
                <c:pt idx="887">
                  <c:v>3.9751143387753967E-3</c:v>
                </c:pt>
                <c:pt idx="888">
                  <c:v>-1.6583197050752557E-3</c:v>
                </c:pt>
                <c:pt idx="889">
                  <c:v>1.0890040746181778E-2</c:v>
                </c:pt>
                <c:pt idx="890">
                  <c:v>4.5732405687834354E-3</c:v>
                </c:pt>
                <c:pt idx="891">
                  <c:v>5.3164564681098762E-3</c:v>
                </c:pt>
                <c:pt idx="892">
                  <c:v>-1.5821437480943537E-3</c:v>
                </c:pt>
                <c:pt idx="893">
                  <c:v>6.0994539457271948E-3</c:v>
                </c:pt>
                <c:pt idx="894">
                  <c:v>9.529229148765141E-3</c:v>
                </c:pt>
                <c:pt idx="895">
                  <c:v>4.504936663248053E-3</c:v>
                </c:pt>
                <c:pt idx="896">
                  <c:v>2.18818637913352E-2</c:v>
                </c:pt>
                <c:pt idx="897">
                  <c:v>2.7748149790725391E-2</c:v>
                </c:pt>
                <c:pt idx="898">
                  <c:v>1.6057765335255152E-2</c:v>
                </c:pt>
                <c:pt idx="899">
                  <c:v>1.4910607866507749E-2</c:v>
                </c:pt>
                <c:pt idx="900">
                  <c:v>2.792089142667073E-2</c:v>
                </c:pt>
                <c:pt idx="901">
                  <c:v>1.2820744518668404E-2</c:v>
                </c:pt>
                <c:pt idx="902">
                  <c:v>-1.2731546414613189E-2</c:v>
                </c:pt>
                <c:pt idx="903">
                  <c:v>9.6096127726806556E-3</c:v>
                </c:pt>
                <c:pt idx="904">
                  <c:v>2.394910885051418E-2</c:v>
                </c:pt>
                <c:pt idx="905">
                  <c:v>2.2121517864567453E-2</c:v>
                </c:pt>
                <c:pt idx="906">
                  <c:v>1.7517753693488926E-2</c:v>
                </c:pt>
                <c:pt idx="907">
                  <c:v>7.1862405410649446E-3</c:v>
                </c:pt>
                <c:pt idx="908">
                  <c:v>2.7857804141142556E-2</c:v>
                </c:pt>
                <c:pt idx="909">
                  <c:v>7.8746569836738098E-3</c:v>
                </c:pt>
                <c:pt idx="910">
                  <c:v>1.1145106300413005E-2</c:v>
                </c:pt>
                <c:pt idx="911">
                  <c:v>2.8885217728746849E-2</c:v>
                </c:pt>
                <c:pt idx="912">
                  <c:v>3.0159935693100867E-2</c:v>
                </c:pt>
                <c:pt idx="913">
                  <c:v>1.9312858607977382E-2</c:v>
                </c:pt>
                <c:pt idx="914">
                  <c:v>1.6003880588740749E-2</c:v>
                </c:pt>
                <c:pt idx="915">
                  <c:v>1.9336530199295952E-2</c:v>
                </c:pt>
                <c:pt idx="916">
                  <c:v>2.5287080411342408E-2</c:v>
                </c:pt>
                <c:pt idx="917">
                  <c:v>1.5943398841367078E-2</c:v>
                </c:pt>
                <c:pt idx="918">
                  <c:v>2.944995426448984E-2</c:v>
                </c:pt>
                <c:pt idx="919">
                  <c:v>1.020289935415916E-2</c:v>
                </c:pt>
                <c:pt idx="920">
                  <c:v>1.5666380242259612E-2</c:v>
                </c:pt>
                <c:pt idx="921">
                  <c:v>1.0293039886908557E-2</c:v>
                </c:pt>
                <c:pt idx="922">
                  <c:v>2.7336197577403888E-2</c:v>
                </c:pt>
                <c:pt idx="923">
                  <c:v>1.8316600604263104E-2</c:v>
                </c:pt>
                <c:pt idx="924">
                  <c:v>5.2547994567175765E-2</c:v>
                </c:pt>
                <c:pt idx="925">
                  <c:v>1.1028799512154559E-2</c:v>
                </c:pt>
                <c:pt idx="926">
                  <c:v>1.8170246971754858E-2</c:v>
                </c:pt>
                <c:pt idx="927">
                  <c:v>1.063092829226377E-2</c:v>
                </c:pt>
                <c:pt idx="928">
                  <c:v>1.6999805970562963E-2</c:v>
                </c:pt>
                <c:pt idx="929">
                  <c:v>1.8433406325359648E-2</c:v>
                </c:pt>
                <c:pt idx="930">
                  <c:v>1.5567037170496439E-2</c:v>
                </c:pt>
                <c:pt idx="931">
                  <c:v>2.3407655847215679E-3</c:v>
                </c:pt>
                <c:pt idx="932">
                  <c:v>6.0292707265016494E-3</c:v>
                </c:pt>
                <c:pt idx="933">
                  <c:v>8.8542838927848765E-3</c:v>
                </c:pt>
                <c:pt idx="934">
                  <c:v>9.0319594201291702E-3</c:v>
                </c:pt>
                <c:pt idx="935">
                  <c:v>7.8804224298029222E-3</c:v>
                </c:pt>
                <c:pt idx="936">
                  <c:v>1.2382182553981762E-2</c:v>
                </c:pt>
                <c:pt idx="937">
                  <c:v>5.4997810239210583E-3</c:v>
                </c:pt>
                <c:pt idx="938">
                  <c:v>6.9567314355406485E-3</c:v>
                </c:pt>
                <c:pt idx="939">
                  <c:v>8.2749674307730694E-3</c:v>
                </c:pt>
                <c:pt idx="940">
                  <c:v>6.6659090279125206E-3</c:v>
                </c:pt>
                <c:pt idx="941">
                  <c:v>1.0640352579205588E-2</c:v>
                </c:pt>
                <c:pt idx="942">
                  <c:v>7.0243645535937021E-3</c:v>
                </c:pt>
                <c:pt idx="943">
                  <c:v>4.1664051889015166E-3</c:v>
                </c:pt>
                <c:pt idx="944">
                  <c:v>1.7718657316295704E-2</c:v>
                </c:pt>
                <c:pt idx="945">
                  <c:v>5.862183662721402E-3</c:v>
                </c:pt>
                <c:pt idx="946">
                  <c:v>1.605610222579483E-2</c:v>
                </c:pt>
                <c:pt idx="947">
                  <c:v>1.9311805305319181E-2</c:v>
                </c:pt>
                <c:pt idx="948">
                  <c:v>9.351830806330905E-3</c:v>
                </c:pt>
                <c:pt idx="949">
                  <c:v>9.2773235025085232E-3</c:v>
                </c:pt>
                <c:pt idx="950">
                  <c:v>1.9342351082407075E-2</c:v>
                </c:pt>
                <c:pt idx="951">
                  <c:v>1.628056656595615E-2</c:v>
                </c:pt>
                <c:pt idx="952">
                  <c:v>1.7192560357014167E-2</c:v>
                </c:pt>
                <c:pt idx="953">
                  <c:v>1.6220750062366607E-2</c:v>
                </c:pt>
                <c:pt idx="954">
                  <c:v>1.776367214568839E-2</c:v>
                </c:pt>
                <c:pt idx="955">
                  <c:v>1.2855891565263188E-2</c:v>
                </c:pt>
                <c:pt idx="956">
                  <c:v>2.5145328048341048E-2</c:v>
                </c:pt>
                <c:pt idx="957">
                  <c:v>1.8348754053829311E-2</c:v>
                </c:pt>
                <c:pt idx="958">
                  <c:v>1.599767164675555E-2</c:v>
                </c:pt>
                <c:pt idx="959">
                  <c:v>3.0221914238988835E-3</c:v>
                </c:pt>
                <c:pt idx="960">
                  <c:v>2.3339800981234584E-3</c:v>
                </c:pt>
                <c:pt idx="961">
                  <c:v>1.6593896388280623E-2</c:v>
                </c:pt>
                <c:pt idx="962">
                  <c:v>1.5699365246555977E-2</c:v>
                </c:pt>
                <c:pt idx="963">
                  <c:v>2.2186490007483992E-3</c:v>
                </c:pt>
                <c:pt idx="964">
                  <c:v>1.635352163428223E-2</c:v>
                </c:pt>
                <c:pt idx="965">
                  <c:v>8.7411370125010414E-3</c:v>
                </c:pt>
                <c:pt idx="966">
                  <c:v>-2.6143526346425702E-3</c:v>
                </c:pt>
                <c:pt idx="967">
                  <c:v>5.1559830362835051E-3</c:v>
                </c:pt>
                <c:pt idx="968">
                  <c:v>1.7504836876680436E-2</c:v>
                </c:pt>
                <c:pt idx="969">
                  <c:v>8.5442802893810465E-3</c:v>
                </c:pt>
                <c:pt idx="970">
                  <c:v>1.1473903040718464E-2</c:v>
                </c:pt>
                <c:pt idx="971">
                  <c:v>4.781428611026416E-3</c:v>
                </c:pt>
                <c:pt idx="972">
                  <c:v>2.1040940211214904E-2</c:v>
                </c:pt>
                <c:pt idx="973">
                  <c:v>1.1949663220334286E-3</c:v>
                </c:pt>
                <c:pt idx="974">
                  <c:v>1.3327771156138259E-2</c:v>
                </c:pt>
                <c:pt idx="975">
                  <c:v>1.6642680932450037E-2</c:v>
                </c:pt>
                <c:pt idx="976">
                  <c:v>2.0153338692241597E-2</c:v>
                </c:pt>
                <c:pt idx="977">
                  <c:v>1.2462399866951244E-2</c:v>
                </c:pt>
                <c:pt idx="978">
                  <c:v>2.1011891232641296E-2</c:v>
                </c:pt>
                <c:pt idx="979">
                  <c:v>8.2906006597000849E-3</c:v>
                </c:pt>
                <c:pt idx="980">
                  <c:v>-3.9915957535271784E-4</c:v>
                </c:pt>
                <c:pt idx="981">
                  <c:v>2.0943759181750146E-3</c:v>
                </c:pt>
                <c:pt idx="982">
                  <c:v>3.6023394406408519E-3</c:v>
                </c:pt>
                <c:pt idx="983">
                  <c:v>-2.9295562269590044E-3</c:v>
                </c:pt>
                <c:pt idx="984">
                  <c:v>5.8680599828145356E-3</c:v>
                </c:pt>
                <c:pt idx="985">
                  <c:v>2.6127893117498685E-3</c:v>
                </c:pt>
                <c:pt idx="986">
                  <c:v>2.7779028189705355E-3</c:v>
                </c:pt>
                <c:pt idx="987">
                  <c:v>-2.2073952934002273E-3</c:v>
                </c:pt>
                <c:pt idx="988">
                  <c:v>6.0885328602710868E-3</c:v>
                </c:pt>
                <c:pt idx="989">
                  <c:v>1.0786817085677856E-2</c:v>
                </c:pt>
                <c:pt idx="990">
                  <c:v>3.9099149042326135E-2</c:v>
                </c:pt>
                <c:pt idx="991">
                  <c:v>2.1440086481691936E-5</c:v>
                </c:pt>
                <c:pt idx="992">
                  <c:v>1.2976356127172437E-2</c:v>
                </c:pt>
                <c:pt idx="993">
                  <c:v>-6.7290517504227073E-3</c:v>
                </c:pt>
                <c:pt idx="994">
                  <c:v>5.4420988441389257E-3</c:v>
                </c:pt>
                <c:pt idx="995">
                  <c:v>1.1205532610804668E-2</c:v>
                </c:pt>
                <c:pt idx="996">
                  <c:v>1.2178229897164399E-2</c:v>
                </c:pt>
                <c:pt idx="997">
                  <c:v>2.0164703273553787E-3</c:v>
                </c:pt>
                <c:pt idx="998">
                  <c:v>-1.0060370873409653E-2</c:v>
                </c:pt>
                <c:pt idx="999">
                  <c:v>1.2450813537711007E-2</c:v>
                </c:pt>
                <c:pt idx="1000">
                  <c:v>-3.1374948027829367E-3</c:v>
                </c:pt>
                <c:pt idx="1001">
                  <c:v>8.4643955983036284E-3</c:v>
                </c:pt>
                <c:pt idx="1002">
                  <c:v>-3.9988857166615852E-4</c:v>
                </c:pt>
                <c:pt idx="1003">
                  <c:v>-6.823959863625024E-3</c:v>
                </c:pt>
                <c:pt idx="1004">
                  <c:v>1.4283282978074675E-3</c:v>
                </c:pt>
                <c:pt idx="1005">
                  <c:v>7.7666657427169668E-3</c:v>
                </c:pt>
                <c:pt idx="1006">
                  <c:v>4.5027635335532336E-3</c:v>
                </c:pt>
                <c:pt idx="1007">
                  <c:v>1.4133436815699754E-3</c:v>
                </c:pt>
                <c:pt idx="1008">
                  <c:v>3.8356182609418745E-4</c:v>
                </c:pt>
                <c:pt idx="1009">
                  <c:v>7.2728331069656571E-4</c:v>
                </c:pt>
                <c:pt idx="1010">
                  <c:v>-6.1652022063918841E-4</c:v>
                </c:pt>
                <c:pt idx="1011">
                  <c:v>1.8228012307010006E-2</c:v>
                </c:pt>
                <c:pt idx="1012">
                  <c:v>1.7067439088616018E-3</c:v>
                </c:pt>
                <c:pt idx="1013">
                  <c:v>2.6235773484491506E-2</c:v>
                </c:pt>
                <c:pt idx="1014">
                  <c:v>6.7085400670787484E-4</c:v>
                </c:pt>
                <c:pt idx="1015">
                  <c:v>6.0480084264212656E-5</c:v>
                </c:pt>
                <c:pt idx="1016">
                  <c:v>2.3883970396651608E-2</c:v>
                </c:pt>
                <c:pt idx="1017">
                  <c:v>1.3322615516811265E-2</c:v>
                </c:pt>
                <c:pt idx="1018">
                  <c:v>-2.6366771072982788E-3</c:v>
                </c:pt>
                <c:pt idx="1019">
                  <c:v>5.44238157274718E-3</c:v>
                </c:pt>
                <c:pt idx="1020">
                  <c:v>7.3535493527732343E-3</c:v>
                </c:pt>
                <c:pt idx="1021">
                  <c:v>1.7100091471020318E-2</c:v>
                </c:pt>
                <c:pt idx="1022">
                  <c:v>1.0039692879119662E-2</c:v>
                </c:pt>
                <c:pt idx="1023">
                  <c:v>4.562009036228068E-3</c:v>
                </c:pt>
                <c:pt idx="1024">
                  <c:v>1.632086925187793E-2</c:v>
                </c:pt>
                <c:pt idx="1025">
                  <c:v>2.2194084874019457E-2</c:v>
                </c:pt>
                <c:pt idx="1026">
                  <c:v>2.151071319677357E-2</c:v>
                </c:pt>
                <c:pt idx="1027">
                  <c:v>1.2837597361199656E-2</c:v>
                </c:pt>
                <c:pt idx="1028">
                  <c:v>2.3148266208387617E-2</c:v>
                </c:pt>
                <c:pt idx="1029">
                  <c:v>8.3429331707181864E-3</c:v>
                </c:pt>
                <c:pt idx="1030">
                  <c:v>1.5898217701028356E-2</c:v>
                </c:pt>
                <c:pt idx="1031">
                  <c:v>1.0690467610943262E-2</c:v>
                </c:pt>
                <c:pt idx="1032">
                  <c:v>2.7143387753970676E-2</c:v>
                </c:pt>
                <c:pt idx="1033">
                  <c:v>1.6789699808742412E-2</c:v>
                </c:pt>
                <c:pt idx="1034">
                  <c:v>2.8990437120603153E-2</c:v>
                </c:pt>
                <c:pt idx="1035">
                  <c:v>2.8742966432907396E-2</c:v>
                </c:pt>
                <c:pt idx="1036">
                  <c:v>3.0219419574798349E-2</c:v>
                </c:pt>
                <c:pt idx="1037">
                  <c:v>3.7190730936607817E-2</c:v>
                </c:pt>
                <c:pt idx="1038">
                  <c:v>4.5393075920946865E-2</c:v>
                </c:pt>
                <c:pt idx="1039">
                  <c:v>3.6801230701000637E-2</c:v>
                </c:pt>
                <c:pt idx="1040">
                  <c:v>3.7942456412672895E-2</c:v>
                </c:pt>
                <c:pt idx="1041">
                  <c:v>5.3190952684535858E-2</c:v>
                </c:pt>
                <c:pt idx="1042">
                  <c:v>5.507569919893561E-2</c:v>
                </c:pt>
                <c:pt idx="1043">
                  <c:v>3.8982842254067694E-2</c:v>
                </c:pt>
                <c:pt idx="1044">
                  <c:v>7.6783546303739222E-2</c:v>
                </c:pt>
                <c:pt idx="1045">
                  <c:v>4.684740970701555E-2</c:v>
                </c:pt>
                <c:pt idx="1046">
                  <c:v>4.467527787787233E-2</c:v>
                </c:pt>
                <c:pt idx="1047">
                  <c:v>3.2343986473376392E-2</c:v>
                </c:pt>
                <c:pt idx="1048">
                  <c:v>3.874474041633174E-2</c:v>
                </c:pt>
                <c:pt idx="1049">
                  <c:v>3.1870332899076974E-2</c:v>
                </c:pt>
                <c:pt idx="1050">
                  <c:v>2.1239737228705272E-2</c:v>
                </c:pt>
                <c:pt idx="1051">
                  <c:v>2.5059677911134521E-2</c:v>
                </c:pt>
                <c:pt idx="1052">
                  <c:v>1.8992820910829617E-2</c:v>
                </c:pt>
                <c:pt idx="1053">
                  <c:v>5.6568450813537716E-3</c:v>
                </c:pt>
                <c:pt idx="1054">
                  <c:v>1.3852094131995455E-2</c:v>
                </c:pt>
                <c:pt idx="1055">
                  <c:v>1.7842891592981681E-2</c:v>
                </c:pt>
                <c:pt idx="1056">
                  <c:v>6.6074230118912331E-3</c:v>
                </c:pt>
                <c:pt idx="1057">
                  <c:v>1.3543809075033955E-2</c:v>
                </c:pt>
                <c:pt idx="1058">
                  <c:v>8.8164204340715705E-3</c:v>
                </c:pt>
                <c:pt idx="1059">
                  <c:v>1.2725614657538045E-2</c:v>
                </c:pt>
                <c:pt idx="1060">
                  <c:v>8.9256312886326471E-3</c:v>
                </c:pt>
                <c:pt idx="1061">
                  <c:v>1.2285334146409071E-2</c:v>
                </c:pt>
                <c:pt idx="1062">
                  <c:v>1.7645203315131523E-2</c:v>
                </c:pt>
                <c:pt idx="1063">
                  <c:v>3.4732100784433295E-3</c:v>
                </c:pt>
                <c:pt idx="1064">
                  <c:v>-3.3716994206835381E-3</c:v>
                </c:pt>
                <c:pt idx="1065">
                  <c:v>6.0485073592593617E-3</c:v>
                </c:pt>
                <c:pt idx="1066">
                  <c:v>1.5973390248634867E-2</c:v>
                </c:pt>
                <c:pt idx="1067">
                  <c:v>5.1463092829226377E-2</c:v>
                </c:pt>
                <c:pt idx="1068">
                  <c:v>1.078476591734346E-2</c:v>
                </c:pt>
                <c:pt idx="1069">
                  <c:v>-9.747650857887296E-3</c:v>
                </c:pt>
                <c:pt idx="1070">
                  <c:v>2.2714416387171883E-2</c:v>
                </c:pt>
                <c:pt idx="1071">
                  <c:v>1.3798985503229205E-2</c:v>
                </c:pt>
                <c:pt idx="1072">
                  <c:v>3.7044044682207504E-2</c:v>
                </c:pt>
                <c:pt idx="1073">
                  <c:v>3.6847409707015555E-2</c:v>
                </c:pt>
                <c:pt idx="1074">
                  <c:v>3.9123929373284919E-2</c:v>
                </c:pt>
                <c:pt idx="1075">
                  <c:v>1.8809435374338219E-2</c:v>
                </c:pt>
                <c:pt idx="1076">
                  <c:v>5.8345760456800733E-2</c:v>
                </c:pt>
                <c:pt idx="1077">
                  <c:v>4.549336142140422E-2</c:v>
                </c:pt>
                <c:pt idx="1078">
                  <c:v>4.338026997810239E-2</c:v>
                </c:pt>
                <c:pt idx="1079">
                  <c:v>5.4067799428999086E-2</c:v>
                </c:pt>
                <c:pt idx="1080">
                  <c:v>7.6990326246639137E-2</c:v>
                </c:pt>
                <c:pt idx="1081">
                  <c:v>6.3297946059816507E-2</c:v>
                </c:pt>
                <c:pt idx="1082">
                  <c:v>7.6425423399950107E-2</c:v>
                </c:pt>
                <c:pt idx="1083">
                  <c:v>7.0630595670371707E-2</c:v>
                </c:pt>
                <c:pt idx="1084">
                  <c:v>7.7096765252099672E-2</c:v>
                </c:pt>
                <c:pt idx="1085">
                  <c:v>4.8627990132217205E-2</c:v>
                </c:pt>
                <c:pt idx="1086">
                  <c:v>5.1356154890927742E-2</c:v>
                </c:pt>
                <c:pt idx="1087">
                  <c:v>5.8825844721013383E-2</c:v>
                </c:pt>
                <c:pt idx="1088">
                  <c:v>4.672489397677191E-2</c:v>
                </c:pt>
                <c:pt idx="1089">
                  <c:v>4.1439144052997763E-2</c:v>
                </c:pt>
                <c:pt idx="1090">
                  <c:v>1.5834797793608118E-2</c:v>
                </c:pt>
                <c:pt idx="1091">
                  <c:v>3.4361171937799709E-2</c:v>
                </c:pt>
                <c:pt idx="1092">
                  <c:v>2.1964631205477175E-2</c:v>
                </c:pt>
                <c:pt idx="1093">
                  <c:v>2.1492086370817974E-2</c:v>
                </c:pt>
                <c:pt idx="1094">
                  <c:v>3.3640657482606647E-2</c:v>
                </c:pt>
                <c:pt idx="1095">
                  <c:v>2.640979017102309E-2</c:v>
                </c:pt>
                <c:pt idx="1096">
                  <c:v>2.5195831138952796E-2</c:v>
                </c:pt>
                <c:pt idx="1097">
                  <c:v>2.236122737478172E-2</c:v>
                </c:pt>
                <c:pt idx="1098">
                  <c:v>2.1237408875460821E-2</c:v>
                </c:pt>
                <c:pt idx="1099">
                  <c:v>2.3801757352329742E-2</c:v>
                </c:pt>
                <c:pt idx="1100">
                  <c:v>1.7662277905590822E-2</c:v>
                </c:pt>
                <c:pt idx="1101">
                  <c:v>1.858408404246473E-2</c:v>
                </c:pt>
                <c:pt idx="1102">
                  <c:v>-5.2648390941597142E-3</c:v>
                </c:pt>
                <c:pt idx="1103">
                  <c:v>2.044216536851734E-2</c:v>
                </c:pt>
                <c:pt idx="1104">
                  <c:v>5.4694736258558085E-2</c:v>
                </c:pt>
                <c:pt idx="1105">
                  <c:v>5.6620561576627773E-2</c:v>
                </c:pt>
                <c:pt idx="1106">
                  <c:v>6.1548909277378938E-2</c:v>
                </c:pt>
                <c:pt idx="1107">
                  <c:v>5.1468137594589354E-2</c:v>
                </c:pt>
                <c:pt idx="1108">
                  <c:v>5.058114588241816E-2</c:v>
                </c:pt>
                <c:pt idx="1109">
                  <c:v>4.6166532693960143E-2</c:v>
                </c:pt>
                <c:pt idx="1110">
                  <c:v>3.9800482301743496E-2</c:v>
                </c:pt>
                <c:pt idx="1111">
                  <c:v>3.6756437619535995E-2</c:v>
                </c:pt>
                <c:pt idx="1112">
                  <c:v>3.2539623582892148E-2</c:v>
                </c:pt>
                <c:pt idx="1113">
                  <c:v>2.4213598691687228E-2</c:v>
                </c:pt>
                <c:pt idx="1114">
                  <c:v>4.3071652299248829E-2</c:v>
                </c:pt>
                <c:pt idx="1115">
                  <c:v>4.759486653546581E-2</c:v>
                </c:pt>
                <c:pt idx="1116">
                  <c:v>3.9203814064362338E-2</c:v>
                </c:pt>
                <c:pt idx="1117">
                  <c:v>4.107747318235995E-2</c:v>
                </c:pt>
                <c:pt idx="1118">
                  <c:v>5.1845275383208142E-2</c:v>
                </c:pt>
                <c:pt idx="1119">
                  <c:v>5.6503035174765091E-2</c:v>
                </c:pt>
                <c:pt idx="1120">
                  <c:v>3.8200072068076615E-2</c:v>
                </c:pt>
                <c:pt idx="1121">
                  <c:v>5.344579649083904E-2</c:v>
                </c:pt>
                <c:pt idx="1122">
                  <c:v>6.297696593397456E-2</c:v>
                </c:pt>
                <c:pt idx="1123">
                  <c:v>5.3050364498156727E-2</c:v>
                </c:pt>
                <c:pt idx="1124">
                  <c:v>6.8803392743299052E-2</c:v>
                </c:pt>
                <c:pt idx="1125">
                  <c:v>6.0053773872550384E-2</c:v>
                </c:pt>
                <c:pt idx="1126">
                  <c:v>8.0172409014053286E-2</c:v>
                </c:pt>
                <c:pt idx="1127">
                  <c:v>7.0192089142667072E-2</c:v>
                </c:pt>
                <c:pt idx="1128">
                  <c:v>7.6912160102004051E-2</c:v>
                </c:pt>
                <c:pt idx="1129">
                  <c:v>7.5726917426615303E-2</c:v>
                </c:pt>
                <c:pt idx="1130">
                  <c:v>8.4388391495966969E-2</c:v>
                </c:pt>
                <c:pt idx="1131">
                  <c:v>6.929234692463343E-2</c:v>
                </c:pt>
                <c:pt idx="1132">
                  <c:v>6.3428777337361755E-2</c:v>
                </c:pt>
                <c:pt idx="1133">
                  <c:v>7.7309643263020769E-2</c:v>
                </c:pt>
                <c:pt idx="1134">
                  <c:v>7.5123763062338894E-2</c:v>
                </c:pt>
                <c:pt idx="1135">
                  <c:v>7.7488704714915327E-2</c:v>
                </c:pt>
                <c:pt idx="1136">
                  <c:v>7.8180003880588739E-2</c:v>
                </c:pt>
                <c:pt idx="1137">
                  <c:v>6.437564099010451E-2</c:v>
                </c:pt>
                <c:pt idx="1138">
                  <c:v>3.5422124899520471E-2</c:v>
                </c:pt>
                <c:pt idx="1139">
                  <c:v>6.4267538875183633E-2</c:v>
                </c:pt>
                <c:pt idx="1140">
                  <c:v>5.9435651523131086E-2</c:v>
                </c:pt>
                <c:pt idx="1141">
                  <c:v>5.2972863597305769E-2</c:v>
                </c:pt>
                <c:pt idx="1142">
                  <c:v>5.2820134711866286E-2</c:v>
                </c:pt>
                <c:pt idx="1143">
                  <c:v>4.1856529090556309E-2</c:v>
                </c:pt>
                <c:pt idx="1144">
                  <c:v>5.7614546664079606E-2</c:v>
                </c:pt>
                <c:pt idx="1145">
                  <c:v>4.5043822934279457E-2</c:v>
                </c:pt>
                <c:pt idx="1146">
                  <c:v>4.889259084735427E-2</c:v>
                </c:pt>
                <c:pt idx="1147">
                  <c:v>4.337522521273942E-2</c:v>
                </c:pt>
                <c:pt idx="1148">
                  <c:v>5.0872633533830418E-2</c:v>
                </c:pt>
                <c:pt idx="1149">
                  <c:v>4.4116140477312417E-2</c:v>
                </c:pt>
                <c:pt idx="1150">
                  <c:v>4.6399146270477039E-2</c:v>
                </c:pt>
                <c:pt idx="1151">
                  <c:v>2.8215649860021619E-2</c:v>
                </c:pt>
                <c:pt idx="1152">
                  <c:v>4.1361864900074846E-2</c:v>
                </c:pt>
                <c:pt idx="1153">
                  <c:v>3.0298140089253547E-2</c:v>
                </c:pt>
                <c:pt idx="1154">
                  <c:v>3.5043767497297443E-2</c:v>
                </c:pt>
                <c:pt idx="1155">
                  <c:v>3.6182055048923134E-2</c:v>
                </c:pt>
                <c:pt idx="1156">
                  <c:v>2.8123735343847885E-2</c:v>
                </c:pt>
                <c:pt idx="1157">
                  <c:v>1.5616154336557919E-2</c:v>
                </c:pt>
                <c:pt idx="1158">
                  <c:v>1.7046539346397983E-2</c:v>
                </c:pt>
                <c:pt idx="1159">
                  <c:v>6.9968678105163957E-3</c:v>
                </c:pt>
                <c:pt idx="1160">
                  <c:v>7.5341076031820839E-4</c:v>
                </c:pt>
                <c:pt idx="1161">
                  <c:v>6.0448485184466556E-3</c:v>
                </c:pt>
                <c:pt idx="1162">
                  <c:v>1.8042575602184217E-2</c:v>
                </c:pt>
                <c:pt idx="1163">
                  <c:v>1.3197715996341159E-2</c:v>
                </c:pt>
                <c:pt idx="1164">
                  <c:v>1.3288577209856696E-2</c:v>
                </c:pt>
                <c:pt idx="1165">
                  <c:v>1.8236216980347591E-2</c:v>
                </c:pt>
                <c:pt idx="1166">
                  <c:v>1.5738115696981456E-2</c:v>
                </c:pt>
                <c:pt idx="1167">
                  <c:v>2.0540067078748236E-2</c:v>
                </c:pt>
                <c:pt idx="1168">
                  <c:v>2.2396707043268564E-2</c:v>
                </c:pt>
                <c:pt idx="1169">
                  <c:v>5.6353355323336199E-3</c:v>
                </c:pt>
                <c:pt idx="1170">
                  <c:v>2.6988774011142837E-2</c:v>
                </c:pt>
                <c:pt idx="1171">
                  <c:v>8.9117720431299736E-3</c:v>
                </c:pt>
                <c:pt idx="1172">
                  <c:v>6.1909804030268597E-3</c:v>
                </c:pt>
                <c:pt idx="1173">
                  <c:v>1.7240236161543365E-2</c:v>
                </c:pt>
                <c:pt idx="1174">
                  <c:v>-7.5139839787121991E-3</c:v>
                </c:pt>
                <c:pt idx="1175">
                  <c:v>1.0383568478532029E-2</c:v>
                </c:pt>
                <c:pt idx="1176">
                  <c:v>-3.3827258364054662E-4</c:v>
                </c:pt>
                <c:pt idx="1177">
                  <c:v>4.4729550683260807E-3</c:v>
                </c:pt>
                <c:pt idx="1178">
                  <c:v>7.9452282617734297E-3</c:v>
                </c:pt>
                <c:pt idx="1179">
                  <c:v>3.2899354159159578E-3</c:v>
                </c:pt>
                <c:pt idx="1180">
                  <c:v>-3.4210993153532723E-4</c:v>
                </c:pt>
                <c:pt idx="1181">
                  <c:v>2.2701333259417356E-2</c:v>
                </c:pt>
                <c:pt idx="1182">
                  <c:v>2.1036117193779971E-2</c:v>
                </c:pt>
                <c:pt idx="1183">
                  <c:v>1.4786817085677858E-2</c:v>
                </c:pt>
                <c:pt idx="1184">
                  <c:v>4.900279956759155E-3</c:v>
                </c:pt>
                <c:pt idx="1185">
                  <c:v>3.4047232308673119E-3</c:v>
                </c:pt>
                <c:pt idx="1186">
                  <c:v>-8.4268093245003738E-4</c:v>
                </c:pt>
                <c:pt idx="1187">
                  <c:v>1.2426088643734234E-2</c:v>
                </c:pt>
                <c:pt idx="1188">
                  <c:v>4.6323862848906515E-3</c:v>
                </c:pt>
                <c:pt idx="1189">
                  <c:v>1.3095545638495441E-2</c:v>
                </c:pt>
                <c:pt idx="1190">
                  <c:v>6.9698145632951748E-3</c:v>
                </c:pt>
                <c:pt idx="1191">
                  <c:v>-2.3305928985226047E-3</c:v>
                </c:pt>
                <c:pt idx="1192">
                  <c:v>8.7530559636333407E-3</c:v>
                </c:pt>
                <c:pt idx="1193">
                  <c:v>1.1017545804806387E-2</c:v>
                </c:pt>
                <c:pt idx="1194">
                  <c:v>3.4710424924467112E-3</c:v>
                </c:pt>
                <c:pt idx="1195">
                  <c:v>7.643983701527289E-4</c:v>
                </c:pt>
                <c:pt idx="1196">
                  <c:v>9.2634088200238378E-3</c:v>
                </c:pt>
                <c:pt idx="1197">
                  <c:v>1.1054355960861491E-2</c:v>
                </c:pt>
                <c:pt idx="1198">
                  <c:v>1.6610749230811874E-2</c:v>
                </c:pt>
                <c:pt idx="1199">
                  <c:v>5.8885716661584942E-3</c:v>
                </c:pt>
                <c:pt idx="1200">
                  <c:v>1.3832303129417635E-3</c:v>
                </c:pt>
                <c:pt idx="1201">
                  <c:v>8.0374199628572233E-3</c:v>
                </c:pt>
                <c:pt idx="1202">
                  <c:v>1.1573135238517615E-2</c:v>
                </c:pt>
                <c:pt idx="1203">
                  <c:v>2.9397898938381796E-3</c:v>
                </c:pt>
                <c:pt idx="1204">
                  <c:v>-6.4500374199628575E-3</c:v>
                </c:pt>
                <c:pt idx="1205">
                  <c:v>2.3280317099537103E-3</c:v>
                </c:pt>
                <c:pt idx="1206">
                  <c:v>-1.6377193225600799E-3</c:v>
                </c:pt>
                <c:pt idx="1207">
                  <c:v>2.5884857388363781E-3</c:v>
                </c:pt>
                <c:pt idx="1208">
                  <c:v>2.4551487097042436E-3</c:v>
                </c:pt>
                <c:pt idx="1209">
                  <c:v>2.0028383734789477E-3</c:v>
                </c:pt>
                <c:pt idx="1210">
                  <c:v>3.820794411952213E-3</c:v>
                </c:pt>
                <c:pt idx="1211">
                  <c:v>1.4947639770490895E-2</c:v>
                </c:pt>
                <c:pt idx="1212">
                  <c:v>9.3144662804556921E-3</c:v>
                </c:pt>
                <c:pt idx="1213">
                  <c:v>-2.6656262993042658E-3</c:v>
                </c:pt>
                <c:pt idx="1214">
                  <c:v>2.242558971089614E-2</c:v>
                </c:pt>
                <c:pt idx="1215">
                  <c:v>6.1573855919283757E-3</c:v>
                </c:pt>
                <c:pt idx="1216">
                  <c:v>4.3651911189954828E-3</c:v>
                </c:pt>
                <c:pt idx="1217">
                  <c:v>7.4493998946697339E-3</c:v>
                </c:pt>
                <c:pt idx="1218">
                  <c:v>3.1501787842669847E-3</c:v>
                </c:pt>
                <c:pt idx="1219">
                  <c:v>9.9539873049311195E-3</c:v>
                </c:pt>
                <c:pt idx="1220">
                  <c:v>1.2607312137927212E-2</c:v>
                </c:pt>
                <c:pt idx="1221">
                  <c:v>1.1311417246445105E-2</c:v>
                </c:pt>
                <c:pt idx="1222">
                  <c:v>6.3636111650081772E-3</c:v>
                </c:pt>
                <c:pt idx="1223">
                  <c:v>2.7563489203647753E-3</c:v>
                </c:pt>
                <c:pt idx="1224">
                  <c:v>1.0381295562269591E-2</c:v>
                </c:pt>
                <c:pt idx="1225">
                  <c:v>7.0651107353715669E-3</c:v>
                </c:pt>
                <c:pt idx="1226">
                  <c:v>3.9858303073980654E-3</c:v>
                </c:pt>
                <c:pt idx="1227">
                  <c:v>-5.0819691216010205E-3</c:v>
                </c:pt>
                <c:pt idx="1228">
                  <c:v>-5.3561271724367329E-3</c:v>
                </c:pt>
                <c:pt idx="1229">
                  <c:v>1.3816669900490618E-2</c:v>
                </c:pt>
                <c:pt idx="1230">
                  <c:v>1.5714333231698869E-2</c:v>
                </c:pt>
                <c:pt idx="1231">
                  <c:v>2.0604651162790699E-2</c:v>
                </c:pt>
                <c:pt idx="1232">
                  <c:v>9.3195664828006775E-3</c:v>
                </c:pt>
                <c:pt idx="1233">
                  <c:v>7.2288715802311717E-3</c:v>
                </c:pt>
                <c:pt idx="1234">
                  <c:v>1.8430800787205145E-2</c:v>
                </c:pt>
                <c:pt idx="1235">
                  <c:v>1.5761787288300026E-2</c:v>
                </c:pt>
                <c:pt idx="1236">
                  <c:v>1.6930786927959643E-2</c:v>
                </c:pt>
                <c:pt idx="1237">
                  <c:v>2.0002272916262439E-2</c:v>
                </c:pt>
                <c:pt idx="1238">
                  <c:v>1.6645120159658508E-2</c:v>
                </c:pt>
                <c:pt idx="1239">
                  <c:v>2.3461596030712087E-2</c:v>
                </c:pt>
                <c:pt idx="1240">
                  <c:v>2.4740471768716913E-2</c:v>
                </c:pt>
                <c:pt idx="1241">
                  <c:v>1.8903733680738419E-2</c:v>
                </c:pt>
                <c:pt idx="1242">
                  <c:v>2.2782437564099013E-2</c:v>
                </c:pt>
                <c:pt idx="1243">
                  <c:v>3.1199933475621586E-2</c:v>
                </c:pt>
                <c:pt idx="1244">
                  <c:v>3.3911134517836852E-2</c:v>
                </c:pt>
                <c:pt idx="1245">
                  <c:v>2.2540566011586331E-2</c:v>
                </c:pt>
                <c:pt idx="1246">
                  <c:v>2.2284003658840812E-2</c:v>
                </c:pt>
                <c:pt idx="1247">
                  <c:v>3.5311860742301193E-2</c:v>
                </c:pt>
                <c:pt idx="1248">
                  <c:v>3.8334340438506531E-2</c:v>
                </c:pt>
                <c:pt idx="1249">
                  <c:v>4.4967597084014745E-2</c:v>
                </c:pt>
                <c:pt idx="1250">
                  <c:v>4.6697064611802536E-2</c:v>
                </c:pt>
                <c:pt idx="1251">
                  <c:v>3.0027496743077309E-2</c:v>
                </c:pt>
                <c:pt idx="1252">
                  <c:v>3.5032070294093193E-2</c:v>
                </c:pt>
                <c:pt idx="1253">
                  <c:v>3.0448762369376613E-2</c:v>
                </c:pt>
                <c:pt idx="1254">
                  <c:v>2.1872162319483326E-2</c:v>
                </c:pt>
                <c:pt idx="1255">
                  <c:v>2.0564625661778971E-2</c:v>
                </c:pt>
                <c:pt idx="1256">
                  <c:v>7.9624137261967466E-3</c:v>
                </c:pt>
                <c:pt idx="1257">
                  <c:v>2.0458408404246474E-2</c:v>
                </c:pt>
                <c:pt idx="1258">
                  <c:v>3.0925686725614663E-2</c:v>
                </c:pt>
                <c:pt idx="1259">
                  <c:v>1.9238018682262936E-2</c:v>
                </c:pt>
                <c:pt idx="1260">
                  <c:v>1.3674751226543228E-2</c:v>
                </c:pt>
                <c:pt idx="1261">
                  <c:v>1.7167059345289244E-2</c:v>
                </c:pt>
                <c:pt idx="1262">
                  <c:v>-6.6320924688859941E-4</c:v>
                </c:pt>
                <c:pt idx="1263">
                  <c:v>8.9636056213099769E-3</c:v>
                </c:pt>
                <c:pt idx="1264">
                  <c:v>3.0125675638218259E-5</c:v>
                </c:pt>
                <c:pt idx="1265">
                  <c:v>9.9844776450370052E-5</c:v>
                </c:pt>
                <c:pt idx="1266">
                  <c:v>7.4064362336114424E-3</c:v>
                </c:pt>
                <c:pt idx="1267">
                  <c:v>7.8152285389583385E-3</c:v>
                </c:pt>
                <c:pt idx="1268">
                  <c:v>9.7539706738365168E-3</c:v>
                </c:pt>
                <c:pt idx="1269">
                  <c:v>1.5124095684230952E-2</c:v>
                </c:pt>
                <c:pt idx="1270">
                  <c:v>1.8736591179976163E-2</c:v>
                </c:pt>
                <c:pt idx="1271">
                  <c:v>1.9882584472101342E-2</c:v>
                </c:pt>
                <c:pt idx="1272">
                  <c:v>1.7989910469274055E-2</c:v>
                </c:pt>
                <c:pt idx="1273">
                  <c:v>3.8493389139895223E-2</c:v>
                </c:pt>
                <c:pt idx="1274">
                  <c:v>2.7361698589128809E-2</c:v>
                </c:pt>
                <c:pt idx="1275">
                  <c:v>3.4444327410815753E-2</c:v>
                </c:pt>
                <c:pt idx="1276">
                  <c:v>4.2456634420822134E-2</c:v>
                </c:pt>
                <c:pt idx="1277">
                  <c:v>4.4818305291459935E-2</c:v>
                </c:pt>
                <c:pt idx="1278">
                  <c:v>4.8151065775979163E-2</c:v>
                </c:pt>
                <c:pt idx="1279">
                  <c:v>4.5251323557945512E-2</c:v>
                </c:pt>
                <c:pt idx="1280">
                  <c:v>5.322748565568091E-2</c:v>
                </c:pt>
                <c:pt idx="1281">
                  <c:v>1.9022036200349254E-2</c:v>
                </c:pt>
                <c:pt idx="1282">
                  <c:v>4.833073703467583E-2</c:v>
                </c:pt>
                <c:pt idx="1283">
                  <c:v>4.0344651717160521E-2</c:v>
                </c:pt>
                <c:pt idx="1284">
                  <c:v>4.5662610527482883E-2</c:v>
                </c:pt>
                <c:pt idx="1285">
                  <c:v>4.086470604540289E-2</c:v>
                </c:pt>
                <c:pt idx="1286">
                  <c:v>4.1940017185464425E-2</c:v>
                </c:pt>
                <c:pt idx="1287">
                  <c:v>4.9559774925853041E-2</c:v>
                </c:pt>
                <c:pt idx="1288">
                  <c:v>5.1889181472960615E-2</c:v>
                </c:pt>
                <c:pt idx="1289">
                  <c:v>3.630573495578901E-2</c:v>
                </c:pt>
                <c:pt idx="1290">
                  <c:v>1.8311056906062034E-2</c:v>
                </c:pt>
                <c:pt idx="1291">
                  <c:v>1.0852565346342545E-2</c:v>
                </c:pt>
                <c:pt idx="1292">
                  <c:v>1.4724783102807884E-2</c:v>
                </c:pt>
                <c:pt idx="1293">
                  <c:v>1.0638135099925162E-2</c:v>
                </c:pt>
                <c:pt idx="1294">
                  <c:v>1.1828145355766833E-2</c:v>
                </c:pt>
                <c:pt idx="1295">
                  <c:v>1.1044987110901683E-2</c:v>
                </c:pt>
                <c:pt idx="1296">
                  <c:v>9.8958339108018972E-3</c:v>
                </c:pt>
                <c:pt idx="1297">
                  <c:v>7.0165479391301952E-3</c:v>
                </c:pt>
                <c:pt idx="1298">
                  <c:v>1.8734484574659756E-2</c:v>
                </c:pt>
                <c:pt idx="1299">
                  <c:v>-1.4086814313828756E-3</c:v>
                </c:pt>
                <c:pt idx="1300">
                  <c:v>2.5305651800315992E-3</c:v>
                </c:pt>
                <c:pt idx="1301">
                  <c:v>8.2048950855115443E-3</c:v>
                </c:pt>
                <c:pt idx="1302">
                  <c:v>-1.0218588020068187E-2</c:v>
                </c:pt>
                <c:pt idx="1303">
                  <c:v>1.5392078055270673E-5</c:v>
                </c:pt>
                <c:pt idx="1304">
                  <c:v>-9.5229647697979321E-3</c:v>
                </c:pt>
                <c:pt idx="1305">
                  <c:v>5.7392798736036806E-3</c:v>
                </c:pt>
                <c:pt idx="1306">
                  <c:v>-7.6914931951104588E-3</c:v>
                </c:pt>
                <c:pt idx="1307">
                  <c:v>7.6847853202871635E-3</c:v>
                </c:pt>
                <c:pt idx="1308">
                  <c:v>-4.6460404135598857E-3</c:v>
                </c:pt>
                <c:pt idx="1309">
                  <c:v>8.3710397205976109E-4</c:v>
                </c:pt>
                <c:pt idx="1310">
                  <c:v>3.7762064473210082E-3</c:v>
                </c:pt>
                <c:pt idx="1311">
                  <c:v>5.6912714471824156E-3</c:v>
                </c:pt>
                <c:pt idx="1312">
                  <c:v>3.1426726169027359E-3</c:v>
                </c:pt>
                <c:pt idx="1313">
                  <c:v>-5.0118524267538872E-3</c:v>
                </c:pt>
                <c:pt idx="1314">
                  <c:v>-2.3627019985032016E-3</c:v>
                </c:pt>
                <c:pt idx="1315">
                  <c:v>-5.3178313052637417E-3</c:v>
                </c:pt>
                <c:pt idx="1316">
                  <c:v>1.1266513291016437E-3</c:v>
                </c:pt>
                <c:pt idx="1317">
                  <c:v>5.3444466003270781E-3</c:v>
                </c:pt>
                <c:pt idx="1318">
                  <c:v>2.8619619147933588E-3</c:v>
                </c:pt>
                <c:pt idx="1319">
                  <c:v>1.3545472184494277E-2</c:v>
                </c:pt>
                <c:pt idx="1320">
                  <c:v>-2.8564958283671038E-3</c:v>
                </c:pt>
                <c:pt idx="1321">
                  <c:v>4.6486182332233835E-3</c:v>
                </c:pt>
                <c:pt idx="1322">
                  <c:v>-8.837985420073731E-4</c:v>
                </c:pt>
                <c:pt idx="1323">
                  <c:v>-1.891853535493528E-3</c:v>
                </c:pt>
                <c:pt idx="1324">
                  <c:v>2.1338913989522412E-3</c:v>
                </c:pt>
                <c:pt idx="1325">
                  <c:v>8.0812706156276858E-3</c:v>
                </c:pt>
                <c:pt idx="1326">
                  <c:v>2.4411453280483411E-3</c:v>
                </c:pt>
                <c:pt idx="1327">
                  <c:v>-7.1336862821188016E-3</c:v>
                </c:pt>
                <c:pt idx="1328">
                  <c:v>4.2069240790531363E-3</c:v>
                </c:pt>
                <c:pt idx="1329">
                  <c:v>-3.8311334090972088E-3</c:v>
                </c:pt>
                <c:pt idx="1330">
                  <c:v>8.0437397788064424E-3</c:v>
                </c:pt>
                <c:pt idx="1331">
                  <c:v>8.1788951409485274E-3</c:v>
                </c:pt>
                <c:pt idx="1332">
                  <c:v>4.3771876819025972E-3</c:v>
                </c:pt>
                <c:pt idx="1333">
                  <c:v>3.0492280400255009E-3</c:v>
                </c:pt>
                <c:pt idx="1334">
                  <c:v>-5.0903290184882337E-3</c:v>
                </c:pt>
                <c:pt idx="1335">
                  <c:v>3.7359591983812399E-3</c:v>
                </c:pt>
                <c:pt idx="1336">
                  <c:v>-1.1727416359453393E-2</c:v>
                </c:pt>
                <c:pt idx="1337">
                  <c:v>6.5351331873492813E-3</c:v>
                </c:pt>
                <c:pt idx="1338">
                  <c:v>6.6379687889791279E-3</c:v>
                </c:pt>
                <c:pt idx="1339">
                  <c:v>4.3039498849682629E-4</c:v>
                </c:pt>
                <c:pt idx="1340">
                  <c:v>3.5069490256950412E-3</c:v>
                </c:pt>
                <c:pt idx="1341">
                  <c:v>-1.0409512986113036E-2</c:v>
                </c:pt>
                <c:pt idx="1342">
                  <c:v>2.2639964520331516E-2</c:v>
                </c:pt>
                <c:pt idx="1343">
                  <c:v>-5.6611691659506063E-3</c:v>
                </c:pt>
                <c:pt idx="1344">
                  <c:v>1.4667184078498769E-4</c:v>
                </c:pt>
                <c:pt idx="1345">
                  <c:v>8.0857610111705527E-3</c:v>
                </c:pt>
                <c:pt idx="1346">
                  <c:v>3.9581118163927159E-3</c:v>
                </c:pt>
                <c:pt idx="1347">
                  <c:v>7.1308035590542454E-3</c:v>
                </c:pt>
                <c:pt idx="1348">
                  <c:v>1.6507913629182028E-2</c:v>
                </c:pt>
                <c:pt idx="1349">
                  <c:v>6.0185713889735846E-3</c:v>
                </c:pt>
                <c:pt idx="1350">
                  <c:v>2.4295811736009089E-3</c:v>
                </c:pt>
                <c:pt idx="1351">
                  <c:v>9.2175069989189791E-3</c:v>
                </c:pt>
                <c:pt idx="1352">
                  <c:v>-4.0750339551514818E-3</c:v>
                </c:pt>
                <c:pt idx="1353">
                  <c:v>1.0889541813343681E-2</c:v>
                </c:pt>
                <c:pt idx="1354">
                  <c:v>3.0689469745267066E-3</c:v>
                </c:pt>
                <c:pt idx="1355">
                  <c:v>1.877578512625773E-2</c:v>
                </c:pt>
                <c:pt idx="1356">
                  <c:v>2.9262133769437592E-3</c:v>
                </c:pt>
                <c:pt idx="1357">
                  <c:v>1.2938492668459129E-2</c:v>
                </c:pt>
                <c:pt idx="1358">
                  <c:v>-2.0848629320619788E-2</c:v>
                </c:pt>
                <c:pt idx="1359">
                  <c:v>3.7765113507220668E-4</c:v>
                </c:pt>
                <c:pt idx="1360">
                  <c:v>1.1419075865509882E-2</c:v>
                </c:pt>
                <c:pt idx="1361">
                  <c:v>8.5805360756160444E-3</c:v>
                </c:pt>
                <c:pt idx="1362">
                  <c:v>9.0874518391218777E-3</c:v>
                </c:pt>
                <c:pt idx="1363">
                  <c:v>1.0953626964548052E-2</c:v>
                </c:pt>
                <c:pt idx="1364">
                  <c:v>1.5218560301577182E-2</c:v>
                </c:pt>
                <c:pt idx="1365">
                  <c:v>8.0333730631704427E-3</c:v>
                </c:pt>
                <c:pt idx="1366">
                  <c:v>2.2975801757352332E-3</c:v>
                </c:pt>
                <c:pt idx="1367">
                  <c:v>7.6008537295229658E-3</c:v>
                </c:pt>
                <c:pt idx="1368">
                  <c:v>6.5708346037641708E-3</c:v>
                </c:pt>
                <c:pt idx="1369">
                  <c:v>9.5693100867588771E-3</c:v>
                </c:pt>
                <c:pt idx="1370">
                  <c:v>1.4939601408099344E-3</c:v>
                </c:pt>
                <c:pt idx="1371">
                  <c:v>-2.0187266125232146E-2</c:v>
                </c:pt>
                <c:pt idx="1372">
                  <c:v>1.107475677024143E-2</c:v>
                </c:pt>
                <c:pt idx="1373">
                  <c:v>1.1575519028744076E-2</c:v>
                </c:pt>
                <c:pt idx="1374">
                  <c:v>1.7043046816531311E-2</c:v>
                </c:pt>
                <c:pt idx="1375">
                  <c:v>5.3683565706682925E-3</c:v>
                </c:pt>
                <c:pt idx="1376">
                  <c:v>1.8325803143276878E-2</c:v>
                </c:pt>
                <c:pt idx="1377">
                  <c:v>9.2682872744407792E-3</c:v>
                </c:pt>
                <c:pt idx="1378">
                  <c:v>1.2866535465809242E-2</c:v>
                </c:pt>
                <c:pt idx="1379">
                  <c:v>5.8595781245668992E-3</c:v>
                </c:pt>
                <c:pt idx="1380">
                  <c:v>1.9615156470881724E-2</c:v>
                </c:pt>
                <c:pt idx="1381">
                  <c:v>1.4191534772846967E-2</c:v>
                </c:pt>
                <c:pt idx="1382">
                  <c:v>7.5197494248413115E-3</c:v>
                </c:pt>
                <c:pt idx="1383">
                  <c:v>9.2068630983729253E-3</c:v>
                </c:pt>
                <c:pt idx="1384">
                  <c:v>5.1282201956925465E-3</c:v>
                </c:pt>
                <c:pt idx="1385">
                  <c:v>-4.7855531224880125E-3</c:v>
                </c:pt>
                <c:pt idx="1386">
                  <c:v>8.2716412118524277E-3</c:v>
                </c:pt>
                <c:pt idx="1387">
                  <c:v>7.0030767525015936E-3</c:v>
                </c:pt>
                <c:pt idx="1388">
                  <c:v>2.6401252875793445E-2</c:v>
                </c:pt>
                <c:pt idx="1389">
                  <c:v>7.7198769298999362E-3</c:v>
                </c:pt>
                <c:pt idx="1390">
                  <c:v>2.4382903234747903E-2</c:v>
                </c:pt>
                <c:pt idx="1391">
                  <c:v>2.4941264517559666E-2</c:v>
                </c:pt>
                <c:pt idx="1392">
                  <c:v>1.6526263270227569E-2</c:v>
                </c:pt>
                <c:pt idx="1393">
                  <c:v>1.1957535271779805E-2</c:v>
                </c:pt>
                <c:pt idx="1394">
                  <c:v>1.4046345316960947E-2</c:v>
                </c:pt>
                <c:pt idx="1395">
                  <c:v>7.794051611830252E-3</c:v>
                </c:pt>
                <c:pt idx="1396">
                  <c:v>1.1413476730326801E-2</c:v>
                </c:pt>
                <c:pt idx="1397">
                  <c:v>3.2353632508246252E-3</c:v>
                </c:pt>
                <c:pt idx="1398">
                  <c:v>6.4696621115946451E-3</c:v>
                </c:pt>
                <c:pt idx="1399">
                  <c:v>1.73958477700474E-2</c:v>
                </c:pt>
                <c:pt idx="1400">
                  <c:v>1.8301688056102227E-2</c:v>
                </c:pt>
                <c:pt idx="1401">
                  <c:v>3.1175153144662807E-3</c:v>
                </c:pt>
                <c:pt idx="1402">
                  <c:v>-3.6761981317737064E-3</c:v>
                </c:pt>
                <c:pt idx="1403">
                  <c:v>6.9317293566538247E-3</c:v>
                </c:pt>
                <c:pt idx="1404">
                  <c:v>8.3003021315519593E-3</c:v>
                </c:pt>
                <c:pt idx="1405">
                  <c:v>1.2861435263464258E-2</c:v>
                </c:pt>
                <c:pt idx="1406">
                  <c:v>4.9327161349336139E-3</c:v>
                </c:pt>
                <c:pt idx="1407">
                  <c:v>1.1629514649222496E-2</c:v>
                </c:pt>
                <c:pt idx="1408">
                  <c:v>7.2641295007899783E-3</c:v>
                </c:pt>
                <c:pt idx="1409">
                  <c:v>1.2670676608365442E-2</c:v>
                </c:pt>
                <c:pt idx="1410">
                  <c:v>1.4060925243229758E-2</c:v>
                </c:pt>
                <c:pt idx="1411">
                  <c:v>-7.7724866258280902E-3</c:v>
                </c:pt>
                <c:pt idx="1412">
                  <c:v>6.6244976023505289E-3</c:v>
                </c:pt>
                <c:pt idx="1413">
                  <c:v>1.4107547745100759E-2</c:v>
                </c:pt>
                <c:pt idx="1414">
                  <c:v>2.4955290074008374E-2</c:v>
                </c:pt>
                <c:pt idx="1415">
                  <c:v>7.5256811819164578E-3</c:v>
                </c:pt>
                <c:pt idx="1416">
                  <c:v>1.4151509271835241E-2</c:v>
                </c:pt>
                <c:pt idx="1417">
                  <c:v>6.2393214513401891E-3</c:v>
                </c:pt>
                <c:pt idx="1418">
                  <c:v>-5.111007012778225E-4</c:v>
                </c:pt>
                <c:pt idx="1419">
                  <c:v>8.238323585663997E-3</c:v>
                </c:pt>
                <c:pt idx="1420">
                  <c:v>9.3396901072705617E-3</c:v>
                </c:pt>
                <c:pt idx="1421">
                  <c:v>2.1500291044155555E-2</c:v>
                </c:pt>
                <c:pt idx="1422">
                  <c:v>3.001907032181168E-2</c:v>
                </c:pt>
                <c:pt idx="1423">
                  <c:v>1.2314216814036645E-2</c:v>
                </c:pt>
                <c:pt idx="1424">
                  <c:v>1.1867782797904482E-2</c:v>
                </c:pt>
                <c:pt idx="1425">
                  <c:v>2.2665132910164372E-2</c:v>
                </c:pt>
                <c:pt idx="1426">
                  <c:v>2.683061230146631E-2</c:v>
                </c:pt>
                <c:pt idx="1427">
                  <c:v>2.8634531696094465E-2</c:v>
                </c:pt>
                <c:pt idx="1428">
                  <c:v>2.4635252376860605E-2</c:v>
                </c:pt>
                <c:pt idx="1429">
                  <c:v>4.3539263242509084E-2</c:v>
                </c:pt>
                <c:pt idx="1430">
                  <c:v>2.9555229093328163E-2</c:v>
                </c:pt>
                <c:pt idx="1431">
                  <c:v>3.6304293594256729E-2</c:v>
                </c:pt>
                <c:pt idx="1432">
                  <c:v>3.7408487401945842E-2</c:v>
                </c:pt>
                <c:pt idx="1433">
                  <c:v>3.6679768273415195E-2</c:v>
                </c:pt>
                <c:pt idx="1434">
                  <c:v>4.4708872688970815E-2</c:v>
                </c:pt>
                <c:pt idx="1435">
                  <c:v>3.7529007400837103E-2</c:v>
                </c:pt>
                <c:pt idx="1436">
                  <c:v>2.8483299609169281E-2</c:v>
                </c:pt>
                <c:pt idx="1437">
                  <c:v>3.9926545998835827E-2</c:v>
                </c:pt>
                <c:pt idx="1438">
                  <c:v>2.98772070848463E-2</c:v>
                </c:pt>
                <c:pt idx="1439">
                  <c:v>3.5105746043185414E-2</c:v>
                </c:pt>
                <c:pt idx="1440">
                  <c:v>3.8284890650552988E-2</c:v>
                </c:pt>
                <c:pt idx="1441">
                  <c:v>3.816464783657178E-2</c:v>
                </c:pt>
                <c:pt idx="1442">
                  <c:v>3.7030240873686837E-2</c:v>
                </c:pt>
                <c:pt idx="1443">
                  <c:v>5.6404911716606151E-2</c:v>
                </c:pt>
                <c:pt idx="1444">
                  <c:v>2.7431881808354354E-2</c:v>
                </c:pt>
                <c:pt idx="1445">
                  <c:v>3.6135432547052142E-2</c:v>
                </c:pt>
                <c:pt idx="1446">
                  <c:v>3.8114144745960032E-2</c:v>
                </c:pt>
                <c:pt idx="1447">
                  <c:v>3.3637497574632039E-2</c:v>
                </c:pt>
                <c:pt idx="1448">
                  <c:v>2.7999168445269843E-2</c:v>
                </c:pt>
                <c:pt idx="1449">
                  <c:v>3.0518668403692103E-2</c:v>
                </c:pt>
                <c:pt idx="1450">
                  <c:v>2.095506832608033E-2</c:v>
                </c:pt>
                <c:pt idx="1451">
                  <c:v>2.7196440945754914E-2</c:v>
                </c:pt>
                <c:pt idx="1452">
                  <c:v>3.9375724145577516E-2</c:v>
                </c:pt>
                <c:pt idx="1453">
                  <c:v>1.1302325581395349E-2</c:v>
                </c:pt>
                <c:pt idx="1454">
                  <c:v>3.5182193641378166E-2</c:v>
                </c:pt>
                <c:pt idx="1455">
                  <c:v>3.0213654128669234E-2</c:v>
                </c:pt>
                <c:pt idx="1456">
                  <c:v>2.8145134018904016E-2</c:v>
                </c:pt>
                <c:pt idx="1457">
                  <c:v>1.0943648307786125E-2</c:v>
                </c:pt>
                <c:pt idx="1458">
                  <c:v>2.0921196330071789E-2</c:v>
                </c:pt>
                <c:pt idx="1459">
                  <c:v>1.7866119688444163E-2</c:v>
                </c:pt>
                <c:pt idx="1460">
                  <c:v>2.2300911938354078E-2</c:v>
                </c:pt>
                <c:pt idx="1461">
                  <c:v>2.1844000332621894E-2</c:v>
                </c:pt>
                <c:pt idx="1462">
                  <c:v>2.3831637885633507E-2</c:v>
                </c:pt>
                <c:pt idx="1463">
                  <c:v>8.4870693239460053E-3</c:v>
                </c:pt>
                <c:pt idx="1464">
                  <c:v>2.5131856861712449E-2</c:v>
                </c:pt>
                <c:pt idx="1465">
                  <c:v>3.4435734678604099E-2</c:v>
                </c:pt>
                <c:pt idx="1466">
                  <c:v>1.866025445574743E-2</c:v>
                </c:pt>
                <c:pt idx="1467">
                  <c:v>3.6101338803115557E-2</c:v>
                </c:pt>
                <c:pt idx="1468">
                  <c:v>3.7201430274135881E-2</c:v>
                </c:pt>
                <c:pt idx="1469">
                  <c:v>2.4888266762757436E-2</c:v>
                </c:pt>
                <c:pt idx="1470">
                  <c:v>3.3582060592621338E-2</c:v>
                </c:pt>
                <c:pt idx="1471">
                  <c:v>3.1299331984366775E-2</c:v>
                </c:pt>
                <c:pt idx="1472">
                  <c:v>2.4804944978795356E-2</c:v>
                </c:pt>
                <c:pt idx="1473">
                  <c:v>3.2915098262050614E-2</c:v>
                </c:pt>
                <c:pt idx="1474">
                  <c:v>3.2124178839703969E-2</c:v>
                </c:pt>
                <c:pt idx="1475">
                  <c:v>2.3486930731490979E-2</c:v>
                </c:pt>
                <c:pt idx="1476">
                  <c:v>2.1168168084929457E-2</c:v>
                </c:pt>
                <c:pt idx="1477">
                  <c:v>2.5954375363805196E-2</c:v>
                </c:pt>
                <c:pt idx="1478">
                  <c:v>2.5047537212074176E-2</c:v>
                </c:pt>
                <c:pt idx="1479">
                  <c:v>1.0508523435984145E-2</c:v>
                </c:pt>
                <c:pt idx="1480">
                  <c:v>2.8529755800094245E-2</c:v>
                </c:pt>
                <c:pt idx="1481">
                  <c:v>1.8654433572636308E-2</c:v>
                </c:pt>
                <c:pt idx="1482">
                  <c:v>2.7486431798652882E-2</c:v>
                </c:pt>
                <c:pt idx="1483">
                  <c:v>2.9140172409014058E-2</c:v>
                </c:pt>
                <c:pt idx="1484">
                  <c:v>2.1644150012473322E-2</c:v>
                </c:pt>
                <c:pt idx="1485">
                  <c:v>2.0426088643734238E-2</c:v>
                </c:pt>
                <c:pt idx="1486">
                  <c:v>3.025451118441112E-2</c:v>
                </c:pt>
                <c:pt idx="1487">
                  <c:v>4.7712004878454423E-2</c:v>
                </c:pt>
                <c:pt idx="1488">
                  <c:v>3.5760401363749757E-2</c:v>
                </c:pt>
                <c:pt idx="1489">
                  <c:v>2.3208858829725312E-2</c:v>
                </c:pt>
                <c:pt idx="1490">
                  <c:v>8.2315048368766814E-3</c:v>
                </c:pt>
                <c:pt idx="1491">
                  <c:v>1.3690717077362309E-2</c:v>
                </c:pt>
                <c:pt idx="1492">
                  <c:v>3.1093771655071097E-2</c:v>
                </c:pt>
                <c:pt idx="1493">
                  <c:v>3.1084125620201235E-2</c:v>
                </c:pt>
                <c:pt idx="1494">
                  <c:v>1.272367436316767E-2</c:v>
                </c:pt>
                <c:pt idx="1495">
                  <c:v>3.2373589821770105E-2</c:v>
                </c:pt>
                <c:pt idx="1496">
                  <c:v>3.7151093494470162E-2</c:v>
                </c:pt>
                <c:pt idx="1497">
                  <c:v>4.0580148016741972E-2</c:v>
                </c:pt>
                <c:pt idx="1498">
                  <c:v>9.0259722260720127E-2</c:v>
                </c:pt>
                <c:pt idx="1499">
                  <c:v>0.10591789782964216</c:v>
                </c:pt>
                <c:pt idx="1500">
                  <c:v>9.760678548659811E-2</c:v>
                </c:pt>
                <c:pt idx="1501">
                  <c:v>0.12830723175430331</c:v>
                </c:pt>
                <c:pt idx="1502">
                  <c:v>0.15100978462732489</c:v>
                </c:pt>
                <c:pt idx="1503">
                  <c:v>0.12847742328907616</c:v>
                </c:pt>
                <c:pt idx="1504">
                  <c:v>0.10448263436538516</c:v>
                </c:pt>
                <c:pt idx="1505">
                  <c:v>0.12942650442109932</c:v>
                </c:pt>
                <c:pt idx="1506">
                  <c:v>0.1694098733264961</c:v>
                </c:pt>
                <c:pt idx="1507">
                  <c:v>0.13239404606813204</c:v>
                </c:pt>
                <c:pt idx="1508">
                  <c:v>0.10570446544890097</c:v>
                </c:pt>
                <c:pt idx="1509">
                  <c:v>7.0753111400615354E-2</c:v>
                </c:pt>
                <c:pt idx="1510">
                  <c:v>6.7649194777836305E-2</c:v>
                </c:pt>
                <c:pt idx="1511">
                  <c:v>6.3414918091859077E-2</c:v>
                </c:pt>
                <c:pt idx="1512">
                  <c:v>6.3080078720514451E-2</c:v>
                </c:pt>
                <c:pt idx="1513">
                  <c:v>5.5779582559525469E-2</c:v>
                </c:pt>
                <c:pt idx="1514">
                  <c:v>2.3137954929733629E-2</c:v>
                </c:pt>
                <c:pt idx="1515">
                  <c:v>3.3141003963744212E-2</c:v>
                </c:pt>
                <c:pt idx="1516">
                  <c:v>3.8672173406879728E-2</c:v>
                </c:pt>
                <c:pt idx="1517">
                  <c:v>2.1211630678825848E-2</c:v>
                </c:pt>
                <c:pt idx="1518">
                  <c:v>3.6687972946752787E-2</c:v>
                </c:pt>
                <c:pt idx="1519">
                  <c:v>2.1121379272112429E-2</c:v>
                </c:pt>
                <c:pt idx="1520">
                  <c:v>4.9206142417606784E-2</c:v>
                </c:pt>
                <c:pt idx="1521">
                  <c:v>3.0061202428139817E-2</c:v>
                </c:pt>
                <c:pt idx="1522">
                  <c:v>4.5385092995537328E-2</c:v>
                </c:pt>
                <c:pt idx="1523">
                  <c:v>5.8183330099509378E-2</c:v>
                </c:pt>
                <c:pt idx="1524">
                  <c:v>5.8969426504421101E-2</c:v>
                </c:pt>
                <c:pt idx="1525">
                  <c:v>4.6620228954735707E-2</c:v>
                </c:pt>
                <c:pt idx="1526">
                  <c:v>6.8512902957563002E-2</c:v>
                </c:pt>
                <c:pt idx="1527">
                  <c:v>5.2150012473320954E-2</c:v>
                </c:pt>
                <c:pt idx="1528">
                  <c:v>4.8750561299442864E-2</c:v>
                </c:pt>
                <c:pt idx="1529">
                  <c:v>5.5450286886381907E-2</c:v>
                </c:pt>
                <c:pt idx="1530">
                  <c:v>5.8397316850070678E-2</c:v>
                </c:pt>
                <c:pt idx="1531">
                  <c:v>5.0035645979432886E-2</c:v>
                </c:pt>
                <c:pt idx="1532">
                  <c:v>6.3630013582060607E-2</c:v>
                </c:pt>
                <c:pt idx="1533">
                  <c:v>6.3117221498461634E-2</c:v>
                </c:pt>
                <c:pt idx="1534">
                  <c:v>7.5050031876264661E-2</c:v>
                </c:pt>
                <c:pt idx="1535">
                  <c:v>7.6433738947251709E-2</c:v>
                </c:pt>
                <c:pt idx="1536">
                  <c:v>8.7526124677772543E-2</c:v>
                </c:pt>
                <c:pt idx="1537">
                  <c:v>9.4395321118718303E-2</c:v>
                </c:pt>
                <c:pt idx="1538">
                  <c:v>8.3653297114505087E-2</c:v>
                </c:pt>
                <c:pt idx="1539">
                  <c:v>8.7195165895168666E-2</c:v>
                </c:pt>
                <c:pt idx="1540">
                  <c:v>0.10426088643734237</c:v>
                </c:pt>
                <c:pt idx="1541">
                  <c:v>0.10535521246223356</c:v>
                </c:pt>
                <c:pt idx="1542">
                  <c:v>0.11013443468137596</c:v>
                </c:pt>
                <c:pt idx="1543">
                  <c:v>0.10733874767857637</c:v>
                </c:pt>
                <c:pt idx="1544">
                  <c:v>0.13034287773373618</c:v>
                </c:pt>
                <c:pt idx="1545">
                  <c:v>0.1210289103861186</c:v>
                </c:pt>
                <c:pt idx="1546">
                  <c:v>0.11792721124261996</c:v>
                </c:pt>
                <c:pt idx="1547">
                  <c:v>0.14174404745405661</c:v>
                </c:pt>
                <c:pt idx="1548">
                  <c:v>0.12294924744296921</c:v>
                </c:pt>
                <c:pt idx="1549">
                  <c:v>0.12743520802727501</c:v>
                </c:pt>
                <c:pt idx="1550">
                  <c:v>0.14585580840979018</c:v>
                </c:pt>
                <c:pt idx="1551">
                  <c:v>0.13479613049865566</c:v>
                </c:pt>
                <c:pt idx="1552">
                  <c:v>0.14058430579039277</c:v>
                </c:pt>
                <c:pt idx="1553">
                  <c:v>0.13637663885578072</c:v>
                </c:pt>
                <c:pt idx="1554">
                  <c:v>0.14830113368628212</c:v>
                </c:pt>
                <c:pt idx="1555">
                  <c:v>0.15614380353133578</c:v>
                </c:pt>
                <c:pt idx="1556">
                  <c:v>0.15785902375474681</c:v>
                </c:pt>
                <c:pt idx="1557">
                  <c:v>0.16340992876347812</c:v>
                </c:pt>
                <c:pt idx="1558">
                  <c:v>0.14690966543781359</c:v>
                </c:pt>
                <c:pt idx="1559">
                  <c:v>0.15335809518529814</c:v>
                </c:pt>
                <c:pt idx="1560">
                  <c:v>0.13339412922360508</c:v>
                </c:pt>
                <c:pt idx="1561">
                  <c:v>0.14039415694209609</c:v>
                </c:pt>
                <c:pt idx="1562">
                  <c:v>0.14958117360090917</c:v>
                </c:pt>
                <c:pt idx="1563">
                  <c:v>0.13164952739972838</c:v>
                </c:pt>
                <c:pt idx="1564">
                  <c:v>0.12891482107714056</c:v>
                </c:pt>
                <c:pt idx="1565">
                  <c:v>0.14256174293871443</c:v>
                </c:pt>
                <c:pt idx="1566">
                  <c:v>0.14355517365634615</c:v>
                </c:pt>
                <c:pt idx="1567">
                  <c:v>0.10581977437148322</c:v>
                </c:pt>
                <c:pt idx="1568">
                  <c:v>9.6279069767441869E-2</c:v>
                </c:pt>
                <c:pt idx="1569">
                  <c:v>0.12598497657787511</c:v>
                </c:pt>
                <c:pt idx="1570">
                  <c:v>0.12083876153782187</c:v>
                </c:pt>
                <c:pt idx="1571">
                  <c:v>0.1017745377941625</c:v>
                </c:pt>
                <c:pt idx="1572">
                  <c:v>0.12230396097236466</c:v>
                </c:pt>
                <c:pt idx="1573">
                  <c:v>0.14330238101837736</c:v>
                </c:pt>
                <c:pt idx="1574">
                  <c:v>0.19101144773678522</c:v>
                </c:pt>
                <c:pt idx="1575">
                  <c:v>0.16029104415555617</c:v>
                </c:pt>
                <c:pt idx="1576">
                  <c:v>0.14932117415527899</c:v>
                </c:pt>
                <c:pt idx="1577">
                  <c:v>0.14090639465587493</c:v>
                </c:pt>
                <c:pt idx="1578">
                  <c:v>0.15416359453391357</c:v>
                </c:pt>
                <c:pt idx="1579">
                  <c:v>0.1288300024946642</c:v>
                </c:pt>
                <c:pt idx="1580">
                  <c:v>0.12742744684979351</c:v>
                </c:pt>
                <c:pt idx="1581">
                  <c:v>0.14402915985253764</c:v>
                </c:pt>
                <c:pt idx="1582">
                  <c:v>0.13405382930953241</c:v>
                </c:pt>
                <c:pt idx="1583">
                  <c:v>0.11912908501261191</c:v>
                </c:pt>
                <c:pt idx="1584">
                  <c:v>0.11784017518086315</c:v>
                </c:pt>
                <c:pt idx="1585">
                  <c:v>0.1174083210909998</c:v>
                </c:pt>
                <c:pt idx="1586">
                  <c:v>0.10980791085733292</c:v>
                </c:pt>
                <c:pt idx="1587">
                  <c:v>0.11023754746791585</c:v>
                </c:pt>
                <c:pt idx="1588">
                  <c:v>0.10485627962413727</c:v>
                </c:pt>
                <c:pt idx="1589">
                  <c:v>0.10509188679768273</c:v>
                </c:pt>
                <c:pt idx="1590">
                  <c:v>9.8354076004102342E-2</c:v>
                </c:pt>
                <c:pt idx="1591">
                  <c:v>0.11473237796934335</c:v>
                </c:pt>
                <c:pt idx="1592">
                  <c:v>0.10101615988025611</c:v>
                </c:pt>
                <c:pt idx="1593">
                  <c:v>0.10410289103861187</c:v>
                </c:pt>
                <c:pt idx="1594">
                  <c:v>8.9131025306982289E-2</c:v>
                </c:pt>
                <c:pt idx="1595">
                  <c:v>9.0130554092635207E-2</c:v>
                </c:pt>
                <c:pt idx="1596">
                  <c:v>0.10000886991712171</c:v>
                </c:pt>
                <c:pt idx="1597">
                  <c:v>9.3238351304155004E-2</c:v>
                </c:pt>
                <c:pt idx="1598">
                  <c:v>9.9253818222135984E-2</c:v>
                </c:pt>
                <c:pt idx="1599">
                  <c:v>0.11355822269035674</c:v>
                </c:pt>
                <c:pt idx="1600">
                  <c:v>0.11982260165756578</c:v>
                </c:pt>
                <c:pt idx="1601">
                  <c:v>0.12941098206613633</c:v>
                </c:pt>
                <c:pt idx="1602">
                  <c:v>0.11278820301022814</c:v>
                </c:pt>
                <c:pt idx="1603">
                  <c:v>0.12857499237741499</c:v>
                </c:pt>
                <c:pt idx="1604">
                  <c:v>0.12906616403802978</c:v>
                </c:pt>
                <c:pt idx="1605">
                  <c:v>0.11993347562158715</c:v>
                </c:pt>
                <c:pt idx="1606">
                  <c:v>0.1290755883249716</c:v>
                </c:pt>
                <c:pt idx="1607">
                  <c:v>0.13893949053413535</c:v>
                </c:pt>
                <c:pt idx="1608">
                  <c:v>0.14458186656318431</c:v>
                </c:pt>
                <c:pt idx="1609">
                  <c:v>0.1395071652299249</c:v>
                </c:pt>
                <c:pt idx="1610">
                  <c:v>0.15038889042880507</c:v>
                </c:pt>
                <c:pt idx="1611">
                  <c:v>0.15572580868697511</c:v>
                </c:pt>
                <c:pt idx="1612">
                  <c:v>0.16133325941735735</c:v>
                </c:pt>
                <c:pt idx="1613">
                  <c:v>0.16693073149097765</c:v>
                </c:pt>
                <c:pt idx="1614">
                  <c:v>0.18834160268314995</c:v>
                </c:pt>
                <c:pt idx="1615">
                  <c:v>0.17963411591872941</c:v>
                </c:pt>
                <c:pt idx="1616">
                  <c:v>0.18437176040136377</c:v>
                </c:pt>
                <c:pt idx="1617">
                  <c:v>0.1949247442969205</c:v>
                </c:pt>
                <c:pt idx="1618">
                  <c:v>0.19865787066552096</c:v>
                </c:pt>
                <c:pt idx="1619">
                  <c:v>0.23194334340438508</c:v>
                </c:pt>
                <c:pt idx="1620">
                  <c:v>0.21182193641378164</c:v>
                </c:pt>
                <c:pt idx="1621">
                  <c:v>0.23017822989716441</c:v>
                </c:pt>
                <c:pt idx="1622">
                  <c:v>0.26115807855420348</c:v>
                </c:pt>
                <c:pt idx="1623">
                  <c:v>0.27868780663580678</c:v>
                </c:pt>
                <c:pt idx="1624">
                  <c:v>0.24354464062976414</c:v>
                </c:pt>
                <c:pt idx="1625">
                  <c:v>0.23751087950771962</c:v>
                </c:pt>
                <c:pt idx="1626">
                  <c:v>0.24053219502730275</c:v>
                </c:pt>
                <c:pt idx="1627">
                  <c:v>0.23634337666657429</c:v>
                </c:pt>
                <c:pt idx="1628">
                  <c:v>0.23037835740222304</c:v>
                </c:pt>
                <c:pt idx="1629">
                  <c:v>0.25517809130470942</c:v>
                </c:pt>
                <c:pt idx="1630">
                  <c:v>0.24219973944618456</c:v>
                </c:pt>
                <c:pt idx="1631">
                  <c:v>0.25838290323474794</c:v>
                </c:pt>
                <c:pt idx="1632">
                  <c:v>0.27350167696870581</c:v>
                </c:pt>
                <c:pt idx="1633">
                  <c:v>0.26399423455387089</c:v>
                </c:pt>
                <c:pt idx="1634">
                  <c:v>0.2443046816531308</c:v>
                </c:pt>
                <c:pt idx="1635">
                  <c:v>0.27329933198436673</c:v>
                </c:pt>
                <c:pt idx="1636">
                  <c:v>0.24888322199739449</c:v>
                </c:pt>
                <c:pt idx="1637">
                  <c:v>0.24909111067993459</c:v>
                </c:pt>
                <c:pt idx="1638">
                  <c:v>0.24867921390359513</c:v>
                </c:pt>
                <c:pt idx="1639">
                  <c:v>0.27522410399977826</c:v>
                </c:pt>
                <c:pt idx="1640">
                  <c:v>0.28111151148931451</c:v>
                </c:pt>
                <c:pt idx="1641">
                  <c:v>0.28496770795797877</c:v>
                </c:pt>
                <c:pt idx="1642">
                  <c:v>0.28341048313329825</c:v>
                </c:pt>
                <c:pt idx="1643">
                  <c:v>0.2518984394489564</c:v>
                </c:pt>
                <c:pt idx="1644">
                  <c:v>0.24426920198464397</c:v>
                </c:pt>
                <c:pt idx="1645">
                  <c:v>0.25568811153920784</c:v>
                </c:pt>
                <c:pt idx="1646">
                  <c:v>0.24739473903040718</c:v>
                </c:pt>
                <c:pt idx="1647">
                  <c:v>0.24483576794079334</c:v>
                </c:pt>
                <c:pt idx="1648">
                  <c:v>0.23286581478504309</c:v>
                </c:pt>
                <c:pt idx="1649">
                  <c:v>0.24869307314909775</c:v>
                </c:pt>
                <c:pt idx="1650">
                  <c:v>0.25945616320647508</c:v>
                </c:pt>
                <c:pt idx="1651">
                  <c:v>0.25242897136679882</c:v>
                </c:pt>
                <c:pt idx="1652">
                  <c:v>0.27242952573661894</c:v>
                </c:pt>
                <c:pt idx="1653">
                  <c:v>0.26088089364415001</c:v>
                </c:pt>
                <c:pt idx="1654">
                  <c:v>0.25587382542894366</c:v>
                </c:pt>
                <c:pt idx="1655">
                  <c:v>0.25275438645120163</c:v>
                </c:pt>
                <c:pt idx="1656">
                  <c:v>0.24589295118773732</c:v>
                </c:pt>
                <c:pt idx="1657">
                  <c:v>0.25971782576156555</c:v>
                </c:pt>
                <c:pt idx="1658">
                  <c:v>0.27575463591762062</c:v>
                </c:pt>
                <c:pt idx="1659">
                  <c:v>0.28043795215788453</c:v>
                </c:pt>
                <c:pt idx="1660">
                  <c:v>0.28239487762286225</c:v>
                </c:pt>
                <c:pt idx="1661">
                  <c:v>0.28775674252293704</c:v>
                </c:pt>
                <c:pt idx="1662">
                  <c:v>0.25729966460625886</c:v>
                </c:pt>
                <c:pt idx="1663">
                  <c:v>0.27705574188541177</c:v>
                </c:pt>
                <c:pt idx="1664">
                  <c:v>0.27338470493666328</c:v>
                </c:pt>
                <c:pt idx="1665">
                  <c:v>0.25529118274801121</c:v>
                </c:pt>
                <c:pt idx="1666">
                  <c:v>0.21584832441721874</c:v>
                </c:pt>
                <c:pt idx="1667">
                  <c:v>0.1992937328491837</c:v>
                </c:pt>
                <c:pt idx="1668">
                  <c:v>0.19422901017268621</c:v>
                </c:pt>
                <c:pt idx="1669">
                  <c:v>0.22034093743936581</c:v>
                </c:pt>
                <c:pt idx="1670">
                  <c:v>0.17851428888211326</c:v>
                </c:pt>
                <c:pt idx="1671">
                  <c:v>0.18129722537905038</c:v>
                </c:pt>
                <c:pt idx="1672">
                  <c:v>0.17602960334839374</c:v>
                </c:pt>
                <c:pt idx="1673">
                  <c:v>0.18674834382016245</c:v>
                </c:pt>
                <c:pt idx="1674">
                  <c:v>0.16514732377969346</c:v>
                </c:pt>
                <c:pt idx="1675">
                  <c:v>0.15946835934251741</c:v>
                </c:pt>
                <c:pt idx="1676">
                  <c:v>0.12797294675277879</c:v>
                </c:pt>
                <c:pt idx="1677">
                  <c:v>0.13695650968761261</c:v>
                </c:pt>
                <c:pt idx="1678">
                  <c:v>0.12863264683870609</c:v>
                </c:pt>
                <c:pt idx="1679">
                  <c:v>0.14091526457299666</c:v>
                </c:pt>
                <c:pt idx="1680">
                  <c:v>0.13421847714610419</c:v>
                </c:pt>
                <c:pt idx="1681">
                  <c:v>0.14282395986362503</c:v>
                </c:pt>
                <c:pt idx="1682">
                  <c:v>0.14230895030074564</c:v>
                </c:pt>
                <c:pt idx="1683">
                  <c:v>0.1668021176927128</c:v>
                </c:pt>
                <c:pt idx="1684">
                  <c:v>0.16832718906782715</c:v>
                </c:pt>
                <c:pt idx="1685">
                  <c:v>0.13911134517836851</c:v>
                </c:pt>
                <c:pt idx="1686">
                  <c:v>0.13976328408681432</c:v>
                </c:pt>
                <c:pt idx="1687">
                  <c:v>0.1615356044016964</c:v>
                </c:pt>
                <c:pt idx="1688">
                  <c:v>0.16151010338997146</c:v>
                </c:pt>
                <c:pt idx="1689">
                  <c:v>0.15476674889819</c:v>
                </c:pt>
                <c:pt idx="1690">
                  <c:v>0.16198408958616292</c:v>
                </c:pt>
                <c:pt idx="1691">
                  <c:v>0.1829004628987998</c:v>
                </c:pt>
                <c:pt idx="1692">
                  <c:v>0.17670704326856448</c:v>
                </c:pt>
                <c:pt idx="1693">
                  <c:v>0.16272029270726501</c:v>
                </c:pt>
                <c:pt idx="1694">
                  <c:v>0.21609834520608698</c:v>
                </c:pt>
                <c:pt idx="1695">
                  <c:v>0.1881253984533082</c:v>
                </c:pt>
                <c:pt idx="1696">
                  <c:v>0.216036255786235</c:v>
                </c:pt>
                <c:pt idx="1697">
                  <c:v>0.21492086370817975</c:v>
                </c:pt>
                <c:pt idx="1698">
                  <c:v>0.21376943759181752</c:v>
                </c:pt>
                <c:pt idx="1699">
                  <c:v>0.21875100479529894</c:v>
                </c:pt>
                <c:pt idx="1700">
                  <c:v>0.22853396901072709</c:v>
                </c:pt>
                <c:pt idx="1701">
                  <c:v>0.24655154253402448</c:v>
                </c:pt>
                <c:pt idx="1702">
                  <c:v>0.22828672007095938</c:v>
                </c:pt>
                <c:pt idx="1703">
                  <c:v>0.2529024031931702</c:v>
                </c:pt>
                <c:pt idx="1704">
                  <c:v>0.26087424120630875</c:v>
                </c:pt>
                <c:pt idx="1705">
                  <c:v>0.23072816475871055</c:v>
                </c:pt>
                <c:pt idx="1706">
                  <c:v>0.24364498156720349</c:v>
                </c:pt>
                <c:pt idx="1707">
                  <c:v>0.2413327050475372</c:v>
                </c:pt>
                <c:pt idx="1708">
                  <c:v>0.20036588408127062</c:v>
                </c:pt>
                <c:pt idx="1709">
                  <c:v>0.1926030434903124</c:v>
                </c:pt>
                <c:pt idx="1710">
                  <c:v>0.17017379493860355</c:v>
                </c:pt>
                <c:pt idx="1711">
                  <c:v>0.17490146076447599</c:v>
                </c:pt>
                <c:pt idx="1712">
                  <c:v>0.16793524960501152</c:v>
                </c:pt>
                <c:pt idx="1713">
                  <c:v>0.21122210826842588</c:v>
                </c:pt>
                <c:pt idx="1714">
                  <c:v>0.17987526679047591</c:v>
                </c:pt>
                <c:pt idx="1715">
                  <c:v>0.13480998974415834</c:v>
                </c:pt>
                <c:pt idx="1716">
                  <c:v>0.1345222718075228</c:v>
                </c:pt>
                <c:pt idx="1717">
                  <c:v>0.16019292069739724</c:v>
                </c:pt>
                <c:pt idx="1718">
                  <c:v>0.16208997422180338</c:v>
                </c:pt>
                <c:pt idx="1719">
                  <c:v>0.19691770380020512</c:v>
                </c:pt>
                <c:pt idx="1720">
                  <c:v>0.22188873797710451</c:v>
                </c:pt>
                <c:pt idx="1721">
                  <c:v>0.18618843030185439</c:v>
                </c:pt>
                <c:pt idx="1722">
                  <c:v>0.18216647725697815</c:v>
                </c:pt>
                <c:pt idx="1723">
                  <c:v>0.17049255758516507</c:v>
                </c:pt>
                <c:pt idx="1724">
                  <c:v>0.17751753194556089</c:v>
                </c:pt>
                <c:pt idx="1725">
                  <c:v>0.16733154087091498</c:v>
                </c:pt>
                <c:pt idx="1726">
                  <c:v>0.10193585941181363</c:v>
                </c:pt>
                <c:pt idx="1727">
                  <c:v>0.16645508218532584</c:v>
                </c:pt>
                <c:pt idx="1728">
                  <c:v>0.13902264600715139</c:v>
                </c:pt>
                <c:pt idx="1729">
                  <c:v>0.15294176345039778</c:v>
                </c:pt>
                <c:pt idx="1730">
                  <c:v>0.17637109515757962</c:v>
                </c:pt>
                <c:pt idx="1731">
                  <c:v>0.17678410067355935</c:v>
                </c:pt>
                <c:pt idx="1732">
                  <c:v>0.17891010893366965</c:v>
                </c:pt>
                <c:pt idx="1733">
                  <c:v>0.18933558777060178</c:v>
                </c:pt>
                <c:pt idx="1734">
                  <c:v>0.23073980652493281</c:v>
                </c:pt>
                <c:pt idx="1735">
                  <c:v>0.23740832109099982</c:v>
                </c:pt>
                <c:pt idx="1736">
                  <c:v>0.23904315769049536</c:v>
                </c:pt>
                <c:pt idx="1737">
                  <c:v>0.2476558472156776</c:v>
                </c:pt>
                <c:pt idx="1738">
                  <c:v>0.26915430883942676</c:v>
                </c:pt>
                <c:pt idx="1739">
                  <c:v>0.24855337195443081</c:v>
                </c:pt>
                <c:pt idx="1740">
                  <c:v>0.26569670427141945</c:v>
                </c:pt>
                <c:pt idx="1741">
                  <c:v>0.2712864151675583</c:v>
                </c:pt>
                <c:pt idx="1742">
                  <c:v>0.25818333009950939</c:v>
                </c:pt>
                <c:pt idx="1743">
                  <c:v>0.26581589378274251</c:v>
                </c:pt>
                <c:pt idx="1744">
                  <c:v>0.22000997865676192</c:v>
                </c:pt>
                <c:pt idx="1745">
                  <c:v>0.18886548216315105</c:v>
                </c:pt>
                <c:pt idx="1746">
                  <c:v>0.18332566455082186</c:v>
                </c:pt>
                <c:pt idx="1747">
                  <c:v>0.18143360035479669</c:v>
                </c:pt>
                <c:pt idx="1748">
                  <c:v>0.20386617512542618</c:v>
                </c:pt>
                <c:pt idx="1749">
                  <c:v>0.17307924716578429</c:v>
                </c:pt>
                <c:pt idx="1750">
                  <c:v>0.19575020095905979</c:v>
                </c:pt>
                <c:pt idx="1751">
                  <c:v>0.18870083432657928</c:v>
                </c:pt>
                <c:pt idx="1752">
                  <c:v>0.18002439227208472</c:v>
                </c:pt>
                <c:pt idx="1753">
                  <c:v>0.17248551708844972</c:v>
                </c:pt>
                <c:pt idx="1754">
                  <c:v>0.15628793968456359</c:v>
                </c:pt>
                <c:pt idx="1755">
                  <c:v>0.16728608254566624</c:v>
                </c:pt>
                <c:pt idx="1756">
                  <c:v>0.15452726113590379</c:v>
                </c:pt>
                <c:pt idx="1757">
                  <c:v>0.143725365191119</c:v>
                </c:pt>
                <c:pt idx="1758">
                  <c:v>0.1469684286387449</c:v>
                </c:pt>
                <c:pt idx="1759">
                  <c:v>0.13443135515702526</c:v>
                </c:pt>
                <c:pt idx="1760">
                  <c:v>0.12055547855974721</c:v>
                </c:pt>
                <c:pt idx="1761">
                  <c:v>0.13204368434182445</c:v>
                </c:pt>
                <c:pt idx="1762">
                  <c:v>0.12233445131247055</c:v>
                </c:pt>
                <c:pt idx="1763">
                  <c:v>9.9589211963300728E-2</c:v>
                </c:pt>
                <c:pt idx="1764">
                  <c:v>0.10045957258086871</c:v>
                </c:pt>
                <c:pt idx="1765">
                  <c:v>9.0225905701693601E-2</c:v>
                </c:pt>
                <c:pt idx="1766">
                  <c:v>9.2073065942290103E-2</c:v>
                </c:pt>
                <c:pt idx="1767">
                  <c:v>8.1178590237547477E-2</c:v>
                </c:pt>
                <c:pt idx="1768">
                  <c:v>6.3633339800981237E-2</c:v>
                </c:pt>
                <c:pt idx="1769">
                  <c:v>7.3930759209468636E-2</c:v>
                </c:pt>
                <c:pt idx="1770">
                  <c:v>6.969814563295175E-2</c:v>
                </c:pt>
                <c:pt idx="1771">
                  <c:v>5.1270172131829148E-2</c:v>
                </c:pt>
                <c:pt idx="1772">
                  <c:v>4.6810433240014417E-2</c:v>
                </c:pt>
                <c:pt idx="1773">
                  <c:v>2.40357568533969E-2</c:v>
                </c:pt>
                <c:pt idx="1774">
                  <c:v>1.9369348892646285E-2</c:v>
                </c:pt>
                <c:pt idx="1775">
                  <c:v>1.6942761316073952E-2</c:v>
                </c:pt>
                <c:pt idx="1776">
                  <c:v>9.2229398231560272E-3</c:v>
                </c:pt>
                <c:pt idx="1777">
                  <c:v>2.5248773456773017E-2</c:v>
                </c:pt>
                <c:pt idx="1778">
                  <c:v>1.9137954929733629E-2</c:v>
                </c:pt>
                <c:pt idx="1779">
                  <c:v>9.9591429442581151E-3</c:v>
                </c:pt>
                <c:pt idx="1780">
                  <c:v>3.2717853480056548E-2</c:v>
                </c:pt>
                <c:pt idx="1781">
                  <c:v>2.9184577431604623E-2</c:v>
                </c:pt>
                <c:pt idx="1782">
                  <c:v>2.3557668320536632E-2</c:v>
                </c:pt>
                <c:pt idx="1783">
                  <c:v>1.5153477284696621E-2</c:v>
                </c:pt>
                <c:pt idx="1784">
                  <c:v>9.5300052665132917E-3</c:v>
                </c:pt>
                <c:pt idx="1785">
                  <c:v>9.7195443080078728E-3</c:v>
                </c:pt>
                <c:pt idx="1786">
                  <c:v>9.8267039942345549E-3</c:v>
                </c:pt>
                <c:pt idx="1787">
                  <c:v>1.332932339163456E-3</c:v>
                </c:pt>
                <c:pt idx="1788">
                  <c:v>1.4563960417994844E-2</c:v>
                </c:pt>
                <c:pt idx="1789">
                  <c:v>-3.0048839981151425E-2</c:v>
                </c:pt>
                <c:pt idx="1790">
                  <c:v>9.5109349447016107E-3</c:v>
                </c:pt>
                <c:pt idx="1791">
                  <c:v>1.1957757019707848E-2</c:v>
                </c:pt>
                <c:pt idx="1792">
                  <c:v>1.1850819081409208E-2</c:v>
                </c:pt>
                <c:pt idx="1793">
                  <c:v>1.442254067688555E-2</c:v>
                </c:pt>
                <c:pt idx="1794">
                  <c:v>1.2841089891066331E-3</c:v>
                </c:pt>
                <c:pt idx="1795">
                  <c:v>1.4256562352745515E-2</c:v>
                </c:pt>
                <c:pt idx="1796">
                  <c:v>2.7208027274995151E-3</c:v>
                </c:pt>
                <c:pt idx="1797">
                  <c:v>6.9316739196718137E-3</c:v>
                </c:pt>
                <c:pt idx="1798">
                  <c:v>1.003403830695457E-2</c:v>
                </c:pt>
                <c:pt idx="1799">
                  <c:v>4.7000027718491003E-3</c:v>
                </c:pt>
                <c:pt idx="1800">
                  <c:v>1.6712697840729554E-2</c:v>
                </c:pt>
                <c:pt idx="1801">
                  <c:v>1.6447487318790366E-2</c:v>
                </c:pt>
                <c:pt idx="1802">
                  <c:v>2.0456967042714196E-2</c:v>
                </c:pt>
                <c:pt idx="1803">
                  <c:v>3.4303351165562553E-2</c:v>
                </c:pt>
                <c:pt idx="1804">
                  <c:v>1.5039886908556699E-2</c:v>
                </c:pt>
                <c:pt idx="1805">
                  <c:v>9.5379881919228325E-3</c:v>
                </c:pt>
                <c:pt idx="1806">
                  <c:v>1.9113119161792834E-2</c:v>
                </c:pt>
                <c:pt idx="1807">
                  <c:v>2.02575047814397E-2</c:v>
                </c:pt>
                <c:pt idx="1808">
                  <c:v>1.5616209773539931E-2</c:v>
                </c:pt>
                <c:pt idx="1809">
                  <c:v>2.1584499819829808E-2</c:v>
                </c:pt>
                <c:pt idx="1810">
                  <c:v>1.8757601796158218E-2</c:v>
                </c:pt>
                <c:pt idx="1811">
                  <c:v>2.3262743576239711E-2</c:v>
                </c:pt>
                <c:pt idx="1812">
                  <c:v>1.7498350749785181E-2</c:v>
                </c:pt>
                <c:pt idx="1813">
                  <c:v>1.8675277877872329E-3</c:v>
                </c:pt>
                <c:pt idx="1814">
                  <c:v>1.167175762951465E-2</c:v>
                </c:pt>
                <c:pt idx="1815">
                  <c:v>9.2797072927349854E-3</c:v>
                </c:pt>
                <c:pt idx="1816">
                  <c:v>8.7928597167170226E-3</c:v>
                </c:pt>
                <c:pt idx="1817">
                  <c:v>9.5289519638550885E-3</c:v>
                </c:pt>
                <c:pt idx="1818">
                  <c:v>1.7348615461374284E-2</c:v>
                </c:pt>
                <c:pt idx="1819">
                  <c:v>2.3395958644011422E-2</c:v>
                </c:pt>
                <c:pt idx="1820">
                  <c:v>1.6719904648390942E-2</c:v>
                </c:pt>
                <c:pt idx="1821">
                  <c:v>1.5724533636388836E-2</c:v>
                </c:pt>
                <c:pt idx="1822">
                  <c:v>1.5824763699864183E-2</c:v>
                </c:pt>
                <c:pt idx="1823">
                  <c:v>1.9348005654572165E-2</c:v>
                </c:pt>
                <c:pt idx="1824">
                  <c:v>1.9619092496604488E-2</c:v>
                </c:pt>
                <c:pt idx="1825">
                  <c:v>1.9972336945976662E-2</c:v>
                </c:pt>
                <c:pt idx="1826">
                  <c:v>1.7520525542589462E-2</c:v>
                </c:pt>
                <c:pt idx="1827">
                  <c:v>5.8537018044737647E-3</c:v>
                </c:pt>
                <c:pt idx="1828">
                  <c:v>9.1345732738309735E-3</c:v>
                </c:pt>
                <c:pt idx="1829">
                  <c:v>1.4257283033511658E-2</c:v>
                </c:pt>
                <c:pt idx="1830">
                  <c:v>6.6526041522299529E-3</c:v>
                </c:pt>
                <c:pt idx="1831">
                  <c:v>1.6166144635086067E-2</c:v>
                </c:pt>
                <c:pt idx="1832">
                  <c:v>1.5701638162818415E-2</c:v>
                </c:pt>
                <c:pt idx="1833">
                  <c:v>1.0759819275438646E-2</c:v>
                </c:pt>
                <c:pt idx="1834">
                  <c:v>-6.275300052665133E-4</c:v>
                </c:pt>
                <c:pt idx="1835">
                  <c:v>1.1655958089641599E-3</c:v>
                </c:pt>
                <c:pt idx="1836">
                  <c:v>5.512154558305846E-3</c:v>
                </c:pt>
                <c:pt idx="1837">
                  <c:v>1.3389472517116169E-2</c:v>
                </c:pt>
                <c:pt idx="1838">
                  <c:v>1.4267372564237603E-2</c:v>
                </c:pt>
                <c:pt idx="1839">
                  <c:v>1.2227014441333815E-2</c:v>
                </c:pt>
                <c:pt idx="1840">
                  <c:v>2.7792277628405908E-2</c:v>
                </c:pt>
                <c:pt idx="1841">
                  <c:v>7.7032458352967268E-3</c:v>
                </c:pt>
                <c:pt idx="1842">
                  <c:v>-1.7527787787232864E-3</c:v>
                </c:pt>
                <c:pt idx="1843">
                  <c:v>1.554419713390803E-2</c:v>
                </c:pt>
                <c:pt idx="1844">
                  <c:v>7.3812124067965737E-3</c:v>
                </c:pt>
                <c:pt idx="1845">
                  <c:v>3.7027469024586306E-3</c:v>
                </c:pt>
                <c:pt idx="1846">
                  <c:v>1.4094741802256285E-2</c:v>
                </c:pt>
                <c:pt idx="1847">
                  <c:v>-3.8558583030739806E-4</c:v>
                </c:pt>
                <c:pt idx="1848">
                  <c:v>1.1828921473514983E-2</c:v>
                </c:pt>
                <c:pt idx="1849">
                  <c:v>-1.053025473293234E-3</c:v>
                </c:pt>
                <c:pt idx="1850">
                  <c:v>-1.9801812789311752E-3</c:v>
                </c:pt>
                <c:pt idx="1851">
                  <c:v>8.5727748981345459E-3</c:v>
                </c:pt>
                <c:pt idx="1852">
                  <c:v>-9.047814396984228E-3</c:v>
                </c:pt>
                <c:pt idx="1853">
                  <c:v>-6.3358926740028276E-3</c:v>
                </c:pt>
                <c:pt idx="1854">
                  <c:v>1.4794800011087397E-2</c:v>
                </c:pt>
                <c:pt idx="1855">
                  <c:v>1.7362031211020873E-3</c:v>
                </c:pt>
                <c:pt idx="1856">
                  <c:v>-1.2357402223022978E-3</c:v>
                </c:pt>
                <c:pt idx="1857">
                  <c:v>1.963683233084791E-3</c:v>
                </c:pt>
                <c:pt idx="1858">
                  <c:v>7.3336474762313933E-3</c:v>
                </c:pt>
                <c:pt idx="1859">
                  <c:v>-5.9606951797544147E-3</c:v>
                </c:pt>
                <c:pt idx="1860">
                  <c:v>-8.0308783989799595E-4</c:v>
                </c:pt>
                <c:pt idx="1861">
                  <c:v>-9.7358982177010289E-3</c:v>
                </c:pt>
                <c:pt idx="1862">
                  <c:v>-2.0361837181583835E-3</c:v>
                </c:pt>
                <c:pt idx="1863">
                  <c:v>-1.8721678631815283E-2</c:v>
                </c:pt>
                <c:pt idx="1864">
                  <c:v>-1.279917953266624E-3</c:v>
                </c:pt>
                <c:pt idx="1865">
                  <c:v>3.9822601657565765E-3</c:v>
                </c:pt>
                <c:pt idx="1866">
                  <c:v>9.5439199489979771E-3</c:v>
                </c:pt>
                <c:pt idx="1867">
                  <c:v>4.6924522548992438E-3</c:v>
                </c:pt>
                <c:pt idx="1868">
                  <c:v>3.0516894420267761E-3</c:v>
                </c:pt>
                <c:pt idx="1869">
                  <c:v>7.3203426005488265E-3</c:v>
                </c:pt>
                <c:pt idx="1870">
                  <c:v>8.5231033622529592E-3</c:v>
                </c:pt>
                <c:pt idx="1871">
                  <c:v>1.0743243617817446E-2</c:v>
                </c:pt>
                <c:pt idx="1872">
                  <c:v>4.3782908778446103E-3</c:v>
                </c:pt>
                <c:pt idx="1873">
                  <c:v>-5.7251988801729639E-3</c:v>
                </c:pt>
                <c:pt idx="1874">
                  <c:v>3.4257948277295787E-3</c:v>
                </c:pt>
                <c:pt idx="1875">
                  <c:v>2.9531834686919644E-3</c:v>
                </c:pt>
                <c:pt idx="1876">
                  <c:v>6.8499598081880426E-3</c:v>
                </c:pt>
                <c:pt idx="1877">
                  <c:v>-2.3915403165451675E-2</c:v>
                </c:pt>
                <c:pt idx="1878">
                  <c:v>8.2964769797932211E-4</c:v>
                </c:pt>
                <c:pt idx="1879">
                  <c:v>2.8775119882473599E-3</c:v>
                </c:pt>
                <c:pt idx="1880">
                  <c:v>1.7537877317958812E-3</c:v>
                </c:pt>
                <c:pt idx="1881">
                  <c:v>6.7590985946725064E-3</c:v>
                </c:pt>
                <c:pt idx="1882">
                  <c:v>3.8517337916123848E-4</c:v>
                </c:pt>
                <c:pt idx="1883">
                  <c:v>-1.4503090611747097E-3</c:v>
                </c:pt>
                <c:pt idx="1884">
                  <c:v>2.6371150594561632E-4</c:v>
                </c:pt>
                <c:pt idx="1885">
                  <c:v>7.5060564902846684E-3</c:v>
                </c:pt>
                <c:pt idx="1886">
                  <c:v>-2.2296199794883168E-3</c:v>
                </c:pt>
                <c:pt idx="1887">
                  <c:v>-3.9384150566843142E-3</c:v>
                </c:pt>
                <c:pt idx="1888">
                  <c:v>1.0117082906006597E-2</c:v>
                </c:pt>
                <c:pt idx="1889">
                  <c:v>6.9376056767469583E-3</c:v>
                </c:pt>
                <c:pt idx="1890">
                  <c:v>-9.8465504337943836E-4</c:v>
                </c:pt>
                <c:pt idx="1891">
                  <c:v>-1.8970258059151261E-2</c:v>
                </c:pt>
                <c:pt idx="1892">
                  <c:v>2.9664661695817283E-4</c:v>
                </c:pt>
                <c:pt idx="1893">
                  <c:v>1.1106078665077472E-2</c:v>
                </c:pt>
                <c:pt idx="1894">
                  <c:v>4.2993818776505804E-3</c:v>
                </c:pt>
                <c:pt idx="1895">
                  <c:v>1.1708456911605733E-2</c:v>
                </c:pt>
                <c:pt idx="1896">
                  <c:v>7.2737200986778292E-4</c:v>
                </c:pt>
                <c:pt idx="1897">
                  <c:v>5.1001579953987306E-3</c:v>
                </c:pt>
                <c:pt idx="1898">
                  <c:v>2.7210965435041719E-3</c:v>
                </c:pt>
                <c:pt idx="1899">
                  <c:v>1.1084513679075311E-2</c:v>
                </c:pt>
                <c:pt idx="1900">
                  <c:v>6.526762203065666E-3</c:v>
                </c:pt>
                <c:pt idx="1901">
                  <c:v>-6.634587133076476E-3</c:v>
                </c:pt>
                <c:pt idx="1902">
                  <c:v>4.2704604041355985E-3</c:v>
                </c:pt>
                <c:pt idx="1903">
                  <c:v>8.5184466557640599E-4</c:v>
                </c:pt>
                <c:pt idx="1904">
                  <c:v>-2.6790198741580507E-4</c:v>
                </c:pt>
                <c:pt idx="1905">
                  <c:v>9.767053801591043E-3</c:v>
                </c:pt>
                <c:pt idx="1906">
                  <c:v>1.5162291764836322E-3</c:v>
                </c:pt>
                <c:pt idx="1907">
                  <c:v>2.6334839371344627E-3</c:v>
                </c:pt>
                <c:pt idx="1908">
                  <c:v>4.5378052498821972E-3</c:v>
                </c:pt>
                <c:pt idx="1909">
                  <c:v>1.5633894170801341E-2</c:v>
                </c:pt>
                <c:pt idx="1910">
                  <c:v>1.0938049172603045E-2</c:v>
                </c:pt>
                <c:pt idx="1911">
                  <c:v>-6.7341519527676919E-3</c:v>
                </c:pt>
                <c:pt idx="1912">
                  <c:v>1.7664051889015161E-3</c:v>
                </c:pt>
                <c:pt idx="1913">
                  <c:v>-6.2374920309338361E-3</c:v>
                </c:pt>
                <c:pt idx="1914">
                  <c:v>-7.5487429664329083E-3</c:v>
                </c:pt>
                <c:pt idx="1915">
                  <c:v>2.078864650608421E-3</c:v>
                </c:pt>
                <c:pt idx="1916">
                  <c:v>8.6401862682595563E-3</c:v>
                </c:pt>
                <c:pt idx="1917">
                  <c:v>1.344502037309089E-2</c:v>
                </c:pt>
                <c:pt idx="1918">
                  <c:v>8.414280566565957E-3</c:v>
                </c:pt>
                <c:pt idx="1919">
                  <c:v>-4.1525182249078363E-3</c:v>
                </c:pt>
                <c:pt idx="1920">
                  <c:v>4.3316351137844059E-3</c:v>
                </c:pt>
                <c:pt idx="1921">
                  <c:v>4.6694902569504118E-4</c:v>
                </c:pt>
                <c:pt idx="1922">
                  <c:v>1.2479308146464507E-2</c:v>
                </c:pt>
                <c:pt idx="1923">
                  <c:v>1.1312470549103306E-2</c:v>
                </c:pt>
                <c:pt idx="1924">
                  <c:v>1.0881004518114034E-2</c:v>
                </c:pt>
                <c:pt idx="1925">
                  <c:v>1.4876126063697093E-2</c:v>
                </c:pt>
                <c:pt idx="1926">
                  <c:v>1.2338387338193309E-2</c:v>
                </c:pt>
                <c:pt idx="1927">
                  <c:v>8.1921445796490841E-3</c:v>
                </c:pt>
                <c:pt idx="1928">
                  <c:v>9.1757075144829111E-3</c:v>
                </c:pt>
                <c:pt idx="1929">
                  <c:v>2.2846744463231424E-2</c:v>
                </c:pt>
                <c:pt idx="1930">
                  <c:v>2.3589655459156804E-2</c:v>
                </c:pt>
                <c:pt idx="1931">
                  <c:v>1.2622779055908197E-2</c:v>
                </c:pt>
                <c:pt idx="1932">
                  <c:v>1.4524267538875184E-2</c:v>
                </c:pt>
                <c:pt idx="1933">
                  <c:v>6.1805028134268372E-3</c:v>
                </c:pt>
                <c:pt idx="1934">
                  <c:v>6.5689497463758077E-3</c:v>
                </c:pt>
                <c:pt idx="1935">
                  <c:v>5.7821880976799628E-3</c:v>
                </c:pt>
                <c:pt idx="1936">
                  <c:v>-2.7840230617845164E-2</c:v>
                </c:pt>
                <c:pt idx="1937">
                  <c:v>5.1434321035562823E-3</c:v>
                </c:pt>
                <c:pt idx="1938">
                  <c:v>1.1574188541175819E-2</c:v>
                </c:pt>
                <c:pt idx="1939">
                  <c:v>1.6732987776145469E-2</c:v>
                </c:pt>
                <c:pt idx="1940">
                  <c:v>2.2232280954624831E-2</c:v>
                </c:pt>
                <c:pt idx="1941">
                  <c:v>1.9393741164730992E-2</c:v>
                </c:pt>
                <c:pt idx="1942">
                  <c:v>2.1806691243728693E-2</c:v>
                </c:pt>
                <c:pt idx="1943">
                  <c:v>3.2010921085456105E-2</c:v>
                </c:pt>
                <c:pt idx="1944">
                  <c:v>2.35678687252266E-2</c:v>
                </c:pt>
                <c:pt idx="1945">
                  <c:v>2.6187654184106218E-2</c:v>
                </c:pt>
                <c:pt idx="1946">
                  <c:v>1.9288022840036587E-2</c:v>
                </c:pt>
                <c:pt idx="1947">
                  <c:v>1.2760041023366689E-2</c:v>
                </c:pt>
                <c:pt idx="1948">
                  <c:v>4.679923496964826E-3</c:v>
                </c:pt>
                <c:pt idx="1949">
                  <c:v>6.6840369210300196E-3</c:v>
                </c:pt>
                <c:pt idx="1950">
                  <c:v>1.7956925464977687E-2</c:v>
                </c:pt>
                <c:pt idx="1951">
                  <c:v>1.1415195276769133E-2</c:v>
                </c:pt>
                <c:pt idx="1952">
                  <c:v>7.2499930703772498E-3</c:v>
                </c:pt>
                <c:pt idx="1953">
                  <c:v>1.7658175568922029E-2</c:v>
                </c:pt>
                <c:pt idx="1954">
                  <c:v>1.428300579316462E-2</c:v>
                </c:pt>
                <c:pt idx="1955">
                  <c:v>1.1077861241234029E-2</c:v>
                </c:pt>
                <c:pt idx="1956">
                  <c:v>7.5658175568922023E-3</c:v>
                </c:pt>
                <c:pt idx="1957">
                  <c:v>5.8628489065055307E-3</c:v>
                </c:pt>
                <c:pt idx="1958">
                  <c:v>1.8435013997837958E-2</c:v>
                </c:pt>
                <c:pt idx="1959">
                  <c:v>1.5509715331097377E-2</c:v>
                </c:pt>
                <c:pt idx="1960">
                  <c:v>2.3139229980319875E-2</c:v>
                </c:pt>
                <c:pt idx="1961">
                  <c:v>7.2577542478587474E-3</c:v>
                </c:pt>
                <c:pt idx="1962">
                  <c:v>4.740626992266541E-3</c:v>
                </c:pt>
                <c:pt idx="1963">
                  <c:v>2.1471685561438038E-3</c:v>
                </c:pt>
                <c:pt idx="1964">
                  <c:v>5.1027302713640274E-3</c:v>
                </c:pt>
                <c:pt idx="1965">
                  <c:v>7.6011309144330191E-3</c:v>
                </c:pt>
                <c:pt idx="1966">
                  <c:v>4.3958921196330077E-3</c:v>
                </c:pt>
                <c:pt idx="1967">
                  <c:v>3.3684230950467055E-3</c:v>
                </c:pt>
                <c:pt idx="1968">
                  <c:v>1.1366965102419826E-2</c:v>
                </c:pt>
                <c:pt idx="1969">
                  <c:v>4.1561438035313363E-3</c:v>
                </c:pt>
                <c:pt idx="1970">
                  <c:v>1.9045874102613855E-3</c:v>
                </c:pt>
                <c:pt idx="1971">
                  <c:v>5.4087645868558916E-2</c:v>
                </c:pt>
                <c:pt idx="1972">
                  <c:v>7.5542866646339775E-3</c:v>
                </c:pt>
                <c:pt idx="1973">
                  <c:v>5.4660199018765421E-3</c:v>
                </c:pt>
                <c:pt idx="1974">
                  <c:v>1.0764143360035481E-2</c:v>
                </c:pt>
                <c:pt idx="1975">
                  <c:v>2.6336890539679022E-2</c:v>
                </c:pt>
                <c:pt idx="1976">
                  <c:v>2.3221831083515814E-2</c:v>
                </c:pt>
                <c:pt idx="1977">
                  <c:v>1.9175319455608835E-2</c:v>
                </c:pt>
                <c:pt idx="1978">
                  <c:v>2.649610555201375E-2</c:v>
                </c:pt>
                <c:pt idx="1979">
                  <c:v>1.9089281259528232E-2</c:v>
                </c:pt>
                <c:pt idx="1980">
                  <c:v>2.9564376195359926E-2</c:v>
                </c:pt>
                <c:pt idx="1981">
                  <c:v>3.457842947029964E-2</c:v>
                </c:pt>
                <c:pt idx="1982">
                  <c:v>2.6023061784516452E-2</c:v>
                </c:pt>
                <c:pt idx="1983">
                  <c:v>2.4323973722870526E-2</c:v>
                </c:pt>
                <c:pt idx="1984">
                  <c:v>4.5971339080300475E-2</c:v>
                </c:pt>
                <c:pt idx="1985">
                  <c:v>2.7797987637553017E-2</c:v>
                </c:pt>
                <c:pt idx="1986">
                  <c:v>3.4240707375890453E-2</c:v>
                </c:pt>
                <c:pt idx="1987">
                  <c:v>3.6894253956814595E-2</c:v>
                </c:pt>
                <c:pt idx="1988">
                  <c:v>2.4564237602904899E-2</c:v>
                </c:pt>
                <c:pt idx="1989">
                  <c:v>3.2484907281647588E-2</c:v>
                </c:pt>
                <c:pt idx="1990">
                  <c:v>4.4223799096377192E-2</c:v>
                </c:pt>
                <c:pt idx="1991">
                  <c:v>2.4122515730243647E-2</c:v>
                </c:pt>
                <c:pt idx="1992">
                  <c:v>4.4723674363167674E-2</c:v>
                </c:pt>
                <c:pt idx="1993">
                  <c:v>5.6249688166976189E-2</c:v>
                </c:pt>
                <c:pt idx="1994">
                  <c:v>4.6540122515730246E-2</c:v>
                </c:pt>
                <c:pt idx="1995">
                  <c:v>3.128597167170219E-2</c:v>
                </c:pt>
                <c:pt idx="1996">
                  <c:v>4.76953183468692E-2</c:v>
                </c:pt>
                <c:pt idx="1997">
                  <c:v>3.2255120991213235E-2</c:v>
                </c:pt>
                <c:pt idx="1998">
                  <c:v>1.3027025528730217E-2</c:v>
                </c:pt>
                <c:pt idx="1999">
                  <c:v>2.2795964187709621E-2</c:v>
                </c:pt>
                <c:pt idx="2000">
                  <c:v>1.9371400060980679E-2</c:v>
                </c:pt>
                <c:pt idx="2001">
                  <c:v>9.1296393824320202E-3</c:v>
                </c:pt>
                <c:pt idx="2002">
                  <c:v>2.0510075671480447E-2</c:v>
                </c:pt>
                <c:pt idx="2003">
                  <c:v>3.6249300108102114E-3</c:v>
                </c:pt>
                <c:pt idx="2004">
                  <c:v>1.2978019236632759E-2</c:v>
                </c:pt>
                <c:pt idx="2005">
                  <c:v>1.5383374449094992E-2</c:v>
                </c:pt>
                <c:pt idx="2006">
                  <c:v>2.6544113978435015E-2</c:v>
                </c:pt>
                <c:pt idx="2007">
                  <c:v>1.2118856889430939E-2</c:v>
                </c:pt>
                <c:pt idx="2008">
                  <c:v>2.2253956814591015E-2</c:v>
                </c:pt>
                <c:pt idx="2009">
                  <c:v>1.0305624081824985E-3</c:v>
                </c:pt>
                <c:pt idx="2010">
                  <c:v>1.5536602267372563E-2</c:v>
                </c:pt>
                <c:pt idx="2011">
                  <c:v>2.1863902209163736E-2</c:v>
                </c:pt>
                <c:pt idx="2012">
                  <c:v>2.1899936247470688E-2</c:v>
                </c:pt>
                <c:pt idx="2013">
                  <c:v>2.6683149929317848E-2</c:v>
                </c:pt>
                <c:pt idx="2014">
                  <c:v>2.4640019957313526E-2</c:v>
                </c:pt>
                <c:pt idx="2015">
                  <c:v>3.067705186129667E-2</c:v>
                </c:pt>
                <c:pt idx="2016">
                  <c:v>3.9823544086259946E-2</c:v>
                </c:pt>
                <c:pt idx="2017">
                  <c:v>2.6064694958006486E-2</c:v>
                </c:pt>
                <c:pt idx="2018">
                  <c:v>3.1309199767164682E-2</c:v>
                </c:pt>
                <c:pt idx="2019">
                  <c:v>2.1385979987249493E-2</c:v>
                </c:pt>
                <c:pt idx="2020">
                  <c:v>2.0654877068492391E-2</c:v>
                </c:pt>
                <c:pt idx="2021">
                  <c:v>1.7998170579593648E-2</c:v>
                </c:pt>
                <c:pt idx="2022">
                  <c:v>2.4314826620838764E-2</c:v>
                </c:pt>
                <c:pt idx="2023">
                  <c:v>-5.5118718296975917E-3</c:v>
                </c:pt>
                <c:pt idx="2024">
                  <c:v>8.5594700224519791E-3</c:v>
                </c:pt>
                <c:pt idx="2025">
                  <c:v>1.6983119438977744E-2</c:v>
                </c:pt>
                <c:pt idx="2026">
                  <c:v>1.6485960584305789E-2</c:v>
                </c:pt>
                <c:pt idx="2027">
                  <c:v>1.3448623776921586E-2</c:v>
                </c:pt>
                <c:pt idx="2028">
                  <c:v>1.3530393325387366E-2</c:v>
                </c:pt>
                <c:pt idx="2029">
                  <c:v>1.2941319954541676E-2</c:v>
                </c:pt>
                <c:pt idx="2030">
                  <c:v>5.5406436233611444E-3</c:v>
                </c:pt>
                <c:pt idx="2031">
                  <c:v>8.9024586301521755E-3</c:v>
                </c:pt>
                <c:pt idx="2032">
                  <c:v>1.4798347977936081E-3</c:v>
                </c:pt>
                <c:pt idx="2033">
                  <c:v>5.8107381434154724E-3</c:v>
                </c:pt>
                <c:pt idx="2034">
                  <c:v>7.221165839731686E-3</c:v>
                </c:pt>
                <c:pt idx="2035">
                  <c:v>1.0119355822269036E-2</c:v>
                </c:pt>
                <c:pt idx="2036">
                  <c:v>2.7920503367796657E-3</c:v>
                </c:pt>
                <c:pt idx="2037">
                  <c:v>1.1698422817861796E-2</c:v>
                </c:pt>
                <c:pt idx="2038">
                  <c:v>6.0171854644233171E-3</c:v>
                </c:pt>
                <c:pt idx="2039">
                  <c:v>4.5456163206475039E-3</c:v>
                </c:pt>
                <c:pt idx="2040">
                  <c:v>4.3056296255231871E-3</c:v>
                </c:pt>
                <c:pt idx="2041">
                  <c:v>4.9363638883499188E-3</c:v>
                </c:pt>
                <c:pt idx="2042">
                  <c:v>8.7970174903678252E-3</c:v>
                </c:pt>
                <c:pt idx="2043">
                  <c:v>1.3561216287385316E-2</c:v>
                </c:pt>
                <c:pt idx="2044">
                  <c:v>1.4382736923801868E-2</c:v>
                </c:pt>
                <c:pt idx="2045">
                  <c:v>1.701372065304765E-2</c:v>
                </c:pt>
                <c:pt idx="2046">
                  <c:v>8.8581644815256268E-5</c:v>
                </c:pt>
                <c:pt idx="2047">
                  <c:v>-1.3078969980874242E-2</c:v>
                </c:pt>
                <c:pt idx="2048">
                  <c:v>9.6884995980818806E-3</c:v>
                </c:pt>
                <c:pt idx="2049">
                  <c:v>6.3378884053552121E-4</c:v>
                </c:pt>
                <c:pt idx="2050">
                  <c:v>2.0874906450092857E-2</c:v>
                </c:pt>
                <c:pt idx="2051">
                  <c:v>2.9641156415444743E-2</c:v>
                </c:pt>
                <c:pt idx="2052">
                  <c:v>1.6093411314688028E-2</c:v>
                </c:pt>
                <c:pt idx="2053">
                  <c:v>2.9868392604706598E-2</c:v>
                </c:pt>
                <c:pt idx="2054">
                  <c:v>3.2779665714998477E-2</c:v>
                </c:pt>
                <c:pt idx="2055">
                  <c:v>4.0441721872661256E-2</c:v>
                </c:pt>
                <c:pt idx="2056">
                  <c:v>3.4397982093854813E-2</c:v>
                </c:pt>
                <c:pt idx="2057">
                  <c:v>3.0191756520775014E-2</c:v>
                </c:pt>
                <c:pt idx="2058">
                  <c:v>2.8919865842503535E-2</c:v>
                </c:pt>
                <c:pt idx="2059">
                  <c:v>2.3639825927876487E-2</c:v>
                </c:pt>
                <c:pt idx="2060">
                  <c:v>1.4504975469135461E-2</c:v>
                </c:pt>
                <c:pt idx="2061">
                  <c:v>2.480998974415833E-2</c:v>
                </c:pt>
                <c:pt idx="2062">
                  <c:v>1.6813981206863098E-2</c:v>
                </c:pt>
                <c:pt idx="2063">
                  <c:v>4.7403331762618846E-3</c:v>
                </c:pt>
                <c:pt idx="2064">
                  <c:v>5.5435152590292995E-4</c:v>
                </c:pt>
                <c:pt idx="2065">
                  <c:v>8.7908639853646366E-3</c:v>
                </c:pt>
                <c:pt idx="2066">
                  <c:v>1.2593951825262633E-2</c:v>
                </c:pt>
                <c:pt idx="2067">
                  <c:v>9.2063641655348288E-3</c:v>
                </c:pt>
                <c:pt idx="2068">
                  <c:v>-3.7770490894475705E-4</c:v>
                </c:pt>
                <c:pt idx="2069">
                  <c:v>1.430501427502287E-2</c:v>
                </c:pt>
                <c:pt idx="2070">
                  <c:v>-2.7940737866230564E-3</c:v>
                </c:pt>
                <c:pt idx="2071">
                  <c:v>6.9616098899575908E-3</c:v>
                </c:pt>
                <c:pt idx="2072">
                  <c:v>3.2451035285639049E-3</c:v>
                </c:pt>
                <c:pt idx="2073">
                  <c:v>8.0961831637885642E-3</c:v>
                </c:pt>
                <c:pt idx="2074">
                  <c:v>4.0926629154308843E-3</c:v>
                </c:pt>
                <c:pt idx="2075">
                  <c:v>2.0771571915624915E-2</c:v>
                </c:pt>
                <c:pt idx="2076">
                  <c:v>2.4168195803420463E-3</c:v>
                </c:pt>
                <c:pt idx="2077">
                  <c:v>1.275782354408626E-2</c:v>
                </c:pt>
                <c:pt idx="2078">
                  <c:v>1.4269257421625969E-2</c:v>
                </c:pt>
                <c:pt idx="2079">
                  <c:v>5.0722953682401529E-3</c:v>
                </c:pt>
                <c:pt idx="2080">
                  <c:v>1.6361615433655791E-2</c:v>
                </c:pt>
                <c:pt idx="2081">
                  <c:v>2.0527316572885774E-2</c:v>
                </c:pt>
                <c:pt idx="2082">
                  <c:v>2.1238850236993099E-2</c:v>
                </c:pt>
                <c:pt idx="2083">
                  <c:v>9.1024752612467782E-3</c:v>
                </c:pt>
                <c:pt idx="2084">
                  <c:v>1.8894919200598718E-2</c:v>
                </c:pt>
                <c:pt idx="2085">
                  <c:v>2.0613521079912409E-2</c:v>
                </c:pt>
                <c:pt idx="2086">
                  <c:v>1.3515425340244478E-2</c:v>
                </c:pt>
                <c:pt idx="2087">
                  <c:v>9.5832247692435619E-4</c:v>
                </c:pt>
                <c:pt idx="2088">
                  <c:v>6.9211963300717912E-3</c:v>
                </c:pt>
                <c:pt idx="2089">
                  <c:v>4.4923912742190313E-3</c:v>
                </c:pt>
                <c:pt idx="2090">
                  <c:v>7.2094131995454171E-3</c:v>
                </c:pt>
                <c:pt idx="2091">
                  <c:v>5.9389084458242097E-3</c:v>
                </c:pt>
                <c:pt idx="2092">
                  <c:v>3.8953072594727941E-3</c:v>
                </c:pt>
                <c:pt idx="2093">
                  <c:v>8.8096016852842532E-3</c:v>
                </c:pt>
                <c:pt idx="2094">
                  <c:v>9.2558693904703834E-3</c:v>
                </c:pt>
                <c:pt idx="2095">
                  <c:v>7.4730714859883038E-3</c:v>
                </c:pt>
                <c:pt idx="2096">
                  <c:v>9.5524018072456144E-3</c:v>
                </c:pt>
                <c:pt idx="2097">
                  <c:v>2.5244005876320095E-3</c:v>
                </c:pt>
                <c:pt idx="2098">
                  <c:v>1.1447903096155445E-2</c:v>
                </c:pt>
                <c:pt idx="2099">
                  <c:v>9.6169304543060677E-3</c:v>
                </c:pt>
                <c:pt idx="2100">
                  <c:v>2.5495079967846552E-3</c:v>
                </c:pt>
                <c:pt idx="2101">
                  <c:v>3.2600826011031959E-3</c:v>
                </c:pt>
                <c:pt idx="2102">
                  <c:v>2.6783768051667268E-4</c:v>
                </c:pt>
                <c:pt idx="2103">
                  <c:v>1.9967070432685644E-2</c:v>
                </c:pt>
                <c:pt idx="2104">
                  <c:v>1.4042242980292153E-2</c:v>
                </c:pt>
                <c:pt idx="2105">
                  <c:v>8.0874241206308727E-3</c:v>
                </c:pt>
                <c:pt idx="2106">
                  <c:v>2.530698228788425E-2</c:v>
                </c:pt>
                <c:pt idx="2107">
                  <c:v>2.4630429359425676E-2</c:v>
                </c:pt>
                <c:pt idx="2108">
                  <c:v>3.3765224381184691E-2</c:v>
                </c:pt>
                <c:pt idx="2109">
                  <c:v>1.7001302769077253E-2</c:v>
                </c:pt>
                <c:pt idx="2110">
                  <c:v>9.7336253014385903E-3</c:v>
                </c:pt>
                <c:pt idx="2111">
                  <c:v>1.0256063419907421E-2</c:v>
                </c:pt>
                <c:pt idx="2112">
                  <c:v>2.8613354768966377E-2</c:v>
                </c:pt>
                <c:pt idx="2113">
                  <c:v>3.0434127006125786E-2</c:v>
                </c:pt>
                <c:pt idx="2114">
                  <c:v>2.1001968012861381E-2</c:v>
                </c:pt>
                <c:pt idx="2115">
                  <c:v>1.2761426947916956E-2</c:v>
                </c:pt>
                <c:pt idx="2116">
                  <c:v>1.3798209385481056E-2</c:v>
                </c:pt>
                <c:pt idx="2117">
                  <c:v>3.1940904177176596E-3</c:v>
                </c:pt>
                <c:pt idx="2118">
                  <c:v>4.8474651439975609E-3</c:v>
                </c:pt>
                <c:pt idx="2119">
                  <c:v>3.4716800177398345E-2</c:v>
                </c:pt>
                <c:pt idx="2120">
                  <c:v>7.4243978157829084E-3</c:v>
                </c:pt>
                <c:pt idx="2121">
                  <c:v>-9.3649693710674386E-4</c:v>
                </c:pt>
                <c:pt idx="2122">
                  <c:v>-3.8630373922443666E-4</c:v>
                </c:pt>
                <c:pt idx="2123">
                  <c:v>-7.7158854671951655E-5</c:v>
                </c:pt>
                <c:pt idx="2124">
                  <c:v>4.215733015494637E-3</c:v>
                </c:pt>
                <c:pt idx="2125">
                  <c:v>5.7276935443634448E-3</c:v>
                </c:pt>
                <c:pt idx="2126">
                  <c:v>6.6139645757684953E-3</c:v>
                </c:pt>
                <c:pt idx="2127">
                  <c:v>1.6001829420406354E-2</c:v>
                </c:pt>
                <c:pt idx="2128">
                  <c:v>1.5636277961027803E-2</c:v>
                </c:pt>
                <c:pt idx="2129">
                  <c:v>1.3410427696316214E-2</c:v>
                </c:pt>
                <c:pt idx="2130">
                  <c:v>5.4179615821714671E-3</c:v>
                </c:pt>
                <c:pt idx="2131">
                  <c:v>6.8853286027108695E-3</c:v>
                </c:pt>
                <c:pt idx="2132">
                  <c:v>1.1162347201818334E-2</c:v>
                </c:pt>
                <c:pt idx="2133">
                  <c:v>9.8535354935277344E-3</c:v>
                </c:pt>
                <c:pt idx="2134">
                  <c:v>-8.2779610278016467E-3</c:v>
                </c:pt>
                <c:pt idx="2135">
                  <c:v>7.7506444549158742E-3</c:v>
                </c:pt>
                <c:pt idx="2136">
                  <c:v>6.1934750672173414E-3</c:v>
                </c:pt>
                <c:pt idx="2137">
                  <c:v>1.0657981539484992E-2</c:v>
                </c:pt>
                <c:pt idx="2138">
                  <c:v>1.3935027857083461E-2</c:v>
                </c:pt>
                <c:pt idx="2139">
                  <c:v>-8.3946558749341694E-4</c:v>
                </c:pt>
                <c:pt idx="2140">
                  <c:v>1.0130332344707156E-2</c:v>
                </c:pt>
                <c:pt idx="2141">
                  <c:v>3.4867477894503424E-3</c:v>
                </c:pt>
                <c:pt idx="2142">
                  <c:v>1.863968733542146E-2</c:v>
                </c:pt>
                <c:pt idx="2143">
                  <c:v>1.395143720375863E-2</c:v>
                </c:pt>
                <c:pt idx="2144">
                  <c:v>7.6418770962108822E-3</c:v>
                </c:pt>
                <c:pt idx="2145">
                  <c:v>1.8363112232170083E-2</c:v>
                </c:pt>
                <c:pt idx="2146">
                  <c:v>1.9469634393103639E-2</c:v>
                </c:pt>
                <c:pt idx="2147">
                  <c:v>1.5682290656096682E-2</c:v>
                </c:pt>
                <c:pt idx="2148">
                  <c:v>1.0229564542506306E-2</c:v>
                </c:pt>
                <c:pt idx="2149">
                  <c:v>1.5756631648973028E-2</c:v>
                </c:pt>
                <c:pt idx="2150">
                  <c:v>2.1954929733625301E-2</c:v>
                </c:pt>
                <c:pt idx="2151">
                  <c:v>2.4512071402832833E-2</c:v>
                </c:pt>
                <c:pt idx="2152">
                  <c:v>5.6560689636056217E-3</c:v>
                </c:pt>
                <c:pt idx="2153">
                  <c:v>1.9635668154225686E-2</c:v>
                </c:pt>
                <c:pt idx="2154">
                  <c:v>2.3659450619508277E-2</c:v>
                </c:pt>
                <c:pt idx="2155">
                  <c:v>1.6300135820605927E-2</c:v>
                </c:pt>
                <c:pt idx="2156">
                  <c:v>3.6400753942955347E-2</c:v>
                </c:pt>
                <c:pt idx="2157">
                  <c:v>2.4593286581478507E-2</c:v>
                </c:pt>
                <c:pt idx="2158">
                  <c:v>1.621326606979516E-2</c:v>
                </c:pt>
                <c:pt idx="2159">
                  <c:v>4.7277323502508524E-2</c:v>
                </c:pt>
                <c:pt idx="2160">
                  <c:v>3.2449427613160747E-2</c:v>
                </c:pt>
                <c:pt idx="2161">
                  <c:v>1.8698561410316821E-2</c:v>
                </c:pt>
                <c:pt idx="2162">
                  <c:v>3.3811902320037703E-2</c:v>
                </c:pt>
                <c:pt idx="2163">
                  <c:v>4.0678437785846941E-2</c:v>
                </c:pt>
                <c:pt idx="2164">
                  <c:v>3.3603958200515566E-2</c:v>
                </c:pt>
                <c:pt idx="2165">
                  <c:v>3.0528369875543977E-2</c:v>
                </c:pt>
                <c:pt idx="2166">
                  <c:v>2.7650580702386563E-2</c:v>
                </c:pt>
                <c:pt idx="2167">
                  <c:v>3.7106522160933561E-2</c:v>
                </c:pt>
                <c:pt idx="2168">
                  <c:v>3.9510934944701613E-2</c:v>
                </c:pt>
                <c:pt idx="2169">
                  <c:v>3.2486903012999974E-2</c:v>
                </c:pt>
                <c:pt idx="2170">
                  <c:v>5.2376638855780693E-2</c:v>
                </c:pt>
                <c:pt idx="2171">
                  <c:v>3.5302491892341387E-2</c:v>
                </c:pt>
                <c:pt idx="2172">
                  <c:v>4.9020151342960894E-2</c:v>
                </c:pt>
                <c:pt idx="2173">
                  <c:v>4.2799013221720208E-2</c:v>
                </c:pt>
                <c:pt idx="2174">
                  <c:v>4.2370984283615604E-2</c:v>
                </c:pt>
                <c:pt idx="2175">
                  <c:v>6.2128780109210864E-2</c:v>
                </c:pt>
                <c:pt idx="2176">
                  <c:v>4.6206336447043826E-2</c:v>
                </c:pt>
                <c:pt idx="2177">
                  <c:v>6.5262632702275697E-2</c:v>
                </c:pt>
                <c:pt idx="2178">
                  <c:v>4.8786373589821769E-2</c:v>
                </c:pt>
                <c:pt idx="2179">
                  <c:v>5.2823682678714977E-2</c:v>
                </c:pt>
                <c:pt idx="2180">
                  <c:v>5.3574410289103862E-2</c:v>
                </c:pt>
                <c:pt idx="2181">
                  <c:v>5.9476120519998892E-2</c:v>
                </c:pt>
                <c:pt idx="2182">
                  <c:v>5.7958810322366057E-2</c:v>
                </c:pt>
                <c:pt idx="2183">
                  <c:v>4.7931978823072874E-2</c:v>
                </c:pt>
                <c:pt idx="2184">
                  <c:v>4.3134905895723039E-2</c:v>
                </c:pt>
                <c:pt idx="2185">
                  <c:v>5.1088283393852046E-2</c:v>
                </c:pt>
                <c:pt idx="2186">
                  <c:v>3.4519167336530196E-2</c:v>
                </c:pt>
                <c:pt idx="2187">
                  <c:v>3.5259306483355048E-2</c:v>
                </c:pt>
                <c:pt idx="2188">
                  <c:v>5.7704354574936938E-2</c:v>
                </c:pt>
                <c:pt idx="2189">
                  <c:v>4.7880089807910864E-2</c:v>
                </c:pt>
                <c:pt idx="2190">
                  <c:v>6.743132743853425E-2</c:v>
                </c:pt>
                <c:pt idx="2191">
                  <c:v>6.8469107741774532E-2</c:v>
                </c:pt>
                <c:pt idx="2192">
                  <c:v>6.5482163151038067E-2</c:v>
                </c:pt>
                <c:pt idx="2193">
                  <c:v>7.9966183440973476E-2</c:v>
                </c:pt>
                <c:pt idx="2194">
                  <c:v>6.2351082407073759E-2</c:v>
                </c:pt>
                <c:pt idx="2195">
                  <c:v>7.1830806330903343E-2</c:v>
                </c:pt>
                <c:pt idx="2196">
                  <c:v>8.4547495634337666E-2</c:v>
                </c:pt>
                <c:pt idx="2197">
                  <c:v>7.2326967319899113E-2</c:v>
                </c:pt>
                <c:pt idx="2198">
                  <c:v>8.2497436039582012E-2</c:v>
                </c:pt>
                <c:pt idx="2199">
                  <c:v>8.0288826676275751E-2</c:v>
                </c:pt>
                <c:pt idx="2200">
                  <c:v>7.7034121462427593E-2</c:v>
                </c:pt>
                <c:pt idx="2201">
                  <c:v>7.5583890013027705E-2</c:v>
                </c:pt>
                <c:pt idx="2202">
                  <c:v>6.980181278931176E-2</c:v>
                </c:pt>
                <c:pt idx="2203">
                  <c:v>5.2731989910469276E-2</c:v>
                </c:pt>
                <c:pt idx="2204">
                  <c:v>6.7219003797433272E-2</c:v>
                </c:pt>
                <c:pt idx="2205">
                  <c:v>7.1094603209801266E-2</c:v>
                </c:pt>
                <c:pt idx="2206">
                  <c:v>7.2757712670122252E-2</c:v>
                </c:pt>
                <c:pt idx="2207">
                  <c:v>0.12354408625994401</c:v>
                </c:pt>
                <c:pt idx="2208">
                  <c:v>3.0102225794827731E-2</c:v>
                </c:pt>
                <c:pt idx="2209">
                  <c:v>2.3983535216342822E-2</c:v>
                </c:pt>
                <c:pt idx="2210">
                  <c:v>3.9492585303656069E-2</c:v>
                </c:pt>
                <c:pt idx="2211">
                  <c:v>4.8916262438672843E-2</c:v>
                </c:pt>
                <c:pt idx="2212">
                  <c:v>5.4942151509271842E-2</c:v>
                </c:pt>
                <c:pt idx="2213">
                  <c:v>5.5809518529811246E-2</c:v>
                </c:pt>
                <c:pt idx="2214">
                  <c:v>5.0363444854062148E-2</c:v>
                </c:pt>
                <c:pt idx="2215">
                  <c:v>7.3801591041383702E-2</c:v>
                </c:pt>
                <c:pt idx="2216">
                  <c:v>6.6037087340965167E-2</c:v>
                </c:pt>
                <c:pt idx="2217">
                  <c:v>7.5917620644732106E-2</c:v>
                </c:pt>
                <c:pt idx="2218">
                  <c:v>7.0883942678160602E-2</c:v>
                </c:pt>
                <c:pt idx="2219">
                  <c:v>7.2211658397316844E-2</c:v>
                </c:pt>
                <c:pt idx="2220">
                  <c:v>5.5313412977797488E-2</c:v>
                </c:pt>
                <c:pt idx="2221">
                  <c:v>5.0240818249854477E-2</c:v>
                </c:pt>
                <c:pt idx="2222">
                  <c:v>4.8790254178562517E-2</c:v>
                </c:pt>
                <c:pt idx="2223">
                  <c:v>4.5314355406491674E-2</c:v>
                </c:pt>
                <c:pt idx="2224">
                  <c:v>4.1907919172880226E-2</c:v>
                </c:pt>
                <c:pt idx="2225">
                  <c:v>5.144291376777449E-2</c:v>
                </c:pt>
                <c:pt idx="2226">
                  <c:v>5.0848573883637782E-2</c:v>
                </c:pt>
                <c:pt idx="2227">
                  <c:v>5.6756936552374099E-2</c:v>
                </c:pt>
                <c:pt idx="2228">
                  <c:v>5.5453058735482438E-2</c:v>
                </c:pt>
                <c:pt idx="2229">
                  <c:v>7.3840396928791199E-2</c:v>
                </c:pt>
                <c:pt idx="2230">
                  <c:v>7.2831998226016575E-2</c:v>
                </c:pt>
                <c:pt idx="2231">
                  <c:v>8.4388945865787074E-2</c:v>
                </c:pt>
                <c:pt idx="2232">
                  <c:v>8.6526041522299535E-2</c:v>
                </c:pt>
                <c:pt idx="2233">
                  <c:v>0.10211713834298861</c:v>
                </c:pt>
                <c:pt idx="2234">
                  <c:v>8.9665992183385543E-2</c:v>
                </c:pt>
                <c:pt idx="2235">
                  <c:v>9.5357152756603933E-2</c:v>
                </c:pt>
                <c:pt idx="2236">
                  <c:v>9.4320481193003861E-2</c:v>
                </c:pt>
                <c:pt idx="2237">
                  <c:v>8.6161266180669119E-2</c:v>
                </c:pt>
                <c:pt idx="2238">
                  <c:v>9.0567951880699618E-2</c:v>
                </c:pt>
                <c:pt idx="2239">
                  <c:v>9.6793524960501157E-2</c:v>
                </c:pt>
                <c:pt idx="2240">
                  <c:v>8.9673198991046935E-2</c:v>
                </c:pt>
                <c:pt idx="2241">
                  <c:v>9.9098594672506035E-2</c:v>
                </c:pt>
                <c:pt idx="2242">
                  <c:v>0.10938880727333204</c:v>
                </c:pt>
                <c:pt idx="2243">
                  <c:v>0.10496770795797877</c:v>
                </c:pt>
                <c:pt idx="2244">
                  <c:v>0.10237214846023783</c:v>
                </c:pt>
                <c:pt idx="2245">
                  <c:v>0.10875793441805029</c:v>
                </c:pt>
                <c:pt idx="2246">
                  <c:v>0.10136707597638385</c:v>
                </c:pt>
                <c:pt idx="2247">
                  <c:v>0.10193142445325276</c:v>
                </c:pt>
                <c:pt idx="2248">
                  <c:v>0.10948471325221056</c:v>
                </c:pt>
                <c:pt idx="2249">
                  <c:v>9.8597998724949412E-2</c:v>
                </c:pt>
                <c:pt idx="2250">
                  <c:v>0.11215843889458658</c:v>
                </c:pt>
                <c:pt idx="2251">
                  <c:v>0.10435457493694045</c:v>
                </c:pt>
                <c:pt idx="2252">
                  <c:v>0.10029880533303767</c:v>
                </c:pt>
                <c:pt idx="2253">
                  <c:v>0.10001829420406352</c:v>
                </c:pt>
                <c:pt idx="2254">
                  <c:v>7.641877096210882E-2</c:v>
                </c:pt>
                <c:pt idx="2255">
                  <c:v>9.6398813648584977E-2</c:v>
                </c:pt>
                <c:pt idx="2256">
                  <c:v>0.10835657066829282</c:v>
                </c:pt>
                <c:pt idx="2257">
                  <c:v>0.10697230922748566</c:v>
                </c:pt>
                <c:pt idx="2258">
                  <c:v>9.2341935305042006E-2</c:v>
                </c:pt>
                <c:pt idx="2259">
                  <c:v>7.9417911688887663E-2</c:v>
                </c:pt>
                <c:pt idx="2260">
                  <c:v>9.9687335421459661E-2</c:v>
                </c:pt>
                <c:pt idx="2261">
                  <c:v>8.5394572719461159E-2</c:v>
                </c:pt>
                <c:pt idx="2262">
                  <c:v>7.9180641405881866E-2</c:v>
                </c:pt>
                <c:pt idx="2263">
                  <c:v>7.9205033677966566E-2</c:v>
                </c:pt>
                <c:pt idx="2264">
                  <c:v>8.7429664329073925E-2</c:v>
                </c:pt>
                <c:pt idx="2265">
                  <c:v>7.6898855226321491E-2</c:v>
                </c:pt>
                <c:pt idx="2266">
                  <c:v>8.0194029437037448E-2</c:v>
                </c:pt>
                <c:pt idx="2267">
                  <c:v>7.4541674751226542E-2</c:v>
                </c:pt>
                <c:pt idx="2268">
                  <c:v>7.925381822213598E-2</c:v>
                </c:pt>
                <c:pt idx="2269">
                  <c:v>7.1828588851622924E-2</c:v>
                </c:pt>
                <c:pt idx="2270">
                  <c:v>7.7256423760290502E-2</c:v>
                </c:pt>
                <c:pt idx="2271">
                  <c:v>7.572359120769466E-2</c:v>
                </c:pt>
                <c:pt idx="2272">
                  <c:v>8.1724090140532751E-2</c:v>
                </c:pt>
                <c:pt idx="2273">
                  <c:v>7.7631177758682821E-2</c:v>
                </c:pt>
                <c:pt idx="2274">
                  <c:v>8.0194583806857567E-2</c:v>
                </c:pt>
                <c:pt idx="2275">
                  <c:v>7.7520858164481538E-2</c:v>
                </c:pt>
                <c:pt idx="2276">
                  <c:v>9.163954874296644E-2</c:v>
                </c:pt>
                <c:pt idx="2277">
                  <c:v>9.9703966516062878E-2</c:v>
                </c:pt>
                <c:pt idx="2278">
                  <c:v>7.0305180585968907E-2</c:v>
                </c:pt>
                <c:pt idx="2279">
                  <c:v>6.2566732267095373E-2</c:v>
                </c:pt>
                <c:pt idx="2280">
                  <c:v>4.5906422374365943E-2</c:v>
                </c:pt>
                <c:pt idx="2281">
                  <c:v>4.8149735288410905E-2</c:v>
                </c:pt>
                <c:pt idx="2282">
                  <c:v>3.6889929872217758E-2</c:v>
                </c:pt>
                <c:pt idx="2283">
                  <c:v>3.8751836350029108E-2</c:v>
                </c:pt>
                <c:pt idx="2284">
                  <c:v>3.1658674501760124E-2</c:v>
                </c:pt>
                <c:pt idx="2285">
                  <c:v>2.9631621254538908E-2</c:v>
                </c:pt>
                <c:pt idx="2286">
                  <c:v>2.9190287440751729E-2</c:v>
                </c:pt>
                <c:pt idx="2287">
                  <c:v>2.4405466086426256E-2</c:v>
                </c:pt>
                <c:pt idx="2288">
                  <c:v>2.1382043961526737E-2</c:v>
                </c:pt>
                <c:pt idx="2289">
                  <c:v>2.7912520442387116E-2</c:v>
                </c:pt>
                <c:pt idx="2290">
                  <c:v>2.9732849183690443E-2</c:v>
                </c:pt>
                <c:pt idx="2291">
                  <c:v>2.780242259611387E-2</c:v>
                </c:pt>
                <c:pt idx="2292">
                  <c:v>-1.6640019957313524E-3</c:v>
                </c:pt>
                <c:pt idx="2293">
                  <c:v>1.2091692768245697E-2</c:v>
                </c:pt>
                <c:pt idx="2294">
                  <c:v>2.4844526983950996E-2</c:v>
                </c:pt>
                <c:pt idx="2295">
                  <c:v>3.1534772846966215E-2</c:v>
                </c:pt>
                <c:pt idx="2296">
                  <c:v>4.6039415694209614E-2</c:v>
                </c:pt>
                <c:pt idx="2297">
                  <c:v>4.127283310696566E-2</c:v>
                </c:pt>
                <c:pt idx="2298">
                  <c:v>3.7245835296726447E-2</c:v>
                </c:pt>
                <c:pt idx="2299">
                  <c:v>4.2834714638135103E-2</c:v>
                </c:pt>
                <c:pt idx="2300">
                  <c:v>6.2219696759708405E-2</c:v>
                </c:pt>
                <c:pt idx="2301">
                  <c:v>5.4987997893394688E-2</c:v>
                </c:pt>
                <c:pt idx="2302">
                  <c:v>7.3497796379965077E-2</c:v>
                </c:pt>
                <c:pt idx="2303">
                  <c:v>7.6669346120797191E-2</c:v>
                </c:pt>
                <c:pt idx="2304">
                  <c:v>8.7263907752861927E-2</c:v>
                </c:pt>
                <c:pt idx="2305">
                  <c:v>0.10475372120741747</c:v>
                </c:pt>
                <c:pt idx="2306">
                  <c:v>0.1124444937217618</c:v>
                </c:pt>
                <c:pt idx="2307">
                  <c:v>0.10363444854062145</c:v>
                </c:pt>
                <c:pt idx="2308">
                  <c:v>8.0255010117249226E-2</c:v>
                </c:pt>
                <c:pt idx="2309">
                  <c:v>9.2926795465254883E-2</c:v>
                </c:pt>
                <c:pt idx="2310">
                  <c:v>7.5519028744075178E-2</c:v>
                </c:pt>
                <c:pt idx="2311">
                  <c:v>7.1123984810266924E-2</c:v>
                </c:pt>
                <c:pt idx="2312">
                  <c:v>9.5242952573661901E-2</c:v>
                </c:pt>
                <c:pt idx="2313">
                  <c:v>9.1326329794605976E-2</c:v>
                </c:pt>
                <c:pt idx="2314">
                  <c:v>9.9708955844443836E-2</c:v>
                </c:pt>
                <c:pt idx="2315">
                  <c:v>0.10653491143942125</c:v>
                </c:pt>
                <c:pt idx="2316">
                  <c:v>9.8695013443468149E-2</c:v>
                </c:pt>
                <c:pt idx="2317">
                  <c:v>9.2508800620894199E-2</c:v>
                </c:pt>
                <c:pt idx="2318">
                  <c:v>7.6893865897940519E-2</c:v>
                </c:pt>
                <c:pt idx="2319">
                  <c:v>7.602461402001276E-2</c:v>
                </c:pt>
                <c:pt idx="2320">
                  <c:v>6.3172658480472321E-2</c:v>
                </c:pt>
                <c:pt idx="2321">
                  <c:v>5.4439171771488763E-2</c:v>
                </c:pt>
                <c:pt idx="2322">
                  <c:v>6.6644122293982311E-2</c:v>
                </c:pt>
                <c:pt idx="2323">
                  <c:v>6.50253624192699E-2</c:v>
                </c:pt>
                <c:pt idx="2324">
                  <c:v>4.6803503617263084E-2</c:v>
                </c:pt>
                <c:pt idx="2325">
                  <c:v>4.6234387559941241E-2</c:v>
                </c:pt>
                <c:pt idx="2326">
                  <c:v>3.6136818471602411E-2</c:v>
                </c:pt>
                <c:pt idx="2327">
                  <c:v>3.2391385092995544E-2</c:v>
                </c:pt>
                <c:pt idx="2328">
                  <c:v>5.0821298888488513E-2</c:v>
                </c:pt>
                <c:pt idx="2329">
                  <c:v>6.0834326579261022E-2</c:v>
                </c:pt>
                <c:pt idx="2330">
                  <c:v>4.5039221664772575E-2</c:v>
                </c:pt>
                <c:pt idx="2331">
                  <c:v>4.4489175929262409E-2</c:v>
                </c:pt>
                <c:pt idx="2332">
                  <c:v>6.7994567175762952E-2</c:v>
                </c:pt>
                <c:pt idx="2333">
                  <c:v>6.0861490700446268E-2</c:v>
                </c:pt>
                <c:pt idx="2334">
                  <c:v>7.4255065554231239E-2</c:v>
                </c:pt>
                <c:pt idx="2335">
                  <c:v>8.1819996119411265E-2</c:v>
                </c:pt>
                <c:pt idx="2336">
                  <c:v>8.7498960556587305E-2</c:v>
                </c:pt>
                <c:pt idx="2337">
                  <c:v>7.8753222274579371E-2</c:v>
                </c:pt>
                <c:pt idx="2338">
                  <c:v>9.4954680267206257E-2</c:v>
                </c:pt>
                <c:pt idx="2339">
                  <c:v>0.15807966294314937</c:v>
                </c:pt>
                <c:pt idx="2340">
                  <c:v>0.18302297862904346</c:v>
                </c:pt>
                <c:pt idx="2341">
                  <c:v>0.22461402001275052</c:v>
                </c:pt>
                <c:pt idx="2342">
                  <c:v>0.22512348587742884</c:v>
                </c:pt>
                <c:pt idx="2343">
                  <c:v>0.21108684203231978</c:v>
                </c:pt>
                <c:pt idx="2344">
                  <c:v>0.23097485932865813</c:v>
                </c:pt>
                <c:pt idx="2345">
                  <c:v>0.22158937827424677</c:v>
                </c:pt>
                <c:pt idx="2346">
                  <c:v>0.26240929123818496</c:v>
                </c:pt>
                <c:pt idx="2347">
                  <c:v>0.27694265044210997</c:v>
                </c:pt>
                <c:pt idx="2348">
                  <c:v>0.29750533580951855</c:v>
                </c:pt>
                <c:pt idx="2349">
                  <c:v>0.32494220694625386</c:v>
                </c:pt>
                <c:pt idx="2350">
                  <c:v>0.33245225489924335</c:v>
                </c:pt>
                <c:pt idx="2351">
                  <c:v>0.34012916816808492</c:v>
                </c:pt>
                <c:pt idx="2352">
                  <c:v>0.34152562574493445</c:v>
                </c:pt>
                <c:pt idx="2353">
                  <c:v>0.35630124456024614</c:v>
                </c:pt>
                <c:pt idx="2354">
                  <c:v>0.35735177536934892</c:v>
                </c:pt>
                <c:pt idx="2355">
                  <c:v>0.35971893450120579</c:v>
                </c:pt>
                <c:pt idx="2356">
                  <c:v>0.3710186545444466</c:v>
                </c:pt>
                <c:pt idx="2357">
                  <c:v>0.38416387171882366</c:v>
                </c:pt>
                <c:pt idx="2358">
                  <c:v>0.41623970951021427</c:v>
                </c:pt>
                <c:pt idx="2359">
                  <c:v>0.42926684591290853</c:v>
                </c:pt>
                <c:pt idx="2360">
                  <c:v>0.3794051611830252</c:v>
                </c:pt>
                <c:pt idx="2361">
                  <c:v>0.37864622889929872</c:v>
                </c:pt>
                <c:pt idx="2362">
                  <c:v>0.38819524905064173</c:v>
                </c:pt>
                <c:pt idx="2363">
                  <c:v>0.36464839094159712</c:v>
                </c:pt>
                <c:pt idx="2364">
                  <c:v>0.35316572885772102</c:v>
                </c:pt>
                <c:pt idx="2365">
                  <c:v>0.33599135183080636</c:v>
                </c:pt>
                <c:pt idx="2366">
                  <c:v>0.32761870443773039</c:v>
                </c:pt>
                <c:pt idx="2367">
                  <c:v>0.36258336336169861</c:v>
                </c:pt>
                <c:pt idx="2368">
                  <c:v>0.33850375585553122</c:v>
                </c:pt>
                <c:pt idx="2369">
                  <c:v>0.35392244366216702</c:v>
                </c:pt>
                <c:pt idx="2370">
                  <c:v>0.31605898494885937</c:v>
                </c:pt>
                <c:pt idx="2371">
                  <c:v>0.34764420544945535</c:v>
                </c:pt>
                <c:pt idx="2372">
                  <c:v>0.32670343986473377</c:v>
                </c:pt>
                <c:pt idx="2373">
                  <c:v>0.3375724145577515</c:v>
                </c:pt>
                <c:pt idx="2374">
                  <c:v>0.35203703190398317</c:v>
                </c:pt>
                <c:pt idx="2375">
                  <c:v>0.34534412506583145</c:v>
                </c:pt>
                <c:pt idx="2376">
                  <c:v>0.3222402084430524</c:v>
                </c:pt>
                <c:pt idx="2377">
                  <c:v>0.30651606286553762</c:v>
                </c:pt>
                <c:pt idx="2378">
                  <c:v>0.27267067660836547</c:v>
                </c:pt>
                <c:pt idx="2379">
                  <c:v>0.2934118690578485</c:v>
                </c:pt>
                <c:pt idx="2380">
                  <c:v>0.29794605981650363</c:v>
                </c:pt>
                <c:pt idx="2381">
                  <c:v>0.30134822740250022</c:v>
                </c:pt>
                <c:pt idx="2382">
                  <c:v>0.35171383429886077</c:v>
                </c:pt>
                <c:pt idx="2383">
                  <c:v>0.29693433489480836</c:v>
                </c:pt>
                <c:pt idx="2384">
                  <c:v>0.31887185741608226</c:v>
                </c:pt>
                <c:pt idx="2385">
                  <c:v>0.32831000360340384</c:v>
                </c:pt>
                <c:pt idx="2386">
                  <c:v>0.33936912714471829</c:v>
                </c:pt>
                <c:pt idx="2387">
                  <c:v>0.31550239764947197</c:v>
                </c:pt>
                <c:pt idx="2388">
                  <c:v>0.33723369459766611</c:v>
                </c:pt>
                <c:pt idx="2389">
                  <c:v>0.32596945422291213</c:v>
                </c:pt>
                <c:pt idx="2390">
                  <c:v>0.32514843251933367</c:v>
                </c:pt>
                <c:pt idx="2391">
                  <c:v>0.30533248329960921</c:v>
                </c:pt>
                <c:pt idx="2392">
                  <c:v>0.31015162014579928</c:v>
                </c:pt>
                <c:pt idx="2393">
                  <c:v>0.32817085677855701</c:v>
                </c:pt>
                <c:pt idx="2394">
                  <c:v>0.33870388336058987</c:v>
                </c:pt>
                <c:pt idx="2395">
                  <c:v>0.33253042104387842</c:v>
                </c:pt>
                <c:pt idx="2396">
                  <c:v>0.3573933531058569</c:v>
                </c:pt>
                <c:pt idx="2397">
                  <c:v>0.35649083903872275</c:v>
                </c:pt>
                <c:pt idx="2398">
                  <c:v>0.34702552873021597</c:v>
                </c:pt>
                <c:pt idx="2399">
                  <c:v>0.36075782354408625</c:v>
                </c:pt>
                <c:pt idx="2400">
                  <c:v>0.36761038889042885</c:v>
                </c:pt>
                <c:pt idx="2401">
                  <c:v>0.34724727665825872</c:v>
                </c:pt>
                <c:pt idx="2402">
                  <c:v>0.36095407046040417</c:v>
                </c:pt>
                <c:pt idx="2403">
                  <c:v>0.37262799013221726</c:v>
                </c:pt>
                <c:pt idx="2404">
                  <c:v>0.37324112315325553</c:v>
                </c:pt>
                <c:pt idx="2405">
                  <c:v>0.3691171660614796</c:v>
                </c:pt>
                <c:pt idx="2406">
                  <c:v>0.35290295756299028</c:v>
                </c:pt>
                <c:pt idx="2407">
                  <c:v>0.35627685228816147</c:v>
                </c:pt>
                <c:pt idx="2408">
                  <c:v>0.32910219807633673</c:v>
                </c:pt>
                <c:pt idx="2409">
                  <c:v>0.33483327327660284</c:v>
                </c:pt>
                <c:pt idx="2410">
                  <c:v>0.32172409014053277</c:v>
                </c:pt>
                <c:pt idx="2411">
                  <c:v>0.33595642653213964</c:v>
                </c:pt>
                <c:pt idx="2412">
                  <c:v>0.33442248523990353</c:v>
                </c:pt>
                <c:pt idx="2413">
                  <c:v>0.29902929844499271</c:v>
                </c:pt>
                <c:pt idx="2414">
                  <c:v>0.29434376472544838</c:v>
                </c:pt>
                <c:pt idx="2415">
                  <c:v>0.27446461734623168</c:v>
                </c:pt>
                <c:pt idx="2416">
                  <c:v>0.24570113922998033</c:v>
                </c:pt>
                <c:pt idx="2417">
                  <c:v>0.24012972253790504</c:v>
                </c:pt>
                <c:pt idx="2418">
                  <c:v>0.2020910829614436</c:v>
                </c:pt>
                <c:pt idx="2419">
                  <c:v>0.20368766804335173</c:v>
                </c:pt>
                <c:pt idx="2420">
                  <c:v>0.18101227929151539</c:v>
                </c:pt>
                <c:pt idx="2421">
                  <c:v>0.13238573052083047</c:v>
                </c:pt>
                <c:pt idx="2422">
                  <c:v>0.11813343681569975</c:v>
                </c:pt>
                <c:pt idx="2423">
                  <c:v>0.13536546830390556</c:v>
                </c:pt>
                <c:pt idx="2424">
                  <c:v>7.9208914266707314E-2</c:v>
                </c:pt>
                <c:pt idx="2425">
                  <c:v>9.1042492446711198E-2</c:v>
                </c:pt>
                <c:pt idx="2426">
                  <c:v>6.1697480389167614E-2</c:v>
                </c:pt>
                <c:pt idx="2427">
                  <c:v>4.7288577209856693E-2</c:v>
                </c:pt>
                <c:pt idx="2428">
                  <c:v>5.431255370457632E-2</c:v>
                </c:pt>
                <c:pt idx="2429">
                  <c:v>6.5906810433240023E-2</c:v>
                </c:pt>
                <c:pt idx="2430">
                  <c:v>0.10403913850929956</c:v>
                </c:pt>
                <c:pt idx="2431">
                  <c:v>9.3967347617595703E-2</c:v>
                </c:pt>
                <c:pt idx="2432">
                  <c:v>0.1046295423677135</c:v>
                </c:pt>
                <c:pt idx="2433">
                  <c:v>0.11551403941569421</c:v>
                </c:pt>
                <c:pt idx="2434">
                  <c:v>0.12257061285583612</c:v>
                </c:pt>
                <c:pt idx="2435">
                  <c:v>0.11765390692130721</c:v>
                </c:pt>
                <c:pt idx="2436">
                  <c:v>0.11174321589932645</c:v>
                </c:pt>
                <c:pt idx="2437">
                  <c:v>0.10412229398231561</c:v>
                </c:pt>
                <c:pt idx="2438">
                  <c:v>0.11620644732100785</c:v>
                </c:pt>
                <c:pt idx="2439">
                  <c:v>0.11620533858136763</c:v>
                </c:pt>
                <c:pt idx="2440">
                  <c:v>0.11060786650774733</c:v>
                </c:pt>
                <c:pt idx="2441">
                  <c:v>0.12226848130387782</c:v>
                </c:pt>
                <c:pt idx="2442">
                  <c:v>0.11786179560384734</c:v>
                </c:pt>
                <c:pt idx="2443">
                  <c:v>0.10579094714083766</c:v>
                </c:pt>
                <c:pt idx="2444">
                  <c:v>0.11735288410898911</c:v>
                </c:pt>
                <c:pt idx="2445">
                  <c:v>0.11670039083072319</c:v>
                </c:pt>
                <c:pt idx="2446">
                  <c:v>0.12509133242786263</c:v>
                </c:pt>
                <c:pt idx="2447">
                  <c:v>0.12783379992793192</c:v>
                </c:pt>
                <c:pt idx="2448">
                  <c:v>0.11791667821603792</c:v>
                </c:pt>
                <c:pt idx="2449">
                  <c:v>0.13488150345095212</c:v>
                </c:pt>
                <c:pt idx="2450">
                  <c:v>0.14672062532915708</c:v>
                </c:pt>
                <c:pt idx="2451">
                  <c:v>0.11798320259445076</c:v>
                </c:pt>
                <c:pt idx="2452">
                  <c:v>0.12870637802478035</c:v>
                </c:pt>
                <c:pt idx="2453">
                  <c:v>0.11445408431964964</c:v>
                </c:pt>
                <c:pt idx="2454">
                  <c:v>0.12529423178202179</c:v>
                </c:pt>
                <c:pt idx="2455">
                  <c:v>0.11484990437120604</c:v>
                </c:pt>
                <c:pt idx="2456">
                  <c:v>0.103336751947224</c:v>
                </c:pt>
                <c:pt idx="2457">
                  <c:v>0.10964548050004158</c:v>
                </c:pt>
                <c:pt idx="2458">
                  <c:v>0.11982537350666631</c:v>
                </c:pt>
                <c:pt idx="2459">
                  <c:v>0.1206025999944563</c:v>
                </c:pt>
                <c:pt idx="2460">
                  <c:v>0.11681015605510436</c:v>
                </c:pt>
                <c:pt idx="2461">
                  <c:v>0.12717409984200459</c:v>
                </c:pt>
                <c:pt idx="2462">
                  <c:v>0.12929012944535298</c:v>
                </c:pt>
                <c:pt idx="2463">
                  <c:v>0.1092424536408238</c:v>
                </c:pt>
                <c:pt idx="2464">
                  <c:v>0.12822740250020789</c:v>
                </c:pt>
                <c:pt idx="2465">
                  <c:v>0.12643457050198187</c:v>
                </c:pt>
                <c:pt idx="2466">
                  <c:v>0.14036643845109073</c:v>
                </c:pt>
                <c:pt idx="2467">
                  <c:v>0.11611885688943094</c:v>
                </c:pt>
                <c:pt idx="2468">
                  <c:v>0.10706876957618428</c:v>
                </c:pt>
                <c:pt idx="2469">
                  <c:v>0.12666241649804585</c:v>
                </c:pt>
                <c:pt idx="2470">
                  <c:v>0.1032657926102503</c:v>
                </c:pt>
                <c:pt idx="2471">
                  <c:v>0.10535188624331292</c:v>
                </c:pt>
                <c:pt idx="2472">
                  <c:v>8.7860409679297063E-2</c:v>
                </c:pt>
                <c:pt idx="2473">
                  <c:v>0.10706267150816309</c:v>
                </c:pt>
                <c:pt idx="2474">
                  <c:v>0.10627990132217202</c:v>
                </c:pt>
                <c:pt idx="2475">
                  <c:v>7.0376139922942602E-2</c:v>
                </c:pt>
                <c:pt idx="2476">
                  <c:v>7.9421237907808293E-2</c:v>
                </c:pt>
                <c:pt idx="2477">
                  <c:v>8.4187709621088236E-2</c:v>
                </c:pt>
                <c:pt idx="2478">
                  <c:v>7.8483798542007377E-2</c:v>
                </c:pt>
                <c:pt idx="2479">
                  <c:v>8.0586523269673194E-2</c:v>
                </c:pt>
                <c:pt idx="2480">
                  <c:v>6.7803309587826044E-2</c:v>
                </c:pt>
                <c:pt idx="2481">
                  <c:v>6.6583141613770547E-2</c:v>
                </c:pt>
                <c:pt idx="2482">
                  <c:v>6.5145660670233113E-2</c:v>
                </c:pt>
                <c:pt idx="2483">
                  <c:v>7.1334090972087483E-2</c:v>
                </c:pt>
                <c:pt idx="2484">
                  <c:v>6.8003991462704777E-2</c:v>
                </c:pt>
                <c:pt idx="2485">
                  <c:v>9.4717409984200474E-2</c:v>
                </c:pt>
                <c:pt idx="2486">
                  <c:v>9.1550849571749318E-2</c:v>
                </c:pt>
                <c:pt idx="2487">
                  <c:v>9.8044737644482641E-2</c:v>
                </c:pt>
                <c:pt idx="2488">
                  <c:v>8.6951243174321596E-2</c:v>
                </c:pt>
                <c:pt idx="2489">
                  <c:v>9.4440225074146969E-2</c:v>
                </c:pt>
                <c:pt idx="2490">
                  <c:v>0.1018626825955595</c:v>
                </c:pt>
                <c:pt idx="2491">
                  <c:v>9.8379022646007161E-2</c:v>
                </c:pt>
                <c:pt idx="2492">
                  <c:v>9.1237076253568763E-2</c:v>
                </c:pt>
                <c:pt idx="2493">
                  <c:v>9.1553067051029752E-2</c:v>
                </c:pt>
                <c:pt idx="2494">
                  <c:v>9.8151731019763294E-2</c:v>
                </c:pt>
                <c:pt idx="2495">
                  <c:v>0.10314105940072624</c:v>
                </c:pt>
                <c:pt idx="2496">
                  <c:v>9.2308118746015466E-2</c:v>
                </c:pt>
                <c:pt idx="2497">
                  <c:v>0.10769465310308507</c:v>
                </c:pt>
                <c:pt idx="2498">
                  <c:v>0.10741580508357125</c:v>
                </c:pt>
                <c:pt idx="2499">
                  <c:v>0.10075560606480584</c:v>
                </c:pt>
                <c:pt idx="2500">
                  <c:v>9.3701804473764458E-2</c:v>
                </c:pt>
                <c:pt idx="2501">
                  <c:v>0.10457687723480334</c:v>
                </c:pt>
                <c:pt idx="2502">
                  <c:v>9.5502952019292084E-2</c:v>
                </c:pt>
                <c:pt idx="2503">
                  <c:v>0.1022429802921529</c:v>
                </c:pt>
                <c:pt idx="2504">
                  <c:v>0.10714360950189872</c:v>
                </c:pt>
                <c:pt idx="2505">
                  <c:v>0.11032569226931287</c:v>
                </c:pt>
                <c:pt idx="2506">
                  <c:v>0.13540371982149293</c:v>
                </c:pt>
                <c:pt idx="2507">
                  <c:v>0.13275937577958255</c:v>
                </c:pt>
                <c:pt idx="2508">
                  <c:v>0.13963577902818972</c:v>
                </c:pt>
                <c:pt idx="2509">
                  <c:v>0.14873742273470633</c:v>
                </c:pt>
                <c:pt idx="2510">
                  <c:v>0.17508883776367215</c:v>
                </c:pt>
                <c:pt idx="2511">
                  <c:v>0.15570197078471049</c:v>
                </c:pt>
                <c:pt idx="2512">
                  <c:v>0.1682839482218588</c:v>
                </c:pt>
                <c:pt idx="2513">
                  <c:v>0.15527954098178898</c:v>
                </c:pt>
                <c:pt idx="2514">
                  <c:v>0.16107880366992822</c:v>
                </c:pt>
                <c:pt idx="2515">
                  <c:v>0.18267428001219616</c:v>
                </c:pt>
                <c:pt idx="2516">
                  <c:v>0.19409984200460129</c:v>
                </c:pt>
                <c:pt idx="2517">
                  <c:v>0.14665631843002466</c:v>
                </c:pt>
                <c:pt idx="2518">
                  <c:v>0.14949968123735347</c:v>
                </c:pt>
                <c:pt idx="2519">
                  <c:v>0.15717049643817391</c:v>
                </c:pt>
                <c:pt idx="2520">
                  <c:v>0.14248080494497881</c:v>
                </c:pt>
                <c:pt idx="2521">
                  <c:v>0.15001247332095241</c:v>
                </c:pt>
                <c:pt idx="2522">
                  <c:v>0.14631648973029909</c:v>
                </c:pt>
                <c:pt idx="2523">
                  <c:v>0.10716024059650192</c:v>
                </c:pt>
                <c:pt idx="2524">
                  <c:v>0.11435097153310975</c:v>
                </c:pt>
                <c:pt idx="2525">
                  <c:v>9.4551653407988476E-2</c:v>
                </c:pt>
                <c:pt idx="2526">
                  <c:v>8.1591041383707083E-2</c:v>
                </c:pt>
                <c:pt idx="2527">
                  <c:v>7.5935360478975533E-2</c:v>
                </c:pt>
                <c:pt idx="2528">
                  <c:v>7.1795326662416503E-2</c:v>
                </c:pt>
                <c:pt idx="2529">
                  <c:v>5.2830612301466309E-2</c:v>
                </c:pt>
                <c:pt idx="2530">
                  <c:v>7.0029658785375731E-2</c:v>
                </c:pt>
                <c:pt idx="2531">
                  <c:v>5.4422208054993489E-2</c:v>
                </c:pt>
                <c:pt idx="2532">
                  <c:v>5.7391135626576495E-2</c:v>
                </c:pt>
                <c:pt idx="2533">
                  <c:v>6.5192227735122107E-2</c:v>
                </c:pt>
                <c:pt idx="2534">
                  <c:v>5.1452393491698313E-2</c:v>
                </c:pt>
                <c:pt idx="2535">
                  <c:v>5.0604263103916622E-2</c:v>
                </c:pt>
                <c:pt idx="2536">
                  <c:v>5.6526873077029686E-2</c:v>
                </c:pt>
                <c:pt idx="2537">
                  <c:v>6.2602211935582242E-2</c:v>
                </c:pt>
                <c:pt idx="2538">
                  <c:v>5.2912326412950079E-2</c:v>
                </c:pt>
                <c:pt idx="2539">
                  <c:v>5.4628821686947368E-2</c:v>
                </c:pt>
                <c:pt idx="2540">
                  <c:v>6.3901100424092916E-2</c:v>
                </c:pt>
                <c:pt idx="2541">
                  <c:v>6.3908861601574413E-2</c:v>
                </c:pt>
                <c:pt idx="2542">
                  <c:v>6.8036144912270988E-2</c:v>
                </c:pt>
                <c:pt idx="2543">
                  <c:v>7.7795825595254595E-2</c:v>
                </c:pt>
                <c:pt idx="2544">
                  <c:v>8.8587188513457329E-2</c:v>
                </c:pt>
                <c:pt idx="2545">
                  <c:v>6.8142583917731522E-2</c:v>
                </c:pt>
                <c:pt idx="2546">
                  <c:v>8.6020456246361954E-2</c:v>
                </c:pt>
                <c:pt idx="2547">
                  <c:v>6.6662416498045857E-2</c:v>
                </c:pt>
                <c:pt idx="2548">
                  <c:v>7.9503284641184141E-2</c:v>
                </c:pt>
                <c:pt idx="2549">
                  <c:v>6.855226321479059E-2</c:v>
                </c:pt>
                <c:pt idx="2550">
                  <c:v>8.1570529700363117E-2</c:v>
                </c:pt>
                <c:pt idx="2551">
                  <c:v>7.3394683593425186E-2</c:v>
                </c:pt>
                <c:pt idx="2552">
                  <c:v>6.1696926019347502E-2</c:v>
                </c:pt>
                <c:pt idx="2553">
                  <c:v>6.1276713695706406E-2</c:v>
                </c:pt>
                <c:pt idx="2554">
                  <c:v>5.4026720625329164E-2</c:v>
                </c:pt>
                <c:pt idx="2555">
                  <c:v>4.0714527261135905E-2</c:v>
                </c:pt>
                <c:pt idx="2556">
                  <c:v>3.5204423871164459E-2</c:v>
                </c:pt>
                <c:pt idx="2557">
                  <c:v>4.0099232197799158E-2</c:v>
                </c:pt>
                <c:pt idx="2558">
                  <c:v>3.6849405438367934E-2</c:v>
                </c:pt>
                <c:pt idx="2559">
                  <c:v>4.8221193558222693E-2</c:v>
                </c:pt>
                <c:pt idx="2560">
                  <c:v>5.0211048590514736E-2</c:v>
                </c:pt>
                <c:pt idx="2561">
                  <c:v>4.9783352274302188E-2</c:v>
                </c:pt>
                <c:pt idx="2562">
                  <c:v>5.4447986251628465E-2</c:v>
                </c:pt>
                <c:pt idx="2563">
                  <c:v>5.4898522604429421E-2</c:v>
                </c:pt>
                <c:pt idx="2564">
                  <c:v>4.0359065332483304E-2</c:v>
                </c:pt>
                <c:pt idx="2565">
                  <c:v>4.2843362807328769E-2</c:v>
                </c:pt>
                <c:pt idx="2566">
                  <c:v>5.1791113451783687E-2</c:v>
                </c:pt>
                <c:pt idx="2567">
                  <c:v>3.8255897108961393E-2</c:v>
                </c:pt>
                <c:pt idx="2568">
                  <c:v>4.5821991850763646E-2</c:v>
                </c:pt>
                <c:pt idx="2569">
                  <c:v>6.5851373451229309E-2</c:v>
                </c:pt>
                <c:pt idx="2570">
                  <c:v>5.3912465005405114E-2</c:v>
                </c:pt>
                <c:pt idx="2571">
                  <c:v>4.3557723757518645E-2</c:v>
                </c:pt>
                <c:pt idx="2572">
                  <c:v>4.7417080134157498E-2</c:v>
                </c:pt>
                <c:pt idx="2573">
                  <c:v>4.4457299664606258E-2</c:v>
                </c:pt>
                <c:pt idx="2574">
                  <c:v>3.7902098289769107E-2</c:v>
                </c:pt>
                <c:pt idx="2575">
                  <c:v>4.8697951603514707E-2</c:v>
                </c:pt>
                <c:pt idx="2576">
                  <c:v>5.0591512598054167E-2</c:v>
                </c:pt>
                <c:pt idx="2577">
                  <c:v>4.2029825096321763E-2</c:v>
                </c:pt>
                <c:pt idx="2578">
                  <c:v>4.6296199794883169E-2</c:v>
                </c:pt>
                <c:pt idx="2579">
                  <c:v>3.9809906588685315E-2</c:v>
                </c:pt>
                <c:pt idx="2580">
                  <c:v>3.944856833993958E-2</c:v>
                </c:pt>
                <c:pt idx="2581">
                  <c:v>4.355456384954403E-2</c:v>
                </c:pt>
                <c:pt idx="2582">
                  <c:v>5.7528064972142919E-2</c:v>
                </c:pt>
                <c:pt idx="2583">
                  <c:v>6.9236909942622729E-2</c:v>
                </c:pt>
                <c:pt idx="2584">
                  <c:v>4.2924855170884499E-2</c:v>
                </c:pt>
                <c:pt idx="2585">
                  <c:v>5.4116528536186488E-2</c:v>
                </c:pt>
                <c:pt idx="2586">
                  <c:v>5.4314604872910725E-2</c:v>
                </c:pt>
                <c:pt idx="2587">
                  <c:v>5.4558305845829755E-2</c:v>
                </c:pt>
                <c:pt idx="2588">
                  <c:v>6.4454361504559701E-2</c:v>
                </c:pt>
                <c:pt idx="2589">
                  <c:v>4.3941403110014696E-2</c:v>
                </c:pt>
                <c:pt idx="2590">
                  <c:v>5.31238184993209E-2</c:v>
                </c:pt>
                <c:pt idx="2591">
                  <c:v>3.9030628932560908E-2</c:v>
                </c:pt>
                <c:pt idx="2592">
                  <c:v>3.7521800593175711E-2</c:v>
                </c:pt>
                <c:pt idx="2593">
                  <c:v>5.8258724395043933E-2</c:v>
                </c:pt>
                <c:pt idx="2594">
                  <c:v>3.5950550212046462E-2</c:v>
                </c:pt>
                <c:pt idx="2595">
                  <c:v>5.5174487900878678E-2</c:v>
                </c:pt>
                <c:pt idx="2596">
                  <c:v>6.7170219253263844E-2</c:v>
                </c:pt>
                <c:pt idx="2597">
                  <c:v>5.1480444604595728E-2</c:v>
                </c:pt>
                <c:pt idx="2598">
                  <c:v>5.8266485572525437E-2</c:v>
                </c:pt>
                <c:pt idx="2599">
                  <c:v>3.9482551209912134E-2</c:v>
                </c:pt>
                <c:pt idx="2600">
                  <c:v>4.9358760429082243E-2</c:v>
                </c:pt>
                <c:pt idx="2601">
                  <c:v>3.4547828256229735E-2</c:v>
                </c:pt>
                <c:pt idx="2602">
                  <c:v>2.7748205227707403E-2</c:v>
                </c:pt>
                <c:pt idx="2603">
                  <c:v>4.4186933503340083E-2</c:v>
                </c:pt>
                <c:pt idx="2604">
                  <c:v>2.7715164786429027E-2</c:v>
                </c:pt>
                <c:pt idx="2605">
                  <c:v>2.4698949469190899E-2</c:v>
                </c:pt>
                <c:pt idx="2606">
                  <c:v>3.1657732073065943E-2</c:v>
                </c:pt>
                <c:pt idx="2607">
                  <c:v>2.8856057876209221E-2</c:v>
                </c:pt>
                <c:pt idx="2608">
                  <c:v>3.2178839703966518E-2</c:v>
                </c:pt>
                <c:pt idx="2609">
                  <c:v>3.6606536020179062E-2</c:v>
                </c:pt>
                <c:pt idx="2610">
                  <c:v>5.8395653740610357E-2</c:v>
                </c:pt>
                <c:pt idx="2611">
                  <c:v>3.8807605953931866E-2</c:v>
                </c:pt>
                <c:pt idx="2612">
                  <c:v>5.6844526983950996E-2</c:v>
                </c:pt>
                <c:pt idx="2613">
                  <c:v>5.6045125703356707E-2</c:v>
                </c:pt>
                <c:pt idx="2614">
                  <c:v>5.1967292180613689E-2</c:v>
                </c:pt>
                <c:pt idx="2615">
                  <c:v>4.6309282922637696E-2</c:v>
                </c:pt>
                <c:pt idx="2616">
                  <c:v>3.6858109044543619E-2</c:v>
                </c:pt>
                <c:pt idx="2617">
                  <c:v>4.9266845912908509E-2</c:v>
                </c:pt>
                <c:pt idx="2618">
                  <c:v>6.1186905784849074E-2</c:v>
                </c:pt>
                <c:pt idx="2619">
                  <c:v>5.1084125620201239E-2</c:v>
                </c:pt>
                <c:pt idx="2620">
                  <c:v>6.2411508717465425E-2</c:v>
                </c:pt>
                <c:pt idx="2621">
                  <c:v>4.9906754996258004E-2</c:v>
                </c:pt>
                <c:pt idx="2622">
                  <c:v>6.5561992405133468E-2</c:v>
                </c:pt>
                <c:pt idx="2623">
                  <c:v>7.4056046788812821E-2</c:v>
                </c:pt>
                <c:pt idx="2624">
                  <c:v>6.653990076780221E-2</c:v>
                </c:pt>
                <c:pt idx="2625">
                  <c:v>6.583529672644621E-2</c:v>
                </c:pt>
                <c:pt idx="2626">
                  <c:v>5.8984394489563989E-2</c:v>
                </c:pt>
                <c:pt idx="2627">
                  <c:v>8.0617567979599195E-2</c:v>
                </c:pt>
                <c:pt idx="2628">
                  <c:v>9.1553067051029752E-2</c:v>
                </c:pt>
                <c:pt idx="2629">
                  <c:v>8.176123291847992E-2</c:v>
                </c:pt>
                <c:pt idx="2630">
                  <c:v>7.4979072539290967E-2</c:v>
                </c:pt>
                <c:pt idx="2631">
                  <c:v>0.11171050807994012</c:v>
                </c:pt>
                <c:pt idx="2632">
                  <c:v>0.10048562796241374</c:v>
                </c:pt>
                <c:pt idx="2633">
                  <c:v>0.10627712947307148</c:v>
                </c:pt>
                <c:pt idx="2634">
                  <c:v>9.081908140920808E-2</c:v>
                </c:pt>
                <c:pt idx="2635">
                  <c:v>8.6823738115696991E-2</c:v>
                </c:pt>
                <c:pt idx="2636">
                  <c:v>8.8668680877013059E-2</c:v>
                </c:pt>
                <c:pt idx="2637">
                  <c:v>8.8361559996673777E-2</c:v>
                </c:pt>
                <c:pt idx="2638">
                  <c:v>0.10109709787399174</c:v>
                </c:pt>
                <c:pt idx="2639">
                  <c:v>0.10897247553843169</c:v>
                </c:pt>
                <c:pt idx="2640">
                  <c:v>0.10967375336086704</c:v>
                </c:pt>
                <c:pt idx="2641">
                  <c:v>9.4237880089807921E-2</c:v>
                </c:pt>
                <c:pt idx="2642">
                  <c:v>0.10931618482689803</c:v>
                </c:pt>
                <c:pt idx="2643">
                  <c:v>8.4510907226210616E-2</c:v>
                </c:pt>
                <c:pt idx="2644">
                  <c:v>6.0829337250880064E-2</c:v>
                </c:pt>
                <c:pt idx="2645">
                  <c:v>6.3037392244366219E-2</c:v>
                </c:pt>
                <c:pt idx="2646">
                  <c:v>6.6296532416775231E-2</c:v>
                </c:pt>
                <c:pt idx="2647">
                  <c:v>7.8629043434875409E-2</c:v>
                </c:pt>
                <c:pt idx="2648">
                  <c:v>9.3793829863902209E-2</c:v>
                </c:pt>
                <c:pt idx="2649">
                  <c:v>9.8999362474706878E-2</c:v>
                </c:pt>
                <c:pt idx="2650">
                  <c:v>0.11831970507525572</c:v>
                </c:pt>
                <c:pt idx="2651">
                  <c:v>0.12092413449011838</c:v>
                </c:pt>
                <c:pt idx="2652">
                  <c:v>0.1357513096987</c:v>
                </c:pt>
                <c:pt idx="2653">
                  <c:v>0.12659810959891346</c:v>
                </c:pt>
                <c:pt idx="2654">
                  <c:v>0.1406741137012501</c:v>
                </c:pt>
                <c:pt idx="2655">
                  <c:v>0.12685977215400393</c:v>
                </c:pt>
                <c:pt idx="2656">
                  <c:v>0.14303295728580537</c:v>
                </c:pt>
                <c:pt idx="2657">
                  <c:v>0.13328769021814454</c:v>
                </c:pt>
                <c:pt idx="2658">
                  <c:v>0.15329323391634561</c:v>
                </c:pt>
                <c:pt idx="2659">
                  <c:v>0.1533564320758378</c:v>
                </c:pt>
                <c:pt idx="2660">
                  <c:v>0.18815921501233474</c:v>
                </c:pt>
                <c:pt idx="2661">
                  <c:v>0.22388058874074898</c:v>
                </c:pt>
                <c:pt idx="2662">
                  <c:v>0.22491282534578816</c:v>
                </c:pt>
                <c:pt idx="2663">
                  <c:v>0.22096349474734597</c:v>
                </c:pt>
                <c:pt idx="2664">
                  <c:v>0.22884940543836793</c:v>
                </c:pt>
                <c:pt idx="2665">
                  <c:v>0.23250935499071432</c:v>
                </c:pt>
                <c:pt idx="2666">
                  <c:v>0.25267178534800572</c:v>
                </c:pt>
                <c:pt idx="2667">
                  <c:v>0.27169997505335813</c:v>
                </c:pt>
                <c:pt idx="2668">
                  <c:v>0.21629625523186519</c:v>
                </c:pt>
                <c:pt idx="2669">
                  <c:v>0.21900157995398731</c:v>
                </c:pt>
                <c:pt idx="2670">
                  <c:v>0.2733165174487901</c:v>
                </c:pt>
                <c:pt idx="2671">
                  <c:v>0.17994733486708983</c:v>
                </c:pt>
                <c:pt idx="2672">
                  <c:v>0.18050392216647726</c:v>
                </c:pt>
                <c:pt idx="2673">
                  <c:v>0.17084291931147269</c:v>
                </c:pt>
                <c:pt idx="2674">
                  <c:v>0.14701056074507304</c:v>
                </c:pt>
                <c:pt idx="2675">
                  <c:v>0.14977631177758682</c:v>
                </c:pt>
                <c:pt idx="2676">
                  <c:v>0.13971782576156555</c:v>
                </c:pt>
                <c:pt idx="2677">
                  <c:v>0.12913102530698231</c:v>
                </c:pt>
                <c:pt idx="2678">
                  <c:v>0.11057737616764145</c:v>
                </c:pt>
                <c:pt idx="2679">
                  <c:v>6.7518917870111161E-2</c:v>
                </c:pt>
                <c:pt idx="2680">
                  <c:v>4.8961443579011561E-2</c:v>
                </c:pt>
                <c:pt idx="2681">
                  <c:v>3.6308506804889541E-2</c:v>
                </c:pt>
                <c:pt idx="2682">
                  <c:v>3.8855836128281175E-2</c:v>
                </c:pt>
                <c:pt idx="2683">
                  <c:v>4.0097846273248888E-2</c:v>
                </c:pt>
                <c:pt idx="2684">
                  <c:v>4.5606840923580125E-2</c:v>
                </c:pt>
                <c:pt idx="2685">
                  <c:v>5.226925742162597E-2</c:v>
                </c:pt>
                <c:pt idx="2686">
                  <c:v>5.7994289990852904E-2</c:v>
                </c:pt>
                <c:pt idx="2687">
                  <c:v>6.3987582116029604E-2</c:v>
                </c:pt>
                <c:pt idx="2688">
                  <c:v>6.3001912575879379E-2</c:v>
                </c:pt>
                <c:pt idx="2689">
                  <c:v>6.1961360423538552E-2</c:v>
                </c:pt>
                <c:pt idx="2690">
                  <c:v>8.0028827230645569E-2</c:v>
                </c:pt>
                <c:pt idx="2691">
                  <c:v>7.6261329933198438E-2</c:v>
                </c:pt>
                <c:pt idx="2692">
                  <c:v>7.6743631676691515E-2</c:v>
                </c:pt>
                <c:pt idx="2693">
                  <c:v>8.8282839482218586E-2</c:v>
                </c:pt>
                <c:pt idx="2694">
                  <c:v>7.9109127699088053E-2</c:v>
                </c:pt>
                <c:pt idx="2695">
                  <c:v>7.9398508745183907E-2</c:v>
                </c:pt>
                <c:pt idx="2696">
                  <c:v>8.0042132106328143E-2</c:v>
                </c:pt>
                <c:pt idx="2697">
                  <c:v>8.349641045541481E-2</c:v>
                </c:pt>
                <c:pt idx="2698">
                  <c:v>6.4322421487374229E-2</c:v>
                </c:pt>
                <c:pt idx="2699">
                  <c:v>7.8769853369182588E-2</c:v>
                </c:pt>
                <c:pt idx="2700">
                  <c:v>8.3664938880727333E-2</c:v>
                </c:pt>
                <c:pt idx="2701">
                  <c:v>7.5792333065387921E-2</c:v>
                </c:pt>
                <c:pt idx="2702">
                  <c:v>9.29678188319428E-2</c:v>
                </c:pt>
                <c:pt idx="2703">
                  <c:v>9.1860742301189124E-2</c:v>
                </c:pt>
                <c:pt idx="2704">
                  <c:v>0.10483687668043352</c:v>
                </c:pt>
                <c:pt idx="2705">
                  <c:v>9.0717631732128504E-2</c:v>
                </c:pt>
                <c:pt idx="2706">
                  <c:v>9.7339024863486431E-2</c:v>
                </c:pt>
                <c:pt idx="2707">
                  <c:v>9.3460653602017912E-2</c:v>
                </c:pt>
                <c:pt idx="2708">
                  <c:v>0.10179948443606732</c:v>
                </c:pt>
                <c:pt idx="2709">
                  <c:v>0.10601990187654184</c:v>
                </c:pt>
                <c:pt idx="2710">
                  <c:v>0.1220295479114117</c:v>
                </c:pt>
                <c:pt idx="2711">
                  <c:v>0.14053274939712285</c:v>
                </c:pt>
                <c:pt idx="2712">
                  <c:v>0.14491892341380938</c:v>
                </c:pt>
                <c:pt idx="2713">
                  <c:v>0.16481802810654989</c:v>
                </c:pt>
                <c:pt idx="2714">
                  <c:v>0.17414252848074951</c:v>
                </c:pt>
                <c:pt idx="2715">
                  <c:v>0.16122127671369571</c:v>
                </c:pt>
                <c:pt idx="2716">
                  <c:v>0.1524760928015079</c:v>
                </c:pt>
                <c:pt idx="2717">
                  <c:v>0.15108129833411871</c:v>
                </c:pt>
                <c:pt idx="2718">
                  <c:v>0.14585081908140923</c:v>
                </c:pt>
                <c:pt idx="2719">
                  <c:v>0.16520331513152425</c:v>
                </c:pt>
                <c:pt idx="2720">
                  <c:v>0.12865537600133048</c:v>
                </c:pt>
                <c:pt idx="2721">
                  <c:v>0.11701139229980322</c:v>
                </c:pt>
                <c:pt idx="2722">
                  <c:v>0.11751586883610057</c:v>
                </c:pt>
                <c:pt idx="2723">
                  <c:v>0.11695096598941154</c:v>
                </c:pt>
                <c:pt idx="2724">
                  <c:v>0.13060564902846689</c:v>
                </c:pt>
                <c:pt idx="2725">
                  <c:v>0.14721179698977188</c:v>
                </c:pt>
                <c:pt idx="2726">
                  <c:v>0.14759320342600549</c:v>
                </c:pt>
                <c:pt idx="2727">
                  <c:v>0.17122155389860577</c:v>
                </c:pt>
                <c:pt idx="2728">
                  <c:v>0.16783878925631288</c:v>
                </c:pt>
                <c:pt idx="2729">
                  <c:v>0.15904703827923608</c:v>
                </c:pt>
                <c:pt idx="2730">
                  <c:v>0.15558777060176843</c:v>
                </c:pt>
                <c:pt idx="2731">
                  <c:v>0.14734429137677746</c:v>
                </c:pt>
                <c:pt idx="2732">
                  <c:v>0.15394960778335226</c:v>
                </c:pt>
                <c:pt idx="2733">
                  <c:v>0.13880366992820911</c:v>
                </c:pt>
                <c:pt idx="2734">
                  <c:v>0.16468497934972423</c:v>
                </c:pt>
                <c:pt idx="2735">
                  <c:v>0.15413310419380771</c:v>
                </c:pt>
                <c:pt idx="2736">
                  <c:v>0.1817285250990936</c:v>
                </c:pt>
                <c:pt idx="2737">
                  <c:v>0.14536629985863569</c:v>
                </c:pt>
                <c:pt idx="2738">
                  <c:v>0.12102336668791751</c:v>
                </c:pt>
                <c:pt idx="2739">
                  <c:v>0.13117387809407657</c:v>
                </c:pt>
                <c:pt idx="2740">
                  <c:v>0.13041383707070986</c:v>
                </c:pt>
                <c:pt idx="2741">
                  <c:v>0.13837625079690663</c:v>
                </c:pt>
                <c:pt idx="2742">
                  <c:v>0.12567286636915487</c:v>
                </c:pt>
                <c:pt idx="2743">
                  <c:v>0.12603875045042551</c:v>
                </c:pt>
                <c:pt idx="2744">
                  <c:v>0.12100562685367409</c:v>
                </c:pt>
                <c:pt idx="2745">
                  <c:v>0.10983064001995732</c:v>
                </c:pt>
                <c:pt idx="2746">
                  <c:v>0.13028134268370431</c:v>
                </c:pt>
                <c:pt idx="2747">
                  <c:v>0.11653518862433131</c:v>
                </c:pt>
                <c:pt idx="2748">
                  <c:v>0.13768883221997394</c:v>
                </c:pt>
                <c:pt idx="2749">
                  <c:v>0.13395348837209303</c:v>
                </c:pt>
                <c:pt idx="2750">
                  <c:v>0.14522438118468831</c:v>
                </c:pt>
                <c:pt idx="2751">
                  <c:v>0.15101532832552597</c:v>
                </c:pt>
                <c:pt idx="2752">
                  <c:v>0.16272361892618567</c:v>
                </c:pt>
                <c:pt idx="2753">
                  <c:v>0.15246777725420629</c:v>
                </c:pt>
                <c:pt idx="2754">
                  <c:v>0.16540676885550351</c:v>
                </c:pt>
                <c:pt idx="2755">
                  <c:v>0.17378274246750008</c:v>
                </c:pt>
                <c:pt idx="2756">
                  <c:v>0.1620145799262688</c:v>
                </c:pt>
                <c:pt idx="2757">
                  <c:v>0.17103085068048896</c:v>
                </c:pt>
                <c:pt idx="2758">
                  <c:v>0.17618926185658454</c:v>
                </c:pt>
                <c:pt idx="2759">
                  <c:v>0.17262965324167753</c:v>
                </c:pt>
                <c:pt idx="2760">
                  <c:v>0.17813676303462039</c:v>
                </c:pt>
                <c:pt idx="2761">
                  <c:v>0.18609862239099703</c:v>
                </c:pt>
                <c:pt idx="2762">
                  <c:v>0.18595116001884859</c:v>
                </c:pt>
                <c:pt idx="2763">
                  <c:v>0.20855558943371125</c:v>
                </c:pt>
                <c:pt idx="2764">
                  <c:v>0.19830141087119219</c:v>
                </c:pt>
                <c:pt idx="2765">
                  <c:v>0.16682983618371816</c:v>
                </c:pt>
                <c:pt idx="2766">
                  <c:v>0.20001663109460321</c:v>
                </c:pt>
                <c:pt idx="2767">
                  <c:v>0.14219475011780358</c:v>
                </c:pt>
                <c:pt idx="2768">
                  <c:v>0.14525431715497408</c:v>
                </c:pt>
                <c:pt idx="2769">
                  <c:v>0.1615356044016964</c:v>
                </c:pt>
                <c:pt idx="2770">
                  <c:v>0.16620173517753695</c:v>
                </c:pt>
                <c:pt idx="2771">
                  <c:v>0.15768883221997396</c:v>
                </c:pt>
                <c:pt idx="2772">
                  <c:v>0.13172713917454335</c:v>
                </c:pt>
                <c:pt idx="2773">
                  <c:v>0.13961637608448599</c:v>
                </c:pt>
                <c:pt idx="2774">
                  <c:v>0.15214901460764477</c:v>
                </c:pt>
                <c:pt idx="2775">
                  <c:v>0.13563544640629766</c:v>
                </c:pt>
                <c:pt idx="2776">
                  <c:v>0.14271086842032321</c:v>
                </c:pt>
                <c:pt idx="2777">
                  <c:v>0.13521357097319622</c:v>
                </c:pt>
                <c:pt idx="2778">
                  <c:v>0.1470222025112953</c:v>
                </c:pt>
                <c:pt idx="2779">
                  <c:v>0.1389134351525903</c:v>
                </c:pt>
                <c:pt idx="2780">
                  <c:v>0.14437397788064418</c:v>
                </c:pt>
                <c:pt idx="2781">
                  <c:v>0.16939934029991408</c:v>
                </c:pt>
                <c:pt idx="2782">
                  <c:v>0.13484879563156582</c:v>
                </c:pt>
                <c:pt idx="2783">
                  <c:v>0.14851900102558419</c:v>
                </c:pt>
                <c:pt idx="2784">
                  <c:v>0.13722094409180366</c:v>
                </c:pt>
                <c:pt idx="2785">
                  <c:v>0.14188319427890345</c:v>
                </c:pt>
                <c:pt idx="2786">
                  <c:v>0.14599550960445715</c:v>
                </c:pt>
                <c:pt idx="2787">
                  <c:v>0.13881974665299224</c:v>
                </c:pt>
                <c:pt idx="2788">
                  <c:v>0.14151897330709318</c:v>
                </c:pt>
                <c:pt idx="2789">
                  <c:v>0.1456046788812817</c:v>
                </c:pt>
                <c:pt idx="2790">
                  <c:v>0.15084901737949385</c:v>
                </c:pt>
                <c:pt idx="2791">
                  <c:v>0.13610388890428804</c:v>
                </c:pt>
                <c:pt idx="2792">
                  <c:v>0.13612661806691245</c:v>
                </c:pt>
                <c:pt idx="2793">
                  <c:v>0.13302769077251436</c:v>
                </c:pt>
                <c:pt idx="2794">
                  <c:v>0.13618926185658453</c:v>
                </c:pt>
                <c:pt idx="2795">
                  <c:v>0.13859245502674836</c:v>
                </c:pt>
                <c:pt idx="2796">
                  <c:v>0.13288798957784739</c:v>
                </c:pt>
                <c:pt idx="2797">
                  <c:v>0.14617623416581202</c:v>
                </c:pt>
                <c:pt idx="2798">
                  <c:v>0.13763893893616433</c:v>
                </c:pt>
                <c:pt idx="2799">
                  <c:v>0.14550655542312277</c:v>
                </c:pt>
                <c:pt idx="2800">
                  <c:v>0.13850098400643068</c:v>
                </c:pt>
                <c:pt idx="2801">
                  <c:v>0.14896305125148987</c:v>
                </c:pt>
                <c:pt idx="2802">
                  <c:v>0.15020705712780996</c:v>
                </c:pt>
                <c:pt idx="2803">
                  <c:v>0.15327660282174238</c:v>
                </c:pt>
                <c:pt idx="2804">
                  <c:v>0.15081575519028745</c:v>
                </c:pt>
                <c:pt idx="2805">
                  <c:v>0.15574077667211797</c:v>
                </c:pt>
                <c:pt idx="2806">
                  <c:v>0.15097264184937773</c:v>
                </c:pt>
                <c:pt idx="2807">
                  <c:v>0.16931174986833716</c:v>
                </c:pt>
                <c:pt idx="2808">
                  <c:v>0.17520580979571473</c:v>
                </c:pt>
                <c:pt idx="2809">
                  <c:v>0.16429470299636889</c:v>
                </c:pt>
                <c:pt idx="2810">
                  <c:v>0.18282174238434459</c:v>
                </c:pt>
                <c:pt idx="2811">
                  <c:v>0.18733320398037531</c:v>
                </c:pt>
                <c:pt idx="2812">
                  <c:v>0.18432796518557532</c:v>
                </c:pt>
                <c:pt idx="2813">
                  <c:v>0.18339052581977439</c:v>
                </c:pt>
                <c:pt idx="2814">
                  <c:v>0.19798320259445076</c:v>
                </c:pt>
                <c:pt idx="2815">
                  <c:v>0.18646672395154806</c:v>
                </c:pt>
                <c:pt idx="2816">
                  <c:v>0.17004518114033873</c:v>
                </c:pt>
                <c:pt idx="2817">
                  <c:v>0.1207295506832608</c:v>
                </c:pt>
                <c:pt idx="2818">
                  <c:v>0.10283172104110652</c:v>
                </c:pt>
                <c:pt idx="2819">
                  <c:v>9.0011364581312189E-2</c:v>
                </c:pt>
                <c:pt idx="2820">
                  <c:v>2.198885716661585E-2</c:v>
                </c:pt>
                <c:pt idx="2821">
                  <c:v>5.9420129168168091E-3</c:v>
                </c:pt>
                <c:pt idx="2822">
                  <c:v>4.8372148460237826E-3</c:v>
                </c:pt>
                <c:pt idx="2823">
                  <c:v>1.0707708512348587E-2</c:v>
                </c:pt>
                <c:pt idx="2824">
                  <c:v>2.5991795326662415E-3</c:v>
                </c:pt>
                <c:pt idx="2825">
                  <c:v>1.2625273720098678E-2</c:v>
                </c:pt>
                <c:pt idx="2826">
                  <c:v>9.5103251378994939E-3</c:v>
                </c:pt>
                <c:pt idx="2827">
                  <c:v>-1.4563128863264684E-3</c:v>
                </c:pt>
                <c:pt idx="2828">
                  <c:v>1.0864650608420878E-2</c:v>
                </c:pt>
                <c:pt idx="2829">
                  <c:v>1.1892396817917233E-2</c:v>
                </c:pt>
                <c:pt idx="2830">
                  <c:v>-2.7703523020206778E-3</c:v>
                </c:pt>
                <c:pt idx="2831">
                  <c:v>9.012611913407435E-3</c:v>
                </c:pt>
                <c:pt idx="2832">
                  <c:v>1.6229010172686197E-2</c:v>
                </c:pt>
                <c:pt idx="2833">
                  <c:v>1.9928929789062282E-2</c:v>
                </c:pt>
                <c:pt idx="2834">
                  <c:v>1.84564681098761E-3</c:v>
                </c:pt>
                <c:pt idx="2835">
                  <c:v>1.8890816863929929E-2</c:v>
                </c:pt>
                <c:pt idx="2836">
                  <c:v>1.2079773817113398E-2</c:v>
                </c:pt>
                <c:pt idx="2837">
                  <c:v>2.5561493472295367E-2</c:v>
                </c:pt>
                <c:pt idx="2838">
                  <c:v>1.3623860077057405E-2</c:v>
                </c:pt>
                <c:pt idx="2839">
                  <c:v>1.1539651301383154E-2</c:v>
                </c:pt>
                <c:pt idx="2840">
                  <c:v>1.5388530088421988E-2</c:v>
                </c:pt>
                <c:pt idx="2841">
                  <c:v>2.5652077500900851E-2</c:v>
                </c:pt>
                <c:pt idx="2842">
                  <c:v>1.2743132743853424E-2</c:v>
                </c:pt>
                <c:pt idx="2843">
                  <c:v>2.2360007761177483E-2</c:v>
                </c:pt>
                <c:pt idx="2844">
                  <c:v>4.5373174044405024E-2</c:v>
                </c:pt>
                <c:pt idx="2845">
                  <c:v>5.4991712171189401E-2</c:v>
                </c:pt>
                <c:pt idx="2846">
                  <c:v>4.7171771488760152E-2</c:v>
                </c:pt>
                <c:pt idx="2847">
                  <c:v>3.403991462704771E-2</c:v>
                </c:pt>
                <c:pt idx="2848">
                  <c:v>5.1963134406962888E-2</c:v>
                </c:pt>
                <c:pt idx="2849">
                  <c:v>2.9559664051889017E-2</c:v>
                </c:pt>
                <c:pt idx="2850">
                  <c:v>3.8393768883221997E-2</c:v>
                </c:pt>
                <c:pt idx="2851">
                  <c:v>3.440069850597334E-2</c:v>
                </c:pt>
                <c:pt idx="2852">
                  <c:v>2.5305651800315992E-2</c:v>
                </c:pt>
                <c:pt idx="2853">
                  <c:v>2.3045707791667824E-2</c:v>
                </c:pt>
                <c:pt idx="2854">
                  <c:v>1.8073564875128196E-2</c:v>
                </c:pt>
                <c:pt idx="2855">
                  <c:v>4.680427973501123E-2</c:v>
                </c:pt>
                <c:pt idx="2856">
                  <c:v>5.2823350056822906E-2</c:v>
                </c:pt>
                <c:pt idx="2857">
                  <c:v>3.8582587243950445E-2</c:v>
                </c:pt>
                <c:pt idx="2858">
                  <c:v>2.651506499986141E-2</c:v>
                </c:pt>
                <c:pt idx="2859">
                  <c:v>2.7888239044266433E-2</c:v>
                </c:pt>
                <c:pt idx="2860">
                  <c:v>4.3704908944757051E-2</c:v>
                </c:pt>
                <c:pt idx="2861">
                  <c:v>5.0319594201291687E-2</c:v>
                </c:pt>
                <c:pt idx="2862">
                  <c:v>5.8296975912631319E-2</c:v>
                </c:pt>
                <c:pt idx="2863">
                  <c:v>6.7185741608226851E-2</c:v>
                </c:pt>
                <c:pt idx="2864">
                  <c:v>7.419796546276021E-2</c:v>
                </c:pt>
                <c:pt idx="2865">
                  <c:v>6.8254012251573029E-2</c:v>
                </c:pt>
                <c:pt idx="2866">
                  <c:v>6.0569892175069986E-2</c:v>
                </c:pt>
                <c:pt idx="2867">
                  <c:v>4.7416193142445329E-2</c:v>
                </c:pt>
                <c:pt idx="2868">
                  <c:v>4.0268093245003744E-2</c:v>
                </c:pt>
                <c:pt idx="2869">
                  <c:v>5.8074119244948305E-2</c:v>
                </c:pt>
                <c:pt idx="2870">
                  <c:v>5.3163844000332625E-2</c:v>
                </c:pt>
                <c:pt idx="2871">
                  <c:v>4.8614463508606598E-2</c:v>
                </c:pt>
                <c:pt idx="2872">
                  <c:v>2.9184244809712562E-2</c:v>
                </c:pt>
                <c:pt idx="2873">
                  <c:v>3.4641295007899774E-2</c:v>
                </c:pt>
                <c:pt idx="2874">
                  <c:v>4.4983729245779862E-2</c:v>
                </c:pt>
                <c:pt idx="2875">
                  <c:v>2.2590015799539877E-2</c:v>
                </c:pt>
                <c:pt idx="2876">
                  <c:v>3.3675970840147465E-2</c:v>
                </c:pt>
                <c:pt idx="2877">
                  <c:v>1.7413254982398759E-2</c:v>
                </c:pt>
                <c:pt idx="2878">
                  <c:v>7.1244283061230144E-3</c:v>
                </c:pt>
                <c:pt idx="2879">
                  <c:v>2.0912437286914102E-3</c:v>
                </c:pt>
                <c:pt idx="2880">
                  <c:v>1.2097125592482746E-3</c:v>
                </c:pt>
                <c:pt idx="2881">
                  <c:v>1.011641766222247E-2</c:v>
                </c:pt>
                <c:pt idx="2882">
                  <c:v>1.3034287773373617E-2</c:v>
                </c:pt>
                <c:pt idx="2883">
                  <c:v>3.5741885411758188E-3</c:v>
                </c:pt>
                <c:pt idx="2884">
                  <c:v>4.1648418660088149E-3</c:v>
                </c:pt>
                <c:pt idx="2885">
                  <c:v>-1.4890872300911938E-4</c:v>
                </c:pt>
                <c:pt idx="2886">
                  <c:v>7.0464284724339613E-3</c:v>
                </c:pt>
                <c:pt idx="2887">
                  <c:v>9.1535881586606443E-3</c:v>
                </c:pt>
                <c:pt idx="2888">
                  <c:v>6.9470299636887776E-3</c:v>
                </c:pt>
                <c:pt idx="2889">
                  <c:v>5.6773013277157196E-4</c:v>
                </c:pt>
                <c:pt idx="2890">
                  <c:v>3.6950134434681381E-3</c:v>
                </c:pt>
                <c:pt idx="2891">
                  <c:v>1.0859217784183828E-3</c:v>
                </c:pt>
                <c:pt idx="2892">
                  <c:v>2.336330626160712E-3</c:v>
                </c:pt>
                <c:pt idx="2893">
                  <c:v>6.7845441694154175E-3</c:v>
                </c:pt>
                <c:pt idx="2894">
                  <c:v>1.6839759403498075E-2</c:v>
                </c:pt>
                <c:pt idx="2895">
                  <c:v>2.8042520165202207E-3</c:v>
                </c:pt>
                <c:pt idx="2896">
                  <c:v>1.4082379355267899E-2</c:v>
                </c:pt>
                <c:pt idx="2897">
                  <c:v>8.3434875405382931E-3</c:v>
                </c:pt>
                <c:pt idx="2898">
                  <c:v>1.8742356626105277E-2</c:v>
                </c:pt>
                <c:pt idx="2899">
                  <c:v>2.0252848074950803E-2</c:v>
                </c:pt>
                <c:pt idx="2900">
                  <c:v>4.2839205033677963E-3</c:v>
                </c:pt>
                <c:pt idx="2901">
                  <c:v>9.7020816586745016E-3</c:v>
                </c:pt>
                <c:pt idx="2902">
                  <c:v>1.0588130942151509E-2</c:v>
                </c:pt>
                <c:pt idx="2903">
                  <c:v>-2.6996701499570363E-3</c:v>
                </c:pt>
                <c:pt idx="2904">
                  <c:v>1.9159852537627853E-2</c:v>
                </c:pt>
                <c:pt idx="2905">
                  <c:v>1.590780829891621E-2</c:v>
                </c:pt>
                <c:pt idx="2906">
                  <c:v>2.2813482274025004E-2</c:v>
                </c:pt>
                <c:pt idx="2907">
                  <c:v>3.4262438672838652E-2</c:v>
                </c:pt>
                <c:pt idx="2908">
                  <c:v>1.6440724006985059E-2</c:v>
                </c:pt>
                <c:pt idx="2909">
                  <c:v>1.2794023893339246E-2</c:v>
                </c:pt>
                <c:pt idx="2910">
                  <c:v>1.2062200293816005E-2</c:v>
                </c:pt>
                <c:pt idx="2911">
                  <c:v>2.8007151370679381E-2</c:v>
                </c:pt>
                <c:pt idx="2912">
                  <c:v>1.1744269201984646E-2</c:v>
                </c:pt>
                <c:pt idx="2913">
                  <c:v>2.8784876791307486E-2</c:v>
                </c:pt>
                <c:pt idx="2914">
                  <c:v>3.6591623472018185E-2</c:v>
                </c:pt>
                <c:pt idx="2915">
                  <c:v>3.4548992432851956E-2</c:v>
                </c:pt>
                <c:pt idx="2916">
                  <c:v>3.1107409152645735E-2</c:v>
                </c:pt>
                <c:pt idx="2917">
                  <c:v>2.8389333924661145E-2</c:v>
                </c:pt>
                <c:pt idx="2918">
                  <c:v>4.5125370734817198E-2</c:v>
                </c:pt>
                <c:pt idx="2919">
                  <c:v>3.81207417468193E-2</c:v>
                </c:pt>
                <c:pt idx="2920">
                  <c:v>3.4050281342683703E-2</c:v>
                </c:pt>
                <c:pt idx="2921">
                  <c:v>4.1788618787593206E-2</c:v>
                </c:pt>
                <c:pt idx="2922">
                  <c:v>3.2546109709787399E-2</c:v>
                </c:pt>
                <c:pt idx="2923">
                  <c:v>2.4787482329461985E-2</c:v>
                </c:pt>
                <c:pt idx="2924">
                  <c:v>2.1138176677661668E-2</c:v>
                </c:pt>
                <c:pt idx="2925">
                  <c:v>-9.4377026914654778E-3</c:v>
                </c:pt>
                <c:pt idx="2926">
                  <c:v>1.5915125980541619E-2</c:v>
                </c:pt>
                <c:pt idx="2927">
                  <c:v>7.9366355295617703E-3</c:v>
                </c:pt>
                <c:pt idx="2928">
                  <c:v>1.3965518197189346E-2</c:v>
                </c:pt>
                <c:pt idx="2929">
                  <c:v>1.7189289575075532E-2</c:v>
                </c:pt>
                <c:pt idx="2930">
                  <c:v>1.7204645619092497E-2</c:v>
                </c:pt>
                <c:pt idx="2931">
                  <c:v>1.184533082019015E-2</c:v>
                </c:pt>
                <c:pt idx="2932">
                  <c:v>-8.8160878121795062E-3</c:v>
                </c:pt>
                <c:pt idx="2933">
                  <c:v>7.0091748205227703E-3</c:v>
                </c:pt>
                <c:pt idx="2934">
                  <c:v>5.3132965601352666E-3</c:v>
                </c:pt>
                <c:pt idx="2935">
                  <c:v>1.267228428084375E-2</c:v>
                </c:pt>
                <c:pt idx="2936">
                  <c:v>1.4709094436898856E-2</c:v>
                </c:pt>
                <c:pt idx="2937">
                  <c:v>1.6700335393741165E-2</c:v>
                </c:pt>
                <c:pt idx="2938">
                  <c:v>1.1359536546830392E-2</c:v>
                </c:pt>
                <c:pt idx="2939">
                  <c:v>1.3042437009729192E-2</c:v>
                </c:pt>
                <c:pt idx="2940">
                  <c:v>9.9823710397205986E-3</c:v>
                </c:pt>
                <c:pt idx="2941">
                  <c:v>9.2093577625634061E-3</c:v>
                </c:pt>
                <c:pt idx="2942">
                  <c:v>1.2296199794883167E-2</c:v>
                </c:pt>
                <c:pt idx="2943">
                  <c:v>1.0929678188319428E-2</c:v>
                </c:pt>
                <c:pt idx="2944">
                  <c:v>9.1180530531917853E-3</c:v>
                </c:pt>
                <c:pt idx="2945">
                  <c:v>1.7036505252654047E-2</c:v>
                </c:pt>
                <c:pt idx="2946">
                  <c:v>-1.8069296227513376E-3</c:v>
                </c:pt>
                <c:pt idx="2947">
                  <c:v>2.1678299193391912E-2</c:v>
                </c:pt>
                <c:pt idx="2948">
                  <c:v>1.3095157579621366E-2</c:v>
                </c:pt>
                <c:pt idx="2949">
                  <c:v>2.1309366078110709E-2</c:v>
                </c:pt>
                <c:pt idx="2950">
                  <c:v>5.6852842531252609E-3</c:v>
                </c:pt>
                <c:pt idx="2951">
                  <c:v>1.2558416719793774E-2</c:v>
                </c:pt>
                <c:pt idx="2952">
                  <c:v>1.4983729245779862E-3</c:v>
                </c:pt>
                <c:pt idx="2953">
                  <c:v>1.4310447099259917E-2</c:v>
                </c:pt>
                <c:pt idx="2954">
                  <c:v>7.0803004684424986E-3</c:v>
                </c:pt>
                <c:pt idx="2955">
                  <c:v>6.9601130914433021E-4</c:v>
                </c:pt>
                <c:pt idx="2956">
                  <c:v>1.0987443523574577E-2</c:v>
                </c:pt>
                <c:pt idx="2957">
                  <c:v>7.8105718324694403E-3</c:v>
                </c:pt>
                <c:pt idx="2958">
                  <c:v>8.3842337223161579E-3</c:v>
                </c:pt>
                <c:pt idx="2959">
                  <c:v>5.6035701416414898E-3</c:v>
                </c:pt>
                <c:pt idx="2960">
                  <c:v>1.3714943038500986E-2</c:v>
                </c:pt>
                <c:pt idx="2961">
                  <c:v>2.0616292929012948E-2</c:v>
                </c:pt>
                <c:pt idx="2962">
                  <c:v>1.5744324638966654E-2</c:v>
                </c:pt>
                <c:pt idx="2963">
                  <c:v>1.7627740665798156E-2</c:v>
                </c:pt>
                <c:pt idx="2964">
                  <c:v>1.0213543254705216E-2</c:v>
                </c:pt>
                <c:pt idx="2965">
                  <c:v>2.3146991157801371E-2</c:v>
                </c:pt>
                <c:pt idx="2966">
                  <c:v>2.6590625606341994E-2</c:v>
                </c:pt>
                <c:pt idx="2967">
                  <c:v>2.6047731241511215E-2</c:v>
                </c:pt>
                <c:pt idx="2968">
                  <c:v>2.2798736036810156E-2</c:v>
                </c:pt>
                <c:pt idx="2969">
                  <c:v>2.5710120021066055E-2</c:v>
                </c:pt>
                <c:pt idx="2970">
                  <c:v>-1.73196773567647E-2</c:v>
                </c:pt>
                <c:pt idx="2971">
                  <c:v>6.4779776588962503E-3</c:v>
                </c:pt>
                <c:pt idx="2972">
                  <c:v>1.8595670371704967E-2</c:v>
                </c:pt>
                <c:pt idx="2973">
                  <c:v>1.6908390387227318E-2</c:v>
                </c:pt>
                <c:pt idx="2974">
                  <c:v>1.732682872744408E-2</c:v>
                </c:pt>
                <c:pt idx="2975">
                  <c:v>9.8986057599024305E-3</c:v>
                </c:pt>
                <c:pt idx="2976">
                  <c:v>1.5429775203037949E-2</c:v>
                </c:pt>
                <c:pt idx="2977">
                  <c:v>1.2166976189816226E-2</c:v>
                </c:pt>
                <c:pt idx="2978">
                  <c:v>5.9544862377692168E-3</c:v>
                </c:pt>
                <c:pt idx="2979">
                  <c:v>2.3919671813066496E-2</c:v>
                </c:pt>
                <c:pt idx="2980">
                  <c:v>1.2948415888239044E-2</c:v>
                </c:pt>
                <c:pt idx="2981">
                  <c:v>5.488527316572886E-3</c:v>
                </c:pt>
                <c:pt idx="2982">
                  <c:v>-3.9560384732655156E-3</c:v>
                </c:pt>
                <c:pt idx="2983">
                  <c:v>2.0758821409762452E-3</c:v>
                </c:pt>
                <c:pt idx="2984">
                  <c:v>1.4353965130138315E-2</c:v>
                </c:pt>
                <c:pt idx="2985">
                  <c:v>2.2151398397871221E-2</c:v>
                </c:pt>
                <c:pt idx="2986">
                  <c:v>1.7084569116057324E-2</c:v>
                </c:pt>
                <c:pt idx="2987">
                  <c:v>2.3277157191562491E-2</c:v>
                </c:pt>
                <c:pt idx="2988">
                  <c:v>3.6553316517448795E-2</c:v>
                </c:pt>
                <c:pt idx="2989">
                  <c:v>3.7252598608531758E-2</c:v>
                </c:pt>
                <c:pt idx="2990">
                  <c:v>4.0851234858774288E-2</c:v>
                </c:pt>
                <c:pt idx="2991">
                  <c:v>5.1401557779194501E-2</c:v>
                </c:pt>
                <c:pt idx="2992">
                  <c:v>3.1943287967403054E-2</c:v>
                </c:pt>
                <c:pt idx="2993">
                  <c:v>1.6452920143027416E-2</c:v>
                </c:pt>
                <c:pt idx="2994">
                  <c:v>2.7384871247609282E-2</c:v>
                </c:pt>
                <c:pt idx="2995">
                  <c:v>2.9755689220278849E-2</c:v>
                </c:pt>
                <c:pt idx="2996">
                  <c:v>3.087967403054578E-2</c:v>
                </c:pt>
                <c:pt idx="2997">
                  <c:v>4.9531224880117526E-2</c:v>
                </c:pt>
                <c:pt idx="2998">
                  <c:v>4.6899021537267514E-2</c:v>
                </c:pt>
                <c:pt idx="2999">
                  <c:v>3.5182637137234254E-2</c:v>
                </c:pt>
                <c:pt idx="3000">
                  <c:v>2.7706572054217369E-2</c:v>
                </c:pt>
                <c:pt idx="3001">
                  <c:v>3.4104166089198105E-2</c:v>
                </c:pt>
                <c:pt idx="3002">
                  <c:v>2.6885273165728859E-2</c:v>
                </c:pt>
                <c:pt idx="3003">
                  <c:v>3.5125980541619313E-2</c:v>
                </c:pt>
                <c:pt idx="3004">
                  <c:v>3.5008121517864567E-2</c:v>
                </c:pt>
                <c:pt idx="3005">
                  <c:v>5.5021648141475178E-2</c:v>
                </c:pt>
                <c:pt idx="3006">
                  <c:v>3.4395709177592375E-2</c:v>
                </c:pt>
                <c:pt idx="3007">
                  <c:v>3.126895251822491E-2</c:v>
                </c:pt>
                <c:pt idx="3008">
                  <c:v>3.7028577764226515E-2</c:v>
                </c:pt>
                <c:pt idx="3009">
                  <c:v>3.0897912797627297E-2</c:v>
                </c:pt>
                <c:pt idx="3010">
                  <c:v>4.6683316240263881E-2</c:v>
                </c:pt>
                <c:pt idx="3011">
                  <c:v>6.3934362613299336E-2</c:v>
                </c:pt>
                <c:pt idx="3012">
                  <c:v>2.7398841367075977E-2</c:v>
                </c:pt>
                <c:pt idx="3013">
                  <c:v>1.9050863430994817E-2</c:v>
                </c:pt>
                <c:pt idx="3014">
                  <c:v>-2.1945948942539571E-2</c:v>
                </c:pt>
                <c:pt idx="3015">
                  <c:v>3.2383513041550016E-2</c:v>
                </c:pt>
                <c:pt idx="3016">
                  <c:v>0.4500873132466669</c:v>
                </c:pt>
                <c:pt idx="3017">
                  <c:v>0.47403276325636839</c:v>
                </c:pt>
                <c:pt idx="3018">
                  <c:v>0.44800620894198523</c:v>
                </c:pt>
                <c:pt idx="3019">
                  <c:v>0.36979405161183027</c:v>
                </c:pt>
                <c:pt idx="3020">
                  <c:v>0.35261523962635472</c:v>
                </c:pt>
                <c:pt idx="3021">
                  <c:v>0.31567480666352526</c:v>
                </c:pt>
                <c:pt idx="3022">
                  <c:v>0.37811347950217589</c:v>
                </c:pt>
                <c:pt idx="3023">
                  <c:v>0.39956149347229536</c:v>
                </c:pt>
                <c:pt idx="3024">
                  <c:v>0.39096820689081691</c:v>
                </c:pt>
                <c:pt idx="3025">
                  <c:v>0.35883637774759547</c:v>
                </c:pt>
                <c:pt idx="3026">
                  <c:v>0.36526762203065666</c:v>
                </c:pt>
                <c:pt idx="3027">
                  <c:v>0.10313607007234527</c:v>
                </c:pt>
                <c:pt idx="3028">
                  <c:v>1.0419879701749037E-2</c:v>
                </c:pt>
                <c:pt idx="3029">
                  <c:v>-2.3115891010893369E-2</c:v>
                </c:pt>
                <c:pt idx="3030">
                  <c:v>5.9524350694348208E-2</c:v>
                </c:pt>
                <c:pt idx="3031">
                  <c:v>3.8880616459239958E-2</c:v>
                </c:pt>
                <c:pt idx="3032">
                  <c:v>1.9055187515591654E-2</c:v>
                </c:pt>
                <c:pt idx="3033">
                  <c:v>2.9755356598386788E-2</c:v>
                </c:pt>
                <c:pt idx="3034">
                  <c:v>3.4460681320508918E-2</c:v>
                </c:pt>
                <c:pt idx="3035">
                  <c:v>2.0788258447210135E-3</c:v>
                </c:pt>
                <c:pt idx="3036">
                  <c:v>-2.7665493250547441E-3</c:v>
                </c:pt>
                <c:pt idx="3037">
                  <c:v>-2.4578263159353606E-2</c:v>
                </c:pt>
                <c:pt idx="3038">
                  <c:v>1.5247664717132801E-3</c:v>
                </c:pt>
                <c:pt idx="3039">
                  <c:v>0.7585719433434045</c:v>
                </c:pt>
                <c:pt idx="3040">
                  <c:v>0.71043046816531308</c:v>
                </c:pt>
                <c:pt idx="3041">
                  <c:v>0.7500291044155557</c:v>
                </c:pt>
                <c:pt idx="3042">
                  <c:v>0.78533137455996904</c:v>
                </c:pt>
                <c:pt idx="3043">
                  <c:v>0.93299331984366773</c:v>
                </c:pt>
                <c:pt idx="3044">
                  <c:v>0.24155334423593983</c:v>
                </c:pt>
                <c:pt idx="3045">
                  <c:v>0.30440945754913101</c:v>
                </c:pt>
                <c:pt idx="3046">
                  <c:v>-9.5346065360201789E-3</c:v>
                </c:pt>
                <c:pt idx="3047">
                  <c:v>1.753538265376833E-2</c:v>
                </c:pt>
                <c:pt idx="3048">
                  <c:v>3.6183052914599334E-2</c:v>
                </c:pt>
                <c:pt idx="3049">
                  <c:v>4.6490894475704744E-2</c:v>
                </c:pt>
                <c:pt idx="3050">
                  <c:v>5.0110319594201293E-2</c:v>
                </c:pt>
                <c:pt idx="3051">
                  <c:v>-5.7712115752418441E-2</c:v>
                </c:pt>
                <c:pt idx="3052">
                  <c:v>-1.2876347811625137E-2</c:v>
                </c:pt>
                <c:pt idx="3053">
                  <c:v>-6.7299387421348791E-3</c:v>
                </c:pt>
                <c:pt idx="3054">
                  <c:v>-3.6232613576516894E-2</c:v>
                </c:pt>
                <c:pt idx="3055">
                  <c:v>-1.5525958366826511E-2</c:v>
                </c:pt>
                <c:pt idx="3056">
                  <c:v>1.6945089669318403E-2</c:v>
                </c:pt>
                <c:pt idx="3057">
                  <c:v>5.9870277462094973E-2</c:v>
                </c:pt>
                <c:pt idx="3058">
                  <c:v>3.3813842614408077E-2</c:v>
                </c:pt>
                <c:pt idx="3059">
                  <c:v>-4.6637414419159029E-2</c:v>
                </c:pt>
                <c:pt idx="3060">
                  <c:v>3.8369542922083326E-2</c:v>
                </c:pt>
                <c:pt idx="3061">
                  <c:v>5.0561244005876325E-2</c:v>
                </c:pt>
                <c:pt idx="3062">
                  <c:v>-2.251994345427835E-3</c:v>
                </c:pt>
                <c:pt idx="3063">
                  <c:v>-1.7217673309865011E-2</c:v>
                </c:pt>
                <c:pt idx="3064">
                  <c:v>1.6415888239044267E-2</c:v>
                </c:pt>
                <c:pt idx="3065">
                  <c:v>-1.5675527344291378E-3</c:v>
                </c:pt>
                <c:pt idx="3066">
                  <c:v>8.8226293760567693E-3</c:v>
                </c:pt>
                <c:pt idx="3067">
                  <c:v>3.4731657288577217E-2</c:v>
                </c:pt>
                <c:pt idx="3068">
                  <c:v>3.1760900296587853E-2</c:v>
                </c:pt>
                <c:pt idx="3069">
                  <c:v>2.7064223743659396E-2</c:v>
                </c:pt>
                <c:pt idx="3070">
                  <c:v>2.9595254594339888E-2</c:v>
                </c:pt>
                <c:pt idx="3071">
                  <c:v>3.001624303572914E-2</c:v>
                </c:pt>
                <c:pt idx="3072">
                  <c:v>2.9206863098372924E-2</c:v>
                </c:pt>
                <c:pt idx="3073">
                  <c:v>3.5323724256451479E-2</c:v>
                </c:pt>
                <c:pt idx="3074">
                  <c:v>3.5070100063752531E-2</c:v>
                </c:pt>
                <c:pt idx="3075">
                  <c:v>4.2981345455553398E-2</c:v>
                </c:pt>
                <c:pt idx="3076">
                  <c:v>3.2297142223577352E-2</c:v>
                </c:pt>
                <c:pt idx="3077">
                  <c:v>3.68486847576018E-2</c:v>
                </c:pt>
                <c:pt idx="3078">
                  <c:v>6.9232474984061865E-3</c:v>
                </c:pt>
                <c:pt idx="3079">
                  <c:v>3.5246334229564545E-2</c:v>
                </c:pt>
                <c:pt idx="3080">
                  <c:v>1.2671009230257504E-2</c:v>
                </c:pt>
                <c:pt idx="3081">
                  <c:v>2.1876430967098154E-2</c:v>
                </c:pt>
                <c:pt idx="3082">
                  <c:v>2.6446378579150151E-2</c:v>
                </c:pt>
                <c:pt idx="3083">
                  <c:v>1.4293538819746654E-2</c:v>
                </c:pt>
                <c:pt idx="3084">
                  <c:v>1.1404606813205089E-2</c:v>
                </c:pt>
                <c:pt idx="3085">
                  <c:v>1.7759015439199493E-3</c:v>
                </c:pt>
                <c:pt idx="3086">
                  <c:v>9.3623638329129368E-3</c:v>
                </c:pt>
                <c:pt idx="3087">
                  <c:v>1.6386894697452671E-2</c:v>
                </c:pt>
                <c:pt idx="3088">
                  <c:v>1.8757601796158218E-2</c:v>
                </c:pt>
                <c:pt idx="3089">
                  <c:v>2.6343265792610249E-2</c:v>
                </c:pt>
                <c:pt idx="3090">
                  <c:v>5.729356653823766E-2</c:v>
                </c:pt>
                <c:pt idx="3091">
                  <c:v>1.4327798874629268E-2</c:v>
                </c:pt>
                <c:pt idx="3092">
                  <c:v>1.3873104748177508E-2</c:v>
                </c:pt>
                <c:pt idx="3093">
                  <c:v>2.2458741026138537E-2</c:v>
                </c:pt>
                <c:pt idx="3094">
                  <c:v>2.327843224214874E-2</c:v>
                </c:pt>
                <c:pt idx="3095">
                  <c:v>1.4680877013055409E-2</c:v>
                </c:pt>
                <c:pt idx="3096">
                  <c:v>1.4283726473930761E-2</c:v>
                </c:pt>
                <c:pt idx="3097">
                  <c:v>1.1847603736452588E-2</c:v>
                </c:pt>
                <c:pt idx="3098">
                  <c:v>1.8296587853757242E-2</c:v>
                </c:pt>
                <c:pt idx="3099">
                  <c:v>1.6139091387864846E-2</c:v>
                </c:pt>
                <c:pt idx="3100">
                  <c:v>2.2016963716495273E-2</c:v>
                </c:pt>
                <c:pt idx="3101">
                  <c:v>1.3255259583668267E-2</c:v>
                </c:pt>
                <c:pt idx="3102">
                  <c:v>2.1544973251656181E-2</c:v>
                </c:pt>
                <c:pt idx="3103">
                  <c:v>1.5596474207944121E-2</c:v>
                </c:pt>
                <c:pt idx="3104">
                  <c:v>1.5427058790919422E-2</c:v>
                </c:pt>
                <c:pt idx="3105">
                  <c:v>2.1794938603542424E-2</c:v>
                </c:pt>
                <c:pt idx="3106">
                  <c:v>3.3434099287634783E-3</c:v>
                </c:pt>
                <c:pt idx="3107">
                  <c:v>-1.1201319400171855E-3</c:v>
                </c:pt>
                <c:pt idx="3108">
                  <c:v>8.8186933503340073E-3</c:v>
                </c:pt>
                <c:pt idx="3109">
                  <c:v>1.3094215150927183E-2</c:v>
                </c:pt>
                <c:pt idx="3110">
                  <c:v>4.9864844637857921E-3</c:v>
                </c:pt>
                <c:pt idx="3111">
                  <c:v>7.4695235191396181E-3</c:v>
                </c:pt>
                <c:pt idx="3112">
                  <c:v>7.2952850846799899E-3</c:v>
                </c:pt>
                <c:pt idx="3113">
                  <c:v>1.354652548715248E-2</c:v>
                </c:pt>
                <c:pt idx="3114">
                  <c:v>7.0674945255980266E-3</c:v>
                </c:pt>
                <c:pt idx="3115">
                  <c:v>3.0367491753748931E-2</c:v>
                </c:pt>
                <c:pt idx="3116">
                  <c:v>4.229470299636888E-2</c:v>
                </c:pt>
                <c:pt idx="3117">
                  <c:v>3.3885245447237852E-2</c:v>
                </c:pt>
                <c:pt idx="3118">
                  <c:v>4.2617457105635172E-2</c:v>
                </c:pt>
                <c:pt idx="3119">
                  <c:v>4.5088726889708122E-2</c:v>
                </c:pt>
                <c:pt idx="3120">
                  <c:v>4.2282118801452453E-2</c:v>
                </c:pt>
                <c:pt idx="3121">
                  <c:v>4.1550406075893234E-2</c:v>
                </c:pt>
                <c:pt idx="3122">
                  <c:v>3.3369903262466395E-2</c:v>
                </c:pt>
                <c:pt idx="3123">
                  <c:v>3.8607533885855257E-2</c:v>
                </c:pt>
                <c:pt idx="3124">
                  <c:v>3.380719017656679E-2</c:v>
                </c:pt>
                <c:pt idx="3125">
                  <c:v>3.2479585331374565E-2</c:v>
                </c:pt>
                <c:pt idx="3126">
                  <c:v>2.0638523158799237E-2</c:v>
                </c:pt>
                <c:pt idx="3127">
                  <c:v>1.2732766028217424E-2</c:v>
                </c:pt>
                <c:pt idx="3128">
                  <c:v>1.82409291238185E-2</c:v>
                </c:pt>
                <c:pt idx="3129">
                  <c:v>2.4707597638384568E-3</c:v>
                </c:pt>
                <c:pt idx="3130">
                  <c:v>4.2752224408903177E-3</c:v>
                </c:pt>
                <c:pt idx="3131">
                  <c:v>1.5527177980430747E-3</c:v>
                </c:pt>
                <c:pt idx="3132">
                  <c:v>-1.2560689636056215E-2</c:v>
                </c:pt>
                <c:pt idx="3133">
                  <c:v>-1.6136818471602407E-3</c:v>
                </c:pt>
                <c:pt idx="3134">
                  <c:v>1.0158660642514621E-2</c:v>
                </c:pt>
                <c:pt idx="3135">
                  <c:v>4.4387781689164841E-3</c:v>
                </c:pt>
                <c:pt idx="3136">
                  <c:v>-3.9567924162208613E-4</c:v>
                </c:pt>
                <c:pt idx="3137">
                  <c:v>7.6374421376500272E-3</c:v>
                </c:pt>
                <c:pt idx="3138">
                  <c:v>2.0795298943925494E-2</c:v>
                </c:pt>
                <c:pt idx="3139">
                  <c:v>1.5217451561936971E-2</c:v>
                </c:pt>
                <c:pt idx="3140">
                  <c:v>5.0460847631454949E-3</c:v>
                </c:pt>
                <c:pt idx="3141">
                  <c:v>2.3064279180641408E-2</c:v>
                </c:pt>
                <c:pt idx="3142">
                  <c:v>3.4698395099370789E-2</c:v>
                </c:pt>
                <c:pt idx="3143">
                  <c:v>1.333963467028855E-2</c:v>
                </c:pt>
                <c:pt idx="3144">
                  <c:v>1.8796185935637665E-2</c:v>
                </c:pt>
                <c:pt idx="3145">
                  <c:v>3.6980070404967154E-2</c:v>
                </c:pt>
                <c:pt idx="3146">
                  <c:v>1.5550683260803283E-2</c:v>
                </c:pt>
                <c:pt idx="3147">
                  <c:v>2.3310474817750924E-2</c:v>
                </c:pt>
                <c:pt idx="3148">
                  <c:v>1.7952047010560745E-2</c:v>
                </c:pt>
                <c:pt idx="3149">
                  <c:v>1.8194639243839565E-2</c:v>
                </c:pt>
                <c:pt idx="3150">
                  <c:v>7.7918341325498254E-3</c:v>
                </c:pt>
                <c:pt idx="3151">
                  <c:v>2.6038140643623364E-2</c:v>
                </c:pt>
                <c:pt idx="3152">
                  <c:v>1.2893422402084432E-2</c:v>
                </c:pt>
                <c:pt idx="3153">
                  <c:v>5.828588851622918E-3</c:v>
                </c:pt>
                <c:pt idx="3154">
                  <c:v>2.0985669540150236E-2</c:v>
                </c:pt>
                <c:pt idx="3155">
                  <c:v>8.3152701166948461E-3</c:v>
                </c:pt>
                <c:pt idx="3156">
                  <c:v>9.2139590320702933E-3</c:v>
                </c:pt>
                <c:pt idx="3157">
                  <c:v>1.7417246445103528E-2</c:v>
                </c:pt>
                <c:pt idx="3158">
                  <c:v>1.971455497962691E-2</c:v>
                </c:pt>
                <c:pt idx="3159">
                  <c:v>3.0118247082628821E-2</c:v>
                </c:pt>
                <c:pt idx="3160">
                  <c:v>1.8921917010837931E-2</c:v>
                </c:pt>
                <c:pt idx="3161">
                  <c:v>1.2750893921334923E-2</c:v>
                </c:pt>
                <c:pt idx="3162">
                  <c:v>3.5837015272888545E-2</c:v>
                </c:pt>
                <c:pt idx="3163">
                  <c:v>2.0863763616708705E-2</c:v>
                </c:pt>
                <c:pt idx="3164">
                  <c:v>3.1402112149014609E-2</c:v>
                </c:pt>
                <c:pt idx="3165">
                  <c:v>2.1427058790919426E-2</c:v>
                </c:pt>
                <c:pt idx="3166">
                  <c:v>1.6535354935277326E-2</c:v>
                </c:pt>
                <c:pt idx="3167">
                  <c:v>1.1937467084291931E-2</c:v>
                </c:pt>
                <c:pt idx="3168">
                  <c:v>2.7888183607284421E-2</c:v>
                </c:pt>
                <c:pt idx="3169">
                  <c:v>2.0764143360035479E-2</c:v>
                </c:pt>
                <c:pt idx="3170">
                  <c:v>1.6431022535133188E-2</c:v>
                </c:pt>
                <c:pt idx="3171">
                  <c:v>2.0530975413698478E-2</c:v>
                </c:pt>
                <c:pt idx="3172">
                  <c:v>1.1338913989522411E-2</c:v>
                </c:pt>
                <c:pt idx="3173">
                  <c:v>1.9028688638190541E-2</c:v>
                </c:pt>
                <c:pt idx="3174">
                  <c:v>2.5256978130110599E-2</c:v>
                </c:pt>
                <c:pt idx="3175">
                  <c:v>2.170402195304488E-2</c:v>
                </c:pt>
                <c:pt idx="3176">
                  <c:v>1.5917731518696122E-2</c:v>
                </c:pt>
                <c:pt idx="3177">
                  <c:v>9.3387476785763788E-3</c:v>
                </c:pt>
                <c:pt idx="3178">
                  <c:v>2.1854588796185938E-2</c:v>
                </c:pt>
                <c:pt idx="3179">
                  <c:v>1.0215372675111568E-2</c:v>
                </c:pt>
                <c:pt idx="3180">
                  <c:v>6.9965906256063415E-3</c:v>
                </c:pt>
                <c:pt idx="3181">
                  <c:v>1.5403997006402971E-2</c:v>
                </c:pt>
                <c:pt idx="3182">
                  <c:v>-1.0941652576433739E-2</c:v>
                </c:pt>
                <c:pt idx="3183">
                  <c:v>8.7059899659062551E-3</c:v>
                </c:pt>
                <c:pt idx="3184">
                  <c:v>1.0380075948665354E-3</c:v>
                </c:pt>
                <c:pt idx="3185">
                  <c:v>6.4171632896305123E-3</c:v>
                </c:pt>
                <c:pt idx="3186">
                  <c:v>8.2037863458713309E-3</c:v>
                </c:pt>
                <c:pt idx="3187">
                  <c:v>5.6902735815062234E-3</c:v>
                </c:pt>
                <c:pt idx="3188">
                  <c:v>1.702963106688472E-2</c:v>
                </c:pt>
                <c:pt idx="3189">
                  <c:v>2.4154669179809851E-2</c:v>
                </c:pt>
                <c:pt idx="3190">
                  <c:v>2.9387421348781778E-2</c:v>
                </c:pt>
                <c:pt idx="3191">
                  <c:v>1.8291820273304324E-2</c:v>
                </c:pt>
                <c:pt idx="3192">
                  <c:v>9.9863070654433572E-3</c:v>
                </c:pt>
                <c:pt idx="3193">
                  <c:v>2.042403747539984E-2</c:v>
                </c:pt>
                <c:pt idx="3194">
                  <c:v>1.6254012251573025E-2</c:v>
                </c:pt>
                <c:pt idx="3195">
                  <c:v>1.5424231504836875E-2</c:v>
                </c:pt>
                <c:pt idx="3196">
                  <c:v>1.068869362751892E-2</c:v>
                </c:pt>
                <c:pt idx="3197">
                  <c:v>2.0950799678465505E-2</c:v>
                </c:pt>
                <c:pt idx="3198">
                  <c:v>2.7393020483964855E-2</c:v>
                </c:pt>
                <c:pt idx="3199">
                  <c:v>1.1661557224824681E-2</c:v>
                </c:pt>
                <c:pt idx="3200">
                  <c:v>2.6534523380547164E-2</c:v>
                </c:pt>
                <c:pt idx="3201">
                  <c:v>2.669811791446074E-2</c:v>
                </c:pt>
                <c:pt idx="3202">
                  <c:v>3.1503728137040221E-2</c:v>
                </c:pt>
                <c:pt idx="3203">
                  <c:v>3.5048147018876291E-2</c:v>
                </c:pt>
                <c:pt idx="3204">
                  <c:v>4.2911993791058013E-2</c:v>
                </c:pt>
                <c:pt idx="3205">
                  <c:v>5.7360090916650508E-2</c:v>
                </c:pt>
                <c:pt idx="3206">
                  <c:v>2.503528563904981E-2</c:v>
                </c:pt>
                <c:pt idx="3207">
                  <c:v>6.1923663275771271E-2</c:v>
                </c:pt>
                <c:pt idx="3208">
                  <c:v>6.4708817251988793E-2</c:v>
                </c:pt>
                <c:pt idx="3209">
                  <c:v>6.092080827119771E-2</c:v>
                </c:pt>
                <c:pt idx="3210">
                  <c:v>5.7047980707930268E-2</c:v>
                </c:pt>
                <c:pt idx="3211">
                  <c:v>7.2645175596640521E-2</c:v>
                </c:pt>
                <c:pt idx="3212">
                  <c:v>6.7264462122682042E-2</c:v>
                </c:pt>
                <c:pt idx="3213">
                  <c:v>5.7829087784461018E-2</c:v>
                </c:pt>
                <c:pt idx="3214">
                  <c:v>3.813742827840453E-2</c:v>
                </c:pt>
                <c:pt idx="3215">
                  <c:v>2.1314632591401726E-2</c:v>
                </c:pt>
                <c:pt idx="3216">
                  <c:v>1.4222524045790946E-2</c:v>
                </c:pt>
                <c:pt idx="3217">
                  <c:v>1.1469800704049674E-3</c:v>
                </c:pt>
                <c:pt idx="3218">
                  <c:v>3.3836571777032462E-2</c:v>
                </c:pt>
                <c:pt idx="3219">
                  <c:v>3.038196080605372E-2</c:v>
                </c:pt>
                <c:pt idx="3220">
                  <c:v>3.2983064001995729E-2</c:v>
                </c:pt>
                <c:pt idx="3221">
                  <c:v>4.1893616431521466E-2</c:v>
                </c:pt>
                <c:pt idx="3222">
                  <c:v>3.1785957812456689E-2</c:v>
                </c:pt>
                <c:pt idx="3223">
                  <c:v>2.760201790614519E-2</c:v>
                </c:pt>
                <c:pt idx="3224">
                  <c:v>1.7214457964908392E-2</c:v>
                </c:pt>
                <c:pt idx="3225">
                  <c:v>2.303129417634504E-2</c:v>
                </c:pt>
                <c:pt idx="3226">
                  <c:v>2.5759902430911665E-2</c:v>
                </c:pt>
                <c:pt idx="3227">
                  <c:v>3.0866535465809242E-2</c:v>
                </c:pt>
                <c:pt idx="3228">
                  <c:v>3.2806164592399593E-2</c:v>
                </c:pt>
                <c:pt idx="3229">
                  <c:v>3.6782936496937112E-2</c:v>
                </c:pt>
                <c:pt idx="3230">
                  <c:v>2.9231089059511602E-2</c:v>
                </c:pt>
                <c:pt idx="3231">
                  <c:v>4.4493610887823269E-2</c:v>
                </c:pt>
                <c:pt idx="3232">
                  <c:v>4.7235191396180397E-2</c:v>
                </c:pt>
                <c:pt idx="3233">
                  <c:v>6.2709759680682986E-2</c:v>
                </c:pt>
                <c:pt idx="3234">
                  <c:v>5.4982398758211606E-2</c:v>
                </c:pt>
                <c:pt idx="3235">
                  <c:v>3.9734345982204732E-2</c:v>
                </c:pt>
                <c:pt idx="3236">
                  <c:v>5.6787426892479974E-2</c:v>
                </c:pt>
                <c:pt idx="3237">
                  <c:v>4.0060758932283724E-2</c:v>
                </c:pt>
                <c:pt idx="3238">
                  <c:v>2.7060897524738756E-2</c:v>
                </c:pt>
                <c:pt idx="3239">
                  <c:v>3.6758765972780445E-2</c:v>
                </c:pt>
                <c:pt idx="3240">
                  <c:v>2.6099509382709205E-2</c:v>
                </c:pt>
                <c:pt idx="3241">
                  <c:v>2.5184411120658591E-2</c:v>
                </c:pt>
                <c:pt idx="3242">
                  <c:v>1.469440363666602E-2</c:v>
                </c:pt>
                <c:pt idx="3243">
                  <c:v>1.804495939241068E-2</c:v>
                </c:pt>
                <c:pt idx="3244">
                  <c:v>1.3439864733763894E-2</c:v>
                </c:pt>
                <c:pt idx="3245">
                  <c:v>2.809124927238961E-2</c:v>
                </c:pt>
                <c:pt idx="3246">
                  <c:v>1.0706322587798321E-2</c:v>
                </c:pt>
                <c:pt idx="3247">
                  <c:v>3.2310336225295895E-2</c:v>
                </c:pt>
                <c:pt idx="3248">
                  <c:v>2.9220334285001523E-2</c:v>
                </c:pt>
                <c:pt idx="3249">
                  <c:v>2.2023782465282592E-2</c:v>
                </c:pt>
                <c:pt idx="3250">
                  <c:v>2.3996285722205284E-2</c:v>
                </c:pt>
                <c:pt idx="3251">
                  <c:v>2.9753859799872499E-2</c:v>
                </c:pt>
                <c:pt idx="3252">
                  <c:v>3.5001358206059263E-2</c:v>
                </c:pt>
                <c:pt idx="3253">
                  <c:v>9.7067938021454126E-3</c:v>
                </c:pt>
                <c:pt idx="3254">
                  <c:v>1.6727998447764507E-2</c:v>
                </c:pt>
                <c:pt idx="3255">
                  <c:v>1.2880394711311917E-2</c:v>
                </c:pt>
                <c:pt idx="3256">
                  <c:v>2.2211325775424787E-2</c:v>
                </c:pt>
                <c:pt idx="3257">
                  <c:v>2.1400227291626245E-2</c:v>
                </c:pt>
                <c:pt idx="3258">
                  <c:v>2.1520969038445546E-2</c:v>
                </c:pt>
                <c:pt idx="3259">
                  <c:v>2.5725753249993072E-2</c:v>
                </c:pt>
                <c:pt idx="3260">
                  <c:v>1.3148598830279681E-2</c:v>
                </c:pt>
                <c:pt idx="3261">
                  <c:v>2.1968955290074008E-2</c:v>
                </c:pt>
                <c:pt idx="3262">
                  <c:v>1.7285583612828118E-2</c:v>
                </c:pt>
                <c:pt idx="3263">
                  <c:v>2.49575075532888E-2</c:v>
                </c:pt>
                <c:pt idx="3264">
                  <c:v>3.0375585553122492E-2</c:v>
                </c:pt>
                <c:pt idx="3265">
                  <c:v>1.5468359342517394E-2</c:v>
                </c:pt>
                <c:pt idx="3266">
                  <c:v>1.5879313690162707E-2</c:v>
                </c:pt>
                <c:pt idx="3267">
                  <c:v>1.2069185353549353E-2</c:v>
                </c:pt>
                <c:pt idx="3268">
                  <c:v>1.7860908612135157E-2</c:v>
                </c:pt>
                <c:pt idx="3269">
                  <c:v>1.0270865094104277E-2</c:v>
                </c:pt>
                <c:pt idx="3270">
                  <c:v>2.3870665520969041E-2</c:v>
                </c:pt>
                <c:pt idx="3271">
                  <c:v>1.8794744574105387E-2</c:v>
                </c:pt>
                <c:pt idx="3272">
                  <c:v>3.022219142389888E-2</c:v>
                </c:pt>
                <c:pt idx="3273">
                  <c:v>2.9432602489120489E-2</c:v>
                </c:pt>
                <c:pt idx="3274">
                  <c:v>2.8727277766998367E-2</c:v>
                </c:pt>
                <c:pt idx="3275">
                  <c:v>4.0878398979959533E-2</c:v>
                </c:pt>
                <c:pt idx="3276">
                  <c:v>3.2961055520137485E-2</c:v>
                </c:pt>
                <c:pt idx="3277">
                  <c:v>1.9675194722399314E-2</c:v>
                </c:pt>
                <c:pt idx="3278">
                  <c:v>1.6329351110125567E-2</c:v>
                </c:pt>
                <c:pt idx="3279">
                  <c:v>1.9139784350139979E-2</c:v>
                </c:pt>
                <c:pt idx="3280">
                  <c:v>2.2078720514455193E-2</c:v>
                </c:pt>
                <c:pt idx="3281">
                  <c:v>2.2157330154946368E-2</c:v>
                </c:pt>
                <c:pt idx="3282">
                  <c:v>2.5790060149125483E-2</c:v>
                </c:pt>
                <c:pt idx="3283">
                  <c:v>2.3001469080023283E-2</c:v>
                </c:pt>
                <c:pt idx="3284">
                  <c:v>2.5721318291432215E-2</c:v>
                </c:pt>
                <c:pt idx="3285">
                  <c:v>3.8493167391967183E-2</c:v>
                </c:pt>
                <c:pt idx="3286">
                  <c:v>5.0108601047758966E-2</c:v>
                </c:pt>
                <c:pt idx="3287">
                  <c:v>4.3779970618399534E-2</c:v>
                </c:pt>
                <c:pt idx="3288">
                  <c:v>1.7305319178423928E-2</c:v>
                </c:pt>
                <c:pt idx="3289">
                  <c:v>1.2833661335476898E-2</c:v>
                </c:pt>
                <c:pt idx="3290">
                  <c:v>1.1001857138897359E-2</c:v>
                </c:pt>
                <c:pt idx="3291">
                  <c:v>8.9983091720486734E-3</c:v>
                </c:pt>
                <c:pt idx="3292">
                  <c:v>2.1885633506111928E-2</c:v>
                </c:pt>
                <c:pt idx="3293">
                  <c:v>5.6491947778362942E-3</c:v>
                </c:pt>
                <c:pt idx="3294">
                  <c:v>1.627895889347784E-2</c:v>
                </c:pt>
                <c:pt idx="3295">
                  <c:v>5.2640851512043693E-3</c:v>
                </c:pt>
                <c:pt idx="3296">
                  <c:v>2.110641128696954E-2</c:v>
                </c:pt>
                <c:pt idx="3297">
                  <c:v>7.7949940405244349E-3</c:v>
                </c:pt>
                <c:pt idx="3298">
                  <c:v>4.6430634476259114E-3</c:v>
                </c:pt>
                <c:pt idx="3299">
                  <c:v>-5.1327272223300165E-3</c:v>
                </c:pt>
                <c:pt idx="3300">
                  <c:v>1.1293511101255647E-3</c:v>
                </c:pt>
                <c:pt idx="3301">
                  <c:v>6.3514704659478347E-3</c:v>
                </c:pt>
                <c:pt idx="3302">
                  <c:v>5.0268148681985759E-4</c:v>
                </c:pt>
                <c:pt idx="3303">
                  <c:v>7.96185935637664E-3</c:v>
                </c:pt>
                <c:pt idx="3304">
                  <c:v>6.6135210799124098E-3</c:v>
                </c:pt>
                <c:pt idx="3305">
                  <c:v>5.1847104803614489E-3</c:v>
                </c:pt>
                <c:pt idx="3306">
                  <c:v>-7.4973528841089897E-3</c:v>
                </c:pt>
                <c:pt idx="3307">
                  <c:v>7.0972641849377724E-3</c:v>
                </c:pt>
                <c:pt idx="3308">
                  <c:v>8.4729883305152878E-3</c:v>
                </c:pt>
                <c:pt idx="3309">
                  <c:v>4.9784738198852454E-3</c:v>
                </c:pt>
                <c:pt idx="3310">
                  <c:v>1.6026443440419105E-2</c:v>
                </c:pt>
                <c:pt idx="3311">
                  <c:v>3.2239986695124321E-3</c:v>
                </c:pt>
                <c:pt idx="3312">
                  <c:v>7.5570030767525016E-3</c:v>
                </c:pt>
                <c:pt idx="3313">
                  <c:v>9.6195914294425824E-3</c:v>
                </c:pt>
                <c:pt idx="3314">
                  <c:v>1.0577487041605455E-2</c:v>
                </c:pt>
                <c:pt idx="3315">
                  <c:v>-2.9327327660282178E-3</c:v>
                </c:pt>
                <c:pt idx="3316">
                  <c:v>-6.4015854976855064E-6</c:v>
                </c:pt>
                <c:pt idx="3317">
                  <c:v>4.5145106300413006E-3</c:v>
                </c:pt>
                <c:pt idx="3318">
                  <c:v>-9.4049948720791639E-3</c:v>
                </c:pt>
                <c:pt idx="3319">
                  <c:v>7.8055270671064676E-3</c:v>
                </c:pt>
                <c:pt idx="3320">
                  <c:v>1.412828117637276E-2</c:v>
                </c:pt>
                <c:pt idx="3321">
                  <c:v>-2.3114615960307121E-3</c:v>
                </c:pt>
                <c:pt idx="3322">
                  <c:v>5.1151426116362222E-4</c:v>
                </c:pt>
                <c:pt idx="3323">
                  <c:v>1.0320869251877928E-2</c:v>
                </c:pt>
                <c:pt idx="3324">
                  <c:v>1.1129473071485988E-2</c:v>
                </c:pt>
                <c:pt idx="3325">
                  <c:v>5.8855226321479059E-3</c:v>
                </c:pt>
                <c:pt idx="3326">
                  <c:v>5.9394073786623054E-3</c:v>
                </c:pt>
                <c:pt idx="3327">
                  <c:v>3.5849155971948892E-3</c:v>
                </c:pt>
                <c:pt idx="3328">
                  <c:v>-6.3730354519499965E-3</c:v>
                </c:pt>
                <c:pt idx="3329">
                  <c:v>2.898783158244865E-2</c:v>
                </c:pt>
                <c:pt idx="3330">
                  <c:v>5.1918895695318348E-3</c:v>
                </c:pt>
                <c:pt idx="3331">
                  <c:v>1.1634115918729385E-2</c:v>
                </c:pt>
                <c:pt idx="3332">
                  <c:v>1.4206281010061812E-2</c:v>
                </c:pt>
                <c:pt idx="3333">
                  <c:v>8.3133852593064838E-3</c:v>
                </c:pt>
                <c:pt idx="3334">
                  <c:v>-1.9038778168916485E-3</c:v>
                </c:pt>
                <c:pt idx="3335">
                  <c:v>9.1470465947833812E-3</c:v>
                </c:pt>
                <c:pt idx="3336">
                  <c:v>6.2352745516534086E-3</c:v>
                </c:pt>
                <c:pt idx="3337">
                  <c:v>1.1512154558305848E-2</c:v>
                </c:pt>
                <c:pt idx="3338">
                  <c:v>-2.4549879424564129E-3</c:v>
                </c:pt>
                <c:pt idx="3339">
                  <c:v>2.3826315935360481E-3</c:v>
                </c:pt>
                <c:pt idx="3340">
                  <c:v>9.2953405216620009E-3</c:v>
                </c:pt>
                <c:pt idx="3341">
                  <c:v>3.3300607034953016E-3</c:v>
                </c:pt>
                <c:pt idx="3342">
                  <c:v>-7.8708872688970817E-3</c:v>
                </c:pt>
                <c:pt idx="3343">
                  <c:v>1.1614491227097596E-3</c:v>
                </c:pt>
                <c:pt idx="3344">
                  <c:v>1.3226598663968733E-2</c:v>
                </c:pt>
                <c:pt idx="3345">
                  <c:v>-4.7788507913629187E-2</c:v>
                </c:pt>
                <c:pt idx="3346">
                  <c:v>9.9985586384677234E-4</c:v>
                </c:pt>
                <c:pt idx="3347">
                  <c:v>2.6629653241677523E-3</c:v>
                </c:pt>
                <c:pt idx="3348">
                  <c:v>-1.222352191146714E-3</c:v>
                </c:pt>
                <c:pt idx="3349">
                  <c:v>-6.0031599079746097E-3</c:v>
                </c:pt>
                <c:pt idx="3350">
                  <c:v>6.8305014275022871E-3</c:v>
                </c:pt>
                <c:pt idx="3351">
                  <c:v>9.5415915957535267E-3</c:v>
                </c:pt>
                <c:pt idx="3352">
                  <c:v>1.5314244532527649E-3</c:v>
                </c:pt>
                <c:pt idx="3353">
                  <c:v>8.8356016298472718E-3</c:v>
                </c:pt>
                <c:pt idx="3354">
                  <c:v>6.4846300967375337E-3</c:v>
                </c:pt>
                <c:pt idx="3355">
                  <c:v>-1.1376500263325666E-3</c:v>
                </c:pt>
                <c:pt idx="3356">
                  <c:v>-7.4824957729301223E-3</c:v>
                </c:pt>
                <c:pt idx="3357">
                  <c:v>6.8164758710535798E-3</c:v>
                </c:pt>
                <c:pt idx="3358">
                  <c:v>5.6850625051972177E-3</c:v>
                </c:pt>
                <c:pt idx="3359">
                  <c:v>3.5767885356321207E-3</c:v>
                </c:pt>
                <c:pt idx="3360">
                  <c:v>1.9898661196884441E-2</c:v>
                </c:pt>
                <c:pt idx="3361">
                  <c:v>1.2539180087036063E-2</c:v>
                </c:pt>
                <c:pt idx="3362">
                  <c:v>1.236383291293622E-3</c:v>
                </c:pt>
                <c:pt idx="3363">
                  <c:v>1.1206696787426893E-2</c:v>
                </c:pt>
                <c:pt idx="3364">
                  <c:v>1.1324167752307565E-2</c:v>
                </c:pt>
                <c:pt idx="3365">
                  <c:v>2.060548271752086E-2</c:v>
                </c:pt>
                <c:pt idx="3366">
                  <c:v>5.1594478476591739E-3</c:v>
                </c:pt>
                <c:pt idx="3367">
                  <c:v>1.1533996729218062E-2</c:v>
                </c:pt>
                <c:pt idx="3368">
                  <c:v>1.304071846328686E-2</c:v>
                </c:pt>
                <c:pt idx="3369">
                  <c:v>8.5939518252626333E-3</c:v>
                </c:pt>
                <c:pt idx="3370">
                  <c:v>1.7731629570086206E-2</c:v>
                </c:pt>
                <c:pt idx="3371">
                  <c:v>3.358527593757796E-3</c:v>
                </c:pt>
                <c:pt idx="3372">
                  <c:v>1.9148044460459573E-2</c:v>
                </c:pt>
                <c:pt idx="3373">
                  <c:v>1.2913767774482358E-2</c:v>
                </c:pt>
                <c:pt idx="3374">
                  <c:v>1.0595781245668985E-2</c:v>
                </c:pt>
                <c:pt idx="3375">
                  <c:v>1.4318984394489564E-2</c:v>
                </c:pt>
                <c:pt idx="3376">
                  <c:v>8.0156886659090276E-3</c:v>
                </c:pt>
                <c:pt idx="3377">
                  <c:v>2.717604013637498E-3</c:v>
                </c:pt>
                <c:pt idx="3378">
                  <c:v>3.8725503783574025E-3</c:v>
                </c:pt>
                <c:pt idx="3379">
                  <c:v>2.5808742412063088E-2</c:v>
                </c:pt>
                <c:pt idx="3380">
                  <c:v>-2.2695456939324224E-3</c:v>
                </c:pt>
                <c:pt idx="3381">
                  <c:v>7.6985891288078277E-3</c:v>
                </c:pt>
                <c:pt idx="3382">
                  <c:v>-4.8856445935083299E-3</c:v>
                </c:pt>
                <c:pt idx="3383">
                  <c:v>-1.0703550738697786E-3</c:v>
                </c:pt>
                <c:pt idx="3384">
                  <c:v>-4.9375114338775399E-4</c:v>
                </c:pt>
                <c:pt idx="3385">
                  <c:v>4.4134600992321981E-3</c:v>
                </c:pt>
                <c:pt idx="3386">
                  <c:v>3.8282894919200597E-3</c:v>
                </c:pt>
                <c:pt idx="3387">
                  <c:v>1.7094159713945171E-2</c:v>
                </c:pt>
                <c:pt idx="3388">
                  <c:v>9.0754774510075666E-3</c:v>
                </c:pt>
                <c:pt idx="3389">
                  <c:v>5.664772569781302E-4</c:v>
                </c:pt>
                <c:pt idx="3390">
                  <c:v>1.4808271197715998E-2</c:v>
                </c:pt>
                <c:pt idx="3391">
                  <c:v>5.4375807301050537E-3</c:v>
                </c:pt>
                <c:pt idx="3392">
                  <c:v>4.5355711395071649E-3</c:v>
                </c:pt>
                <c:pt idx="3393">
                  <c:v>-4.6006153505003189E-4</c:v>
                </c:pt>
                <c:pt idx="3394">
                  <c:v>-4.2152396263547415E-3</c:v>
                </c:pt>
                <c:pt idx="3395">
                  <c:v>1.1479058680045459E-2</c:v>
                </c:pt>
                <c:pt idx="3396">
                  <c:v>6.5691714943038508E-3</c:v>
                </c:pt>
                <c:pt idx="3397">
                  <c:v>1.2066358067466809E-3</c:v>
                </c:pt>
                <c:pt idx="3398">
                  <c:v>1.3747539983923276E-2</c:v>
                </c:pt>
                <c:pt idx="3399">
                  <c:v>2.284885106854783E-2</c:v>
                </c:pt>
                <c:pt idx="3400">
                  <c:v>1.2869917121711894E-2</c:v>
                </c:pt>
                <c:pt idx="3401">
                  <c:v>2.6681653130803559E-2</c:v>
                </c:pt>
                <c:pt idx="3402">
                  <c:v>4.8802228566676834E-2</c:v>
                </c:pt>
                <c:pt idx="3403">
                  <c:v>4.0968927571583005E-2</c:v>
                </c:pt>
                <c:pt idx="3404">
                  <c:v>3.3296393824320203E-2</c:v>
                </c:pt>
                <c:pt idx="3405">
                  <c:v>3.7277489813454558E-2</c:v>
                </c:pt>
                <c:pt idx="3406">
                  <c:v>1.900812151786457E-2</c:v>
                </c:pt>
                <c:pt idx="3407">
                  <c:v>2.0885772098566957E-2</c:v>
                </c:pt>
                <c:pt idx="3408">
                  <c:v>2.6968983008565015E-2</c:v>
                </c:pt>
                <c:pt idx="3409">
                  <c:v>1.8551708844970483E-2</c:v>
                </c:pt>
                <c:pt idx="3410">
                  <c:v>3.5312027053247222E-2</c:v>
                </c:pt>
                <c:pt idx="3411">
                  <c:v>2.4257671092385732E-2</c:v>
                </c:pt>
                <c:pt idx="3412">
                  <c:v>3.0931064112869694E-2</c:v>
                </c:pt>
                <c:pt idx="3413">
                  <c:v>3.2981733514427479E-2</c:v>
                </c:pt>
                <c:pt idx="3414">
                  <c:v>6.3452615239626364E-2</c:v>
                </c:pt>
                <c:pt idx="3415">
                  <c:v>2.0736535742994153E-2</c:v>
                </c:pt>
                <c:pt idx="3416">
                  <c:v>4.7689663774704107E-2</c:v>
                </c:pt>
                <c:pt idx="3417">
                  <c:v>4.34336557917787E-2</c:v>
                </c:pt>
                <c:pt idx="3418">
                  <c:v>5.2060426310391664E-2</c:v>
                </c:pt>
                <c:pt idx="3419">
                  <c:v>4.4303129417634507E-2</c:v>
                </c:pt>
                <c:pt idx="3420">
                  <c:v>3.5788064417773095E-2</c:v>
                </c:pt>
                <c:pt idx="3421">
                  <c:v>3.3959253818222138E-2</c:v>
                </c:pt>
                <c:pt idx="3422">
                  <c:v>3.3562214153061508E-2</c:v>
                </c:pt>
                <c:pt idx="3423">
                  <c:v>3.3200820467333761E-2</c:v>
                </c:pt>
                <c:pt idx="3424">
                  <c:v>1.8450259167890903E-2</c:v>
                </c:pt>
                <c:pt idx="3425">
                  <c:v>7.0530809102752447E-4</c:v>
                </c:pt>
                <c:pt idx="3426">
                  <c:v>1.2589128807827704E-2</c:v>
                </c:pt>
                <c:pt idx="3427">
                  <c:v>8.5024253679629683E-3</c:v>
                </c:pt>
                <c:pt idx="3428">
                  <c:v>1.9113950716522995E-2</c:v>
                </c:pt>
                <c:pt idx="3429">
                  <c:v>2.0700501704687197E-2</c:v>
                </c:pt>
                <c:pt idx="3430">
                  <c:v>2.5144662804556919E-2</c:v>
                </c:pt>
                <c:pt idx="3431">
                  <c:v>1.4831000360340385E-2</c:v>
                </c:pt>
                <c:pt idx="3432">
                  <c:v>1.101150317376722E-2</c:v>
                </c:pt>
                <c:pt idx="3433">
                  <c:v>1.2267206253291571E-2</c:v>
                </c:pt>
                <c:pt idx="3434">
                  <c:v>1.5579455054466836E-2</c:v>
                </c:pt>
                <c:pt idx="3435">
                  <c:v>5.2811652853618652E-3</c:v>
                </c:pt>
                <c:pt idx="3436">
                  <c:v>1.5680128613798264E-2</c:v>
                </c:pt>
                <c:pt idx="3437">
                  <c:v>2.3682955899880811E-2</c:v>
                </c:pt>
                <c:pt idx="3438">
                  <c:v>1.274895362696455E-2</c:v>
                </c:pt>
                <c:pt idx="3439">
                  <c:v>2.9716439837015274E-2</c:v>
                </c:pt>
                <c:pt idx="3440">
                  <c:v>1.6383346730603987E-2</c:v>
                </c:pt>
                <c:pt idx="3441">
                  <c:v>2.7268509022368825E-2</c:v>
                </c:pt>
                <c:pt idx="3442">
                  <c:v>1.6040746181777865E-2</c:v>
                </c:pt>
                <c:pt idx="3443">
                  <c:v>1.9803697646700116E-2</c:v>
                </c:pt>
                <c:pt idx="3444">
                  <c:v>4.1847825484380638E-3</c:v>
                </c:pt>
                <c:pt idx="3445">
                  <c:v>3.0020622557307981E-2</c:v>
                </c:pt>
                <c:pt idx="3446">
                  <c:v>1.720564348476869E-2</c:v>
                </c:pt>
                <c:pt idx="3447">
                  <c:v>2.7302103833467307E-2</c:v>
                </c:pt>
                <c:pt idx="3448">
                  <c:v>3.148798403414918E-2</c:v>
                </c:pt>
                <c:pt idx="3449">
                  <c:v>2.4307065443357263E-2</c:v>
                </c:pt>
                <c:pt idx="3450">
                  <c:v>2.3782188097679964E-2</c:v>
                </c:pt>
                <c:pt idx="3451">
                  <c:v>3.5411813620866484E-2</c:v>
                </c:pt>
                <c:pt idx="3452">
                  <c:v>5.849045097984866E-2</c:v>
                </c:pt>
                <c:pt idx="3453">
                  <c:v>6.1737395016215321E-2</c:v>
                </c:pt>
                <c:pt idx="3454">
                  <c:v>4.691925603570142E-2</c:v>
                </c:pt>
                <c:pt idx="3455">
                  <c:v>4.0814202954791143E-2</c:v>
                </c:pt>
                <c:pt idx="3456">
                  <c:v>2.9308756271308592E-2</c:v>
                </c:pt>
                <c:pt idx="3457">
                  <c:v>4.4836045125703362E-2</c:v>
                </c:pt>
                <c:pt idx="3458">
                  <c:v>3.3817889514094854E-2</c:v>
                </c:pt>
                <c:pt idx="3459">
                  <c:v>-1.0194306621947502E-2</c:v>
                </c:pt>
                <c:pt idx="3460">
                  <c:v>2.5808520664135044E-2</c:v>
                </c:pt>
                <c:pt idx="3461">
                  <c:v>3.483371677245891E-2</c:v>
                </c:pt>
                <c:pt idx="3462">
                  <c:v>4.1297613437924444E-2</c:v>
                </c:pt>
                <c:pt idx="3463">
                  <c:v>4.3083294065471081E-2</c:v>
                </c:pt>
                <c:pt idx="3464">
                  <c:v>4.0750893921334921E-2</c:v>
                </c:pt>
                <c:pt idx="3465">
                  <c:v>3.013947944673892E-2</c:v>
                </c:pt>
                <c:pt idx="3466">
                  <c:v>2.7032347479003242E-2</c:v>
                </c:pt>
                <c:pt idx="3467">
                  <c:v>2.2831000360340383E-2</c:v>
                </c:pt>
                <c:pt idx="3468">
                  <c:v>1.3970008592732213E-2</c:v>
                </c:pt>
                <c:pt idx="3469">
                  <c:v>2.1370790254178561E-2</c:v>
                </c:pt>
                <c:pt idx="3470">
                  <c:v>2.3751365135682014E-2</c:v>
                </c:pt>
                <c:pt idx="3471">
                  <c:v>4.1804695512376311E-3</c:v>
                </c:pt>
                <c:pt idx="3472">
                  <c:v>-3.0160933558777058E-3</c:v>
                </c:pt>
                <c:pt idx="3473">
                  <c:v>1.073409651578568E-2</c:v>
                </c:pt>
                <c:pt idx="3474">
                  <c:v>6.6068132050891154E-3</c:v>
                </c:pt>
                <c:pt idx="3475">
                  <c:v>9.6622224686088096E-3</c:v>
                </c:pt>
                <c:pt idx="3476">
                  <c:v>8.610749230811874E-3</c:v>
                </c:pt>
                <c:pt idx="3477">
                  <c:v>5.5178645674529483E-3</c:v>
                </c:pt>
                <c:pt idx="3478">
                  <c:v>1.3874268924799735E-2</c:v>
                </c:pt>
                <c:pt idx="3479">
                  <c:v>1.2380852066413504E-2</c:v>
                </c:pt>
                <c:pt idx="3480">
                  <c:v>1.4674945255980265E-2</c:v>
                </c:pt>
                <c:pt idx="3481">
                  <c:v>-6.6123014663081745E-3</c:v>
                </c:pt>
                <c:pt idx="3482">
                  <c:v>1.5321728525099094E-2</c:v>
                </c:pt>
                <c:pt idx="3483">
                  <c:v>1.8296476979793218E-2</c:v>
                </c:pt>
                <c:pt idx="3484">
                  <c:v>6.1859910746458972E-3</c:v>
                </c:pt>
                <c:pt idx="3485">
                  <c:v>1.0291931147268344E-2</c:v>
                </c:pt>
                <c:pt idx="3486">
                  <c:v>1.88751281980209E-2</c:v>
                </c:pt>
                <c:pt idx="3487">
                  <c:v>3.1929262410954354E-2</c:v>
                </c:pt>
                <c:pt idx="3488">
                  <c:v>2.1381323280760596E-2</c:v>
                </c:pt>
                <c:pt idx="3489">
                  <c:v>2.0206170136097792E-2</c:v>
                </c:pt>
                <c:pt idx="3490">
                  <c:v>1.9100590403858416E-2</c:v>
                </c:pt>
                <c:pt idx="3491">
                  <c:v>2.968107104249245E-2</c:v>
                </c:pt>
                <c:pt idx="3492">
                  <c:v>1.3497297447126978E-2</c:v>
                </c:pt>
                <c:pt idx="3493">
                  <c:v>6.3220334285001532E-3</c:v>
                </c:pt>
                <c:pt idx="3494">
                  <c:v>1.4311777586828172E-2</c:v>
                </c:pt>
                <c:pt idx="3495">
                  <c:v>1.388729661557225E-2</c:v>
                </c:pt>
                <c:pt idx="3496">
                  <c:v>8.6740028272860835E-3</c:v>
                </c:pt>
                <c:pt idx="3497">
                  <c:v>4.8114200182942041E-3</c:v>
                </c:pt>
                <c:pt idx="3498">
                  <c:v>1.1683343958754885E-2</c:v>
                </c:pt>
                <c:pt idx="3499">
                  <c:v>1.3161571084070183E-2</c:v>
                </c:pt>
                <c:pt idx="3500">
                  <c:v>1.7762397095102144E-2</c:v>
                </c:pt>
                <c:pt idx="3501">
                  <c:v>3.0995537322948137E-2</c:v>
                </c:pt>
                <c:pt idx="3502">
                  <c:v>2.6106161820550491E-2</c:v>
                </c:pt>
                <c:pt idx="3503">
                  <c:v>2.6961110957119495E-2</c:v>
                </c:pt>
                <c:pt idx="3504">
                  <c:v>2.2286997255869391E-2</c:v>
                </c:pt>
                <c:pt idx="3505">
                  <c:v>3.4470881725198882E-2</c:v>
                </c:pt>
                <c:pt idx="3506">
                  <c:v>2.6056767469578961E-2</c:v>
                </c:pt>
                <c:pt idx="3507">
                  <c:v>1.7088948637636169E-2</c:v>
                </c:pt>
                <c:pt idx="3508">
                  <c:v>1.5801979100257785E-2</c:v>
                </c:pt>
                <c:pt idx="3509">
                  <c:v>1.3513152423982039E-2</c:v>
                </c:pt>
                <c:pt idx="3510">
                  <c:v>1.9916789090001941E-2</c:v>
                </c:pt>
                <c:pt idx="3511">
                  <c:v>-7.6362779610278028E-3</c:v>
                </c:pt>
                <c:pt idx="3512">
                  <c:v>2.6726889708124292E-2</c:v>
                </c:pt>
                <c:pt idx="3513">
                  <c:v>1.648429747484547E-2</c:v>
                </c:pt>
                <c:pt idx="3514">
                  <c:v>2.1092441167502841E-2</c:v>
                </c:pt>
                <c:pt idx="3515">
                  <c:v>1.9191229869445908E-2</c:v>
                </c:pt>
                <c:pt idx="3516">
                  <c:v>7.8857998170579601E-3</c:v>
                </c:pt>
                <c:pt idx="3517">
                  <c:v>9.0928846633589275E-3</c:v>
                </c:pt>
                <c:pt idx="3518">
                  <c:v>2.1897053524406133E-2</c:v>
                </c:pt>
                <c:pt idx="3519">
                  <c:v>9.0085095767386428E-4</c:v>
                </c:pt>
                <c:pt idx="3520">
                  <c:v>2.5249549574521165E-3</c:v>
                </c:pt>
                <c:pt idx="3521">
                  <c:v>-1.3529395459711173E-2</c:v>
                </c:pt>
                <c:pt idx="3522">
                  <c:v>1.7329766887490647E-2</c:v>
                </c:pt>
                <c:pt idx="3523">
                  <c:v>1.6264988774011144E-2</c:v>
                </c:pt>
                <c:pt idx="3524">
                  <c:v>2.6434237880089808E-3</c:v>
                </c:pt>
                <c:pt idx="3525">
                  <c:v>3.0400033262189207E-3</c:v>
                </c:pt>
                <c:pt idx="3526">
                  <c:v>2.3546470050170468E-2</c:v>
                </c:pt>
                <c:pt idx="3527">
                  <c:v>5.9424009756908836E-3</c:v>
                </c:pt>
                <c:pt idx="3528">
                  <c:v>1.404834104831333E-2</c:v>
                </c:pt>
                <c:pt idx="3529">
                  <c:v>2.7292734983507499E-3</c:v>
                </c:pt>
                <c:pt idx="3530">
                  <c:v>1.5678022008481861E-2</c:v>
                </c:pt>
                <c:pt idx="3531">
                  <c:v>3.700396374421377E-3</c:v>
                </c:pt>
                <c:pt idx="3532">
                  <c:v>8.119522133215068E-3</c:v>
                </c:pt>
                <c:pt idx="3533">
                  <c:v>1.1014441333813787E-2</c:v>
                </c:pt>
                <c:pt idx="3534">
                  <c:v>1.851273664661696E-2</c:v>
                </c:pt>
                <c:pt idx="3535">
                  <c:v>2.1889791279762733E-2</c:v>
                </c:pt>
                <c:pt idx="3536">
                  <c:v>1.8839870277462097E-2</c:v>
                </c:pt>
                <c:pt idx="3537">
                  <c:v>1.8294592122404855E-2</c:v>
                </c:pt>
                <c:pt idx="3538">
                  <c:v>2.6713640269423734E-2</c:v>
                </c:pt>
                <c:pt idx="3539">
                  <c:v>2.3463148266208388E-2</c:v>
                </c:pt>
                <c:pt idx="3540">
                  <c:v>1.9011059677911134E-2</c:v>
                </c:pt>
                <c:pt idx="3541">
                  <c:v>2.3224048562796241E-2</c:v>
                </c:pt>
                <c:pt idx="3542">
                  <c:v>1.9220278848019513E-2</c:v>
                </c:pt>
                <c:pt idx="3543">
                  <c:v>1.4157385591928376E-2</c:v>
                </c:pt>
                <c:pt idx="3544">
                  <c:v>8.2683704299137961E-3</c:v>
                </c:pt>
                <c:pt idx="3545">
                  <c:v>7.5334423593979554E-3</c:v>
                </c:pt>
                <c:pt idx="3546">
                  <c:v>4.9637497574632041E-3</c:v>
                </c:pt>
                <c:pt idx="3547">
                  <c:v>3.3351276436510797E-3</c:v>
                </c:pt>
                <c:pt idx="3548">
                  <c:v>1.1144385619646868E-2</c:v>
                </c:pt>
                <c:pt idx="3549">
                  <c:v>-3.8132494387005571E-3</c:v>
                </c:pt>
                <c:pt idx="3550">
                  <c:v>-3.7186517725974998E-3</c:v>
                </c:pt>
                <c:pt idx="3551">
                  <c:v>8.6850347867062118E-3</c:v>
                </c:pt>
                <c:pt idx="3552">
                  <c:v>6.8260110319594211E-3</c:v>
                </c:pt>
                <c:pt idx="3553">
                  <c:v>2.2528813371400065E-2</c:v>
                </c:pt>
                <c:pt idx="3554">
                  <c:v>9.2998309172048679E-3</c:v>
                </c:pt>
                <c:pt idx="3555">
                  <c:v>1.8296643290739253E-2</c:v>
                </c:pt>
                <c:pt idx="3556">
                  <c:v>9.7263630567951884E-3</c:v>
                </c:pt>
                <c:pt idx="3557">
                  <c:v>1.2586745017601242E-2</c:v>
                </c:pt>
                <c:pt idx="3558">
                  <c:v>3.093034343210356E-2</c:v>
                </c:pt>
                <c:pt idx="3559">
                  <c:v>1.3239460043795217E-2</c:v>
                </c:pt>
                <c:pt idx="3560">
                  <c:v>2.0210882279568701E-2</c:v>
                </c:pt>
                <c:pt idx="3561">
                  <c:v>8.9976993652465566E-3</c:v>
                </c:pt>
                <c:pt idx="3562">
                  <c:v>1.3594145854699671E-2</c:v>
                </c:pt>
                <c:pt idx="3563">
                  <c:v>1.7388918147296064E-2</c:v>
                </c:pt>
                <c:pt idx="3564">
                  <c:v>6.5871885134573278E-3</c:v>
                </c:pt>
                <c:pt idx="3565">
                  <c:v>1.7561659783241403E-2</c:v>
                </c:pt>
                <c:pt idx="3566">
                  <c:v>2.4781606009368851E-2</c:v>
                </c:pt>
                <c:pt idx="3567">
                  <c:v>9.4867089835629359E-3</c:v>
                </c:pt>
                <c:pt idx="3568">
                  <c:v>1.5697979322005711E-2</c:v>
                </c:pt>
                <c:pt idx="3569">
                  <c:v>-1.7943066219475012E-2</c:v>
                </c:pt>
                <c:pt idx="3570">
                  <c:v>6.4183274662527375E-3</c:v>
                </c:pt>
                <c:pt idx="3571">
                  <c:v>1.6358843584555256E-2</c:v>
                </c:pt>
                <c:pt idx="3572">
                  <c:v>5.29093328159215E-3</c:v>
                </c:pt>
                <c:pt idx="3573">
                  <c:v>4.8969260193475073E-3</c:v>
                </c:pt>
                <c:pt idx="3574">
                  <c:v>9.27460709039E-3</c:v>
                </c:pt>
                <c:pt idx="3575">
                  <c:v>1.1364803060121408E-2</c:v>
                </c:pt>
                <c:pt idx="3576">
                  <c:v>-9.3874767857637827E-3</c:v>
                </c:pt>
                <c:pt idx="3577">
                  <c:v>-1.2915708068852731E-3</c:v>
                </c:pt>
                <c:pt idx="3578">
                  <c:v>4.6161765113507227E-3</c:v>
                </c:pt>
                <c:pt idx="3579">
                  <c:v>1.657687723480334E-2</c:v>
                </c:pt>
                <c:pt idx="3580">
                  <c:v>1.8071014773955705E-2</c:v>
                </c:pt>
                <c:pt idx="3581">
                  <c:v>-1.9943620589295123E-3</c:v>
                </c:pt>
                <c:pt idx="3582">
                  <c:v>-1.4992377414973529E-3</c:v>
                </c:pt>
                <c:pt idx="3583">
                  <c:v>8.2849460875349945E-3</c:v>
                </c:pt>
                <c:pt idx="3584">
                  <c:v>4.3635779028189711E-3</c:v>
                </c:pt>
                <c:pt idx="3585">
                  <c:v>2.992133492252682E-2</c:v>
                </c:pt>
                <c:pt idx="3586">
                  <c:v>9.5242952573661895E-3</c:v>
                </c:pt>
                <c:pt idx="3587">
                  <c:v>1.4928791196607259E-2</c:v>
                </c:pt>
                <c:pt idx="3588">
                  <c:v>1.2158605205532611E-2</c:v>
                </c:pt>
                <c:pt idx="3589">
                  <c:v>9.0482578928403144E-3</c:v>
                </c:pt>
                <c:pt idx="3590">
                  <c:v>2.3221553898605758E-2</c:v>
                </c:pt>
                <c:pt idx="3591">
                  <c:v>3.6602821742384342E-2</c:v>
                </c:pt>
                <c:pt idx="3592">
                  <c:v>1.4601103195942013E-2</c:v>
                </c:pt>
                <c:pt idx="3593">
                  <c:v>3.0548493500013863E-2</c:v>
                </c:pt>
                <c:pt idx="3594">
                  <c:v>1.8190481470188764E-2</c:v>
                </c:pt>
                <c:pt idx="3595">
                  <c:v>2.0450647226764974E-2</c:v>
                </c:pt>
                <c:pt idx="3596">
                  <c:v>2.4934057709898275E-2</c:v>
                </c:pt>
                <c:pt idx="3597">
                  <c:v>4.4510075671480451E-2</c:v>
                </c:pt>
                <c:pt idx="3598">
                  <c:v>5.6497491476564021E-2</c:v>
                </c:pt>
                <c:pt idx="3599">
                  <c:v>4.7470743132743853E-2</c:v>
                </c:pt>
                <c:pt idx="3600">
                  <c:v>7.3388031155583885E-2</c:v>
                </c:pt>
                <c:pt idx="3601">
                  <c:v>6.1536158771516483E-2</c:v>
                </c:pt>
                <c:pt idx="3602">
                  <c:v>6.8502369930980953E-2</c:v>
                </c:pt>
                <c:pt idx="3603">
                  <c:v>8.1246223355600528E-2</c:v>
                </c:pt>
                <c:pt idx="3604">
                  <c:v>8.155278986611969E-2</c:v>
                </c:pt>
                <c:pt idx="3605">
                  <c:v>7.4424702719183972E-2</c:v>
                </c:pt>
                <c:pt idx="3606">
                  <c:v>3.6454694126451755E-2</c:v>
                </c:pt>
                <c:pt idx="3607">
                  <c:v>4.9945616320647507E-2</c:v>
                </c:pt>
                <c:pt idx="3608">
                  <c:v>5.2641904814701893E-2</c:v>
                </c:pt>
                <c:pt idx="3609">
                  <c:v>8.3174321589932654E-2</c:v>
                </c:pt>
                <c:pt idx="3610">
                  <c:v>0.12783989799595311</c:v>
                </c:pt>
                <c:pt idx="3611">
                  <c:v>0.13047758960002218</c:v>
                </c:pt>
                <c:pt idx="3612">
                  <c:v>0.18627657510325138</c:v>
                </c:pt>
                <c:pt idx="3613">
                  <c:v>0.18890484242037867</c:v>
                </c:pt>
                <c:pt idx="3614">
                  <c:v>0.1091870166588131</c:v>
                </c:pt>
                <c:pt idx="3615">
                  <c:v>5.902098289769106E-2</c:v>
                </c:pt>
                <c:pt idx="3616">
                  <c:v>6.7205698921750712E-2</c:v>
                </c:pt>
                <c:pt idx="3617">
                  <c:v>7.8930620617013614E-2</c:v>
                </c:pt>
                <c:pt idx="3618">
                  <c:v>8.8884885106854786E-2</c:v>
                </c:pt>
                <c:pt idx="3619">
                  <c:v>8.0363666601990194E-2</c:v>
                </c:pt>
                <c:pt idx="3620">
                  <c:v>8.7913629182027345E-2</c:v>
                </c:pt>
                <c:pt idx="3621">
                  <c:v>8.7098151176649957E-2</c:v>
                </c:pt>
                <c:pt idx="3622">
                  <c:v>9.9428999085289807E-2</c:v>
                </c:pt>
                <c:pt idx="3623">
                  <c:v>8.8176400476758052E-2</c:v>
                </c:pt>
                <c:pt idx="3624">
                  <c:v>7.0210383346730604E-2</c:v>
                </c:pt>
                <c:pt idx="3625">
                  <c:v>8.4806386340327639E-2</c:v>
                </c:pt>
                <c:pt idx="3626">
                  <c:v>8.8109876098345211E-2</c:v>
                </c:pt>
                <c:pt idx="3627">
                  <c:v>9.1753194556088366E-2</c:v>
                </c:pt>
                <c:pt idx="3628">
                  <c:v>0.11787731795881032</c:v>
                </c:pt>
                <c:pt idx="3629">
                  <c:v>0.12301410871192171</c:v>
                </c:pt>
                <c:pt idx="3630">
                  <c:v>0.12891149485821993</c:v>
                </c:pt>
                <c:pt idx="3631">
                  <c:v>0.1226315935360479</c:v>
                </c:pt>
                <c:pt idx="3632">
                  <c:v>0.11728358788147573</c:v>
                </c:pt>
                <c:pt idx="3633">
                  <c:v>0.14298528148127618</c:v>
                </c:pt>
                <c:pt idx="3634">
                  <c:v>0.1508107658619065</c:v>
                </c:pt>
                <c:pt idx="3635">
                  <c:v>0.15608559470022454</c:v>
                </c:pt>
                <c:pt idx="3636">
                  <c:v>0.1832813149652133</c:v>
                </c:pt>
                <c:pt idx="3637">
                  <c:v>0.1914061590487014</c:v>
                </c:pt>
                <c:pt idx="3638">
                  <c:v>0.21574133104193807</c:v>
                </c:pt>
                <c:pt idx="3639">
                  <c:v>0.21114117027469026</c:v>
                </c:pt>
                <c:pt idx="3640">
                  <c:v>0.22985226044294149</c:v>
                </c:pt>
                <c:pt idx="3641">
                  <c:v>0.20662915430883944</c:v>
                </c:pt>
                <c:pt idx="3642">
                  <c:v>0.21892895750755328</c:v>
                </c:pt>
                <c:pt idx="3643">
                  <c:v>0.17319289297890625</c:v>
                </c:pt>
                <c:pt idx="3644">
                  <c:v>0.19947889236909944</c:v>
                </c:pt>
                <c:pt idx="3645">
                  <c:v>0.20129833411869061</c:v>
                </c:pt>
                <c:pt idx="3646">
                  <c:v>0.19564986002162044</c:v>
                </c:pt>
                <c:pt idx="3647">
                  <c:v>0.2124361781744602</c:v>
                </c:pt>
                <c:pt idx="3648">
                  <c:v>0.20879951215455833</c:v>
                </c:pt>
                <c:pt idx="3649">
                  <c:v>0.24582698117914464</c:v>
                </c:pt>
                <c:pt idx="3650">
                  <c:v>0.23100701277822436</c:v>
                </c:pt>
                <c:pt idx="3651">
                  <c:v>0.23505890179338637</c:v>
                </c:pt>
                <c:pt idx="3652">
                  <c:v>0.22590015799539875</c:v>
                </c:pt>
                <c:pt idx="3653">
                  <c:v>0.21807633672422874</c:v>
                </c:pt>
                <c:pt idx="3654">
                  <c:v>0.1793658009257976</c:v>
                </c:pt>
                <c:pt idx="3655">
                  <c:v>0.19503617263076198</c:v>
                </c:pt>
                <c:pt idx="3656">
                  <c:v>0.18841145328048342</c:v>
                </c:pt>
                <c:pt idx="3657">
                  <c:v>0.20905618538126786</c:v>
                </c:pt>
                <c:pt idx="3658">
                  <c:v>0.20977852925686727</c:v>
                </c:pt>
                <c:pt idx="3659">
                  <c:v>0.21098927294398095</c:v>
                </c:pt>
                <c:pt idx="3660">
                  <c:v>0.19377609002965879</c:v>
                </c:pt>
                <c:pt idx="3661">
                  <c:v>0.19171272555922056</c:v>
                </c:pt>
                <c:pt idx="3662">
                  <c:v>0.203352274302187</c:v>
                </c:pt>
                <c:pt idx="3663">
                  <c:v>0.19929761343792446</c:v>
                </c:pt>
                <c:pt idx="3664">
                  <c:v>0.19625523186517727</c:v>
                </c:pt>
                <c:pt idx="3665">
                  <c:v>0.20606258835269009</c:v>
                </c:pt>
                <c:pt idx="3666">
                  <c:v>0.20671064667239517</c:v>
                </c:pt>
                <c:pt idx="3667">
                  <c:v>0.20202289547357044</c:v>
                </c:pt>
                <c:pt idx="3668">
                  <c:v>0.19728026166255511</c:v>
                </c:pt>
                <c:pt idx="3669">
                  <c:v>0.19334257283033512</c:v>
                </c:pt>
                <c:pt idx="3670">
                  <c:v>0.21970895584444386</c:v>
                </c:pt>
                <c:pt idx="3671">
                  <c:v>0.21302824514233445</c:v>
                </c:pt>
                <c:pt idx="3672">
                  <c:v>0.19821770102835601</c:v>
                </c:pt>
                <c:pt idx="3673">
                  <c:v>0.19726085871885135</c:v>
                </c:pt>
                <c:pt idx="3674">
                  <c:v>0.19500457355101591</c:v>
                </c:pt>
                <c:pt idx="3675">
                  <c:v>0.19411314688028386</c:v>
                </c:pt>
                <c:pt idx="3676">
                  <c:v>0.18269700917482054</c:v>
                </c:pt>
                <c:pt idx="3677">
                  <c:v>0.1745300329850043</c:v>
                </c:pt>
                <c:pt idx="3678">
                  <c:v>0.1185408986334784</c:v>
                </c:pt>
                <c:pt idx="3679">
                  <c:v>0.15586717299110237</c:v>
                </c:pt>
                <c:pt idx="3680">
                  <c:v>0.15238517615101035</c:v>
                </c:pt>
                <c:pt idx="3681">
                  <c:v>0.14164481525625747</c:v>
                </c:pt>
                <c:pt idx="3682">
                  <c:v>0.1523979266568728</c:v>
                </c:pt>
                <c:pt idx="3683">
                  <c:v>0.19484990437120606</c:v>
                </c:pt>
                <c:pt idx="3684">
                  <c:v>0.1896299581450786</c:v>
                </c:pt>
                <c:pt idx="3685">
                  <c:v>0.19596030712088033</c:v>
                </c:pt>
                <c:pt idx="3686">
                  <c:v>0.20969648252349143</c:v>
                </c:pt>
                <c:pt idx="3687">
                  <c:v>0.19445907364803061</c:v>
                </c:pt>
                <c:pt idx="3688">
                  <c:v>0.19505890179338636</c:v>
                </c:pt>
                <c:pt idx="3689">
                  <c:v>0.20682983618371817</c:v>
                </c:pt>
                <c:pt idx="3690">
                  <c:v>0.18853396901072705</c:v>
                </c:pt>
                <c:pt idx="3691">
                  <c:v>0.17488039471131192</c:v>
                </c:pt>
                <c:pt idx="3692">
                  <c:v>0.1777237575186407</c:v>
                </c:pt>
                <c:pt idx="3693">
                  <c:v>0.19297724311888462</c:v>
                </c:pt>
                <c:pt idx="3694">
                  <c:v>0.20019458380685756</c:v>
                </c:pt>
                <c:pt idx="3695">
                  <c:v>0.19913906366937384</c:v>
                </c:pt>
                <c:pt idx="3696">
                  <c:v>0.21663220334285002</c:v>
                </c:pt>
                <c:pt idx="3697">
                  <c:v>0.20171189400449041</c:v>
                </c:pt>
                <c:pt idx="3698">
                  <c:v>0.2201485711117887</c:v>
                </c:pt>
                <c:pt idx="3699">
                  <c:v>0.22191978268703053</c:v>
                </c:pt>
                <c:pt idx="3700">
                  <c:v>0.22245752141253433</c:v>
                </c:pt>
                <c:pt idx="3701">
                  <c:v>0.20685977215400395</c:v>
                </c:pt>
                <c:pt idx="3702">
                  <c:v>0.22547717382265708</c:v>
                </c:pt>
                <c:pt idx="3703">
                  <c:v>0.20876957618427255</c:v>
                </c:pt>
                <c:pt idx="3704">
                  <c:v>0.21955927599301495</c:v>
                </c:pt>
                <c:pt idx="3705">
                  <c:v>0.2442154281120936</c:v>
                </c:pt>
                <c:pt idx="3706">
                  <c:v>0.21381489591706629</c:v>
                </c:pt>
                <c:pt idx="3707">
                  <c:v>0.2231909526845359</c:v>
                </c:pt>
                <c:pt idx="3708">
                  <c:v>0.22384400033262192</c:v>
                </c:pt>
                <c:pt idx="3709">
                  <c:v>0.20929789062283449</c:v>
                </c:pt>
                <c:pt idx="3710">
                  <c:v>0.21750866202843919</c:v>
                </c:pt>
                <c:pt idx="3711">
                  <c:v>0.18380186822629377</c:v>
                </c:pt>
                <c:pt idx="3712">
                  <c:v>0.19544585192782105</c:v>
                </c:pt>
                <c:pt idx="3713">
                  <c:v>0.21010449871109016</c:v>
                </c:pt>
                <c:pt idx="3714">
                  <c:v>0.1932211658397317</c:v>
                </c:pt>
                <c:pt idx="3715">
                  <c:v>0.19767885356321202</c:v>
                </c:pt>
                <c:pt idx="3716">
                  <c:v>0.20343709288466338</c:v>
                </c:pt>
                <c:pt idx="3717">
                  <c:v>0.22061645923995898</c:v>
                </c:pt>
                <c:pt idx="3718">
                  <c:v>0.23459433988413669</c:v>
                </c:pt>
                <c:pt idx="3719">
                  <c:v>0.22377359536546829</c:v>
                </c:pt>
                <c:pt idx="3720">
                  <c:v>0.22896027940238933</c:v>
                </c:pt>
                <c:pt idx="3721">
                  <c:v>0.21629958145078584</c:v>
                </c:pt>
                <c:pt idx="3722">
                  <c:v>0.24470105607450732</c:v>
                </c:pt>
                <c:pt idx="3723">
                  <c:v>0.23487152479419018</c:v>
                </c:pt>
                <c:pt idx="3724">
                  <c:v>0.2039548742966433</c:v>
                </c:pt>
                <c:pt idx="3725">
                  <c:v>0.23310862876624999</c:v>
                </c:pt>
                <c:pt idx="3726">
                  <c:v>0.2175557834631483</c:v>
                </c:pt>
                <c:pt idx="3727">
                  <c:v>0.22506638578595781</c:v>
                </c:pt>
                <c:pt idx="3728">
                  <c:v>0.24872411785902376</c:v>
                </c:pt>
                <c:pt idx="3729">
                  <c:v>0.20484630096737536</c:v>
                </c:pt>
                <c:pt idx="3730">
                  <c:v>0.22074507303822383</c:v>
                </c:pt>
                <c:pt idx="3731">
                  <c:v>0.21289907697424953</c:v>
                </c:pt>
                <c:pt idx="3732">
                  <c:v>0.23056240818249854</c:v>
                </c:pt>
                <c:pt idx="3733">
                  <c:v>0.23169387698533692</c:v>
                </c:pt>
                <c:pt idx="3734">
                  <c:v>0.20775618815311694</c:v>
                </c:pt>
                <c:pt idx="3735">
                  <c:v>0.1945466640796075</c:v>
                </c:pt>
                <c:pt idx="3736">
                  <c:v>0.21077694930287996</c:v>
                </c:pt>
                <c:pt idx="3737">
                  <c:v>0.22362169803475901</c:v>
                </c:pt>
                <c:pt idx="3738">
                  <c:v>0.2288699171217119</c:v>
                </c:pt>
                <c:pt idx="3739">
                  <c:v>0.22988108767358703</c:v>
                </c:pt>
                <c:pt idx="3740">
                  <c:v>0.22148072178950579</c:v>
                </c:pt>
                <c:pt idx="3741">
                  <c:v>0.22599828145355769</c:v>
                </c:pt>
                <c:pt idx="3742">
                  <c:v>0.22834936386063145</c:v>
                </c:pt>
                <c:pt idx="3743">
                  <c:v>0.25670094520054326</c:v>
                </c:pt>
                <c:pt idx="3744">
                  <c:v>0.25874934168583863</c:v>
                </c:pt>
                <c:pt idx="3745">
                  <c:v>0.23497463758073014</c:v>
                </c:pt>
                <c:pt idx="3746">
                  <c:v>0.23229758571943343</c:v>
                </c:pt>
                <c:pt idx="3747">
                  <c:v>0.20082046733375836</c:v>
                </c:pt>
                <c:pt idx="3748">
                  <c:v>0.20952518224907837</c:v>
                </c:pt>
                <c:pt idx="3749">
                  <c:v>0.2054123125537046</c:v>
                </c:pt>
                <c:pt idx="3750">
                  <c:v>0.18598663968733542</c:v>
                </c:pt>
                <c:pt idx="3751">
                  <c:v>0.16018294204063532</c:v>
                </c:pt>
                <c:pt idx="3752">
                  <c:v>0.12983452060869807</c:v>
                </c:pt>
                <c:pt idx="3753">
                  <c:v>0.11490090639465587</c:v>
                </c:pt>
                <c:pt idx="3754">
                  <c:v>0.10048285611331319</c:v>
                </c:pt>
                <c:pt idx="3755">
                  <c:v>0.10558194971865732</c:v>
                </c:pt>
                <c:pt idx="3756">
                  <c:v>0.1030678825844721</c:v>
                </c:pt>
                <c:pt idx="3757">
                  <c:v>8.7313801036671565E-2</c:v>
                </c:pt>
                <c:pt idx="3758">
                  <c:v>9.7534717409984206E-2</c:v>
                </c:pt>
                <c:pt idx="3759">
                  <c:v>0.11513928541730188</c:v>
                </c:pt>
                <c:pt idx="3760">
                  <c:v>0.12519943454278351</c:v>
                </c:pt>
                <c:pt idx="3761">
                  <c:v>0.12536685422845581</c:v>
                </c:pt>
                <c:pt idx="3762">
                  <c:v>0.11660060426310392</c:v>
                </c:pt>
                <c:pt idx="3763">
                  <c:v>0.13927211242619952</c:v>
                </c:pt>
                <c:pt idx="3764">
                  <c:v>0.12175014552207779</c:v>
                </c:pt>
                <c:pt idx="3765">
                  <c:v>0.10019458380685757</c:v>
                </c:pt>
                <c:pt idx="3766">
                  <c:v>7.6914377581284485E-2</c:v>
                </c:pt>
                <c:pt idx="3767">
                  <c:v>0.120600936884996</c:v>
                </c:pt>
                <c:pt idx="3768">
                  <c:v>9.6624442165368529E-2</c:v>
                </c:pt>
                <c:pt idx="3769">
                  <c:v>9.3207306594229017E-2</c:v>
                </c:pt>
                <c:pt idx="3770">
                  <c:v>7.585054189649916E-2</c:v>
                </c:pt>
                <c:pt idx="3771">
                  <c:v>6.3116667128641515E-2</c:v>
                </c:pt>
                <c:pt idx="3772">
                  <c:v>4.7970174903678248E-2</c:v>
                </c:pt>
                <c:pt idx="3773">
                  <c:v>6.0393048202455855E-2</c:v>
                </c:pt>
                <c:pt idx="3774">
                  <c:v>6.2257393907475679E-2</c:v>
                </c:pt>
                <c:pt idx="3775">
                  <c:v>7.0932727222330016E-2</c:v>
                </c:pt>
                <c:pt idx="3776">
                  <c:v>7.6449815672034821E-2</c:v>
                </c:pt>
                <c:pt idx="3777">
                  <c:v>6.5278709427058795E-2</c:v>
                </c:pt>
                <c:pt idx="3778">
                  <c:v>5.9137954929733623E-2</c:v>
                </c:pt>
                <c:pt idx="3779">
                  <c:v>7.2784322421487385E-2</c:v>
                </c:pt>
                <c:pt idx="3780">
                  <c:v>5.8770407739002696E-2</c:v>
                </c:pt>
                <c:pt idx="3781">
                  <c:v>3.7295007899769937E-2</c:v>
                </c:pt>
                <c:pt idx="3782">
                  <c:v>5.8214929179255491E-2</c:v>
                </c:pt>
                <c:pt idx="3783">
                  <c:v>5.1975663164897309E-2</c:v>
                </c:pt>
                <c:pt idx="3784">
                  <c:v>4.2987831582448656E-2</c:v>
                </c:pt>
                <c:pt idx="3785">
                  <c:v>3.1430440446822076E-2</c:v>
                </c:pt>
                <c:pt idx="3786">
                  <c:v>2.1809573966793248E-2</c:v>
                </c:pt>
                <c:pt idx="3787">
                  <c:v>2.8608143692657372E-2</c:v>
                </c:pt>
                <c:pt idx="3788">
                  <c:v>3.1169498572497713E-2</c:v>
                </c:pt>
                <c:pt idx="3789">
                  <c:v>3.0148460237824654E-2</c:v>
                </c:pt>
                <c:pt idx="3790">
                  <c:v>4.5996562907115339E-2</c:v>
                </c:pt>
                <c:pt idx="3791">
                  <c:v>2.805870776394933E-2</c:v>
                </c:pt>
                <c:pt idx="3792">
                  <c:v>8.8389832857499236E-3</c:v>
                </c:pt>
                <c:pt idx="3793">
                  <c:v>1.3856307342628268E-2</c:v>
                </c:pt>
                <c:pt idx="3794">
                  <c:v>2.6949746375807302E-2</c:v>
                </c:pt>
                <c:pt idx="3795">
                  <c:v>1.0519832580314328E-2</c:v>
                </c:pt>
                <c:pt idx="3796">
                  <c:v>2.8326911882917093E-2</c:v>
                </c:pt>
                <c:pt idx="3797">
                  <c:v>1.9224492058652329E-2</c:v>
                </c:pt>
                <c:pt idx="3798">
                  <c:v>4.2136485849710338E-2</c:v>
                </c:pt>
                <c:pt idx="3799">
                  <c:v>5.0379521578845253E-2</c:v>
                </c:pt>
                <c:pt idx="3800">
                  <c:v>5.4840590958228234E-2</c:v>
                </c:pt>
                <c:pt idx="3801">
                  <c:v>6.2370485350777508E-2</c:v>
                </c:pt>
                <c:pt idx="3802">
                  <c:v>7.2800399146270484E-2</c:v>
                </c:pt>
                <c:pt idx="3803">
                  <c:v>6.1395348837209304E-2</c:v>
                </c:pt>
                <c:pt idx="3804">
                  <c:v>6.4789200875904326E-2</c:v>
                </c:pt>
                <c:pt idx="3805">
                  <c:v>6.6630263048479646E-2</c:v>
                </c:pt>
                <c:pt idx="3806">
                  <c:v>6.3769714776727549E-2</c:v>
                </c:pt>
                <c:pt idx="3807">
                  <c:v>7.0527482883831816E-2</c:v>
                </c:pt>
                <c:pt idx="3808">
                  <c:v>8.2512958394545005E-2</c:v>
                </c:pt>
                <c:pt idx="3809">
                  <c:v>7.6250242536796298E-2</c:v>
                </c:pt>
                <c:pt idx="3810">
                  <c:v>8.7771156138259837E-2</c:v>
                </c:pt>
                <c:pt idx="3811">
                  <c:v>9.2006541563877262E-2</c:v>
                </c:pt>
                <c:pt idx="3812">
                  <c:v>9.5645979432879669E-2</c:v>
                </c:pt>
                <c:pt idx="3813">
                  <c:v>9.7666657427169665E-2</c:v>
                </c:pt>
                <c:pt idx="3814">
                  <c:v>6.9233029353881981E-2</c:v>
                </c:pt>
                <c:pt idx="3815">
                  <c:v>7.8877955484103451E-2</c:v>
                </c:pt>
                <c:pt idx="3816">
                  <c:v>4.9698866313717886E-2</c:v>
                </c:pt>
                <c:pt idx="3817">
                  <c:v>3.5544917814674171E-2</c:v>
                </c:pt>
                <c:pt idx="3818">
                  <c:v>6.3249161515647093E-2</c:v>
                </c:pt>
                <c:pt idx="3819">
                  <c:v>8.3561826094187441E-2</c:v>
                </c:pt>
                <c:pt idx="3820">
                  <c:v>6.633256645508219E-2</c:v>
                </c:pt>
                <c:pt idx="3821">
                  <c:v>6.6231671147822718E-2</c:v>
                </c:pt>
                <c:pt idx="3822">
                  <c:v>7.5380436289048433E-2</c:v>
                </c:pt>
                <c:pt idx="3823">
                  <c:v>7.715774593231145E-2</c:v>
                </c:pt>
                <c:pt idx="3824">
                  <c:v>7.637220389721984E-2</c:v>
                </c:pt>
                <c:pt idx="3825">
                  <c:v>6.7702414280566572E-2</c:v>
                </c:pt>
                <c:pt idx="3826">
                  <c:v>7.5815616597832411E-2</c:v>
                </c:pt>
                <c:pt idx="3827">
                  <c:v>6.2913213404662258E-2</c:v>
                </c:pt>
                <c:pt idx="3828">
                  <c:v>5.2957230368378752E-2</c:v>
                </c:pt>
                <c:pt idx="3829">
                  <c:v>5.3243008010643904E-2</c:v>
                </c:pt>
                <c:pt idx="3830">
                  <c:v>5.6565124594617079E-2</c:v>
                </c:pt>
                <c:pt idx="3831">
                  <c:v>6.3422679269340587E-2</c:v>
                </c:pt>
                <c:pt idx="3832">
                  <c:v>6.1540039360257232E-2</c:v>
                </c:pt>
                <c:pt idx="3833">
                  <c:v>5.4611968844416117E-2</c:v>
                </c:pt>
                <c:pt idx="3834">
                  <c:v>0.1117798043074535</c:v>
                </c:pt>
                <c:pt idx="3835">
                  <c:v>7.935526789921557E-2</c:v>
                </c:pt>
                <c:pt idx="3836">
                  <c:v>8.9215289519638558E-2</c:v>
                </c:pt>
                <c:pt idx="3837">
                  <c:v>0.10524877345677303</c:v>
                </c:pt>
                <c:pt idx="3838">
                  <c:v>9.8270920531086284E-2</c:v>
                </c:pt>
                <c:pt idx="3839">
                  <c:v>8.0360340383069551E-2</c:v>
                </c:pt>
                <c:pt idx="3840">
                  <c:v>7.8754331014219581E-2</c:v>
                </c:pt>
                <c:pt idx="3841">
                  <c:v>8.6823738115696991E-2</c:v>
                </c:pt>
                <c:pt idx="3842">
                  <c:v>0.10487623693766111</c:v>
                </c:pt>
                <c:pt idx="3843">
                  <c:v>9.5349391579122436E-2</c:v>
                </c:pt>
                <c:pt idx="3844">
                  <c:v>0.10966100285500459</c:v>
                </c:pt>
                <c:pt idx="3845">
                  <c:v>0.11328048341048315</c:v>
                </c:pt>
                <c:pt idx="3846">
                  <c:v>0.11898273138010367</c:v>
                </c:pt>
                <c:pt idx="3847">
                  <c:v>0.12122682041189678</c:v>
                </c:pt>
                <c:pt idx="3848">
                  <c:v>0.11422790143304601</c:v>
                </c:pt>
                <c:pt idx="3849">
                  <c:v>0.10543116112758823</c:v>
                </c:pt>
                <c:pt idx="3850">
                  <c:v>0.10920863708179727</c:v>
                </c:pt>
                <c:pt idx="3851">
                  <c:v>0.11351997117276937</c:v>
                </c:pt>
                <c:pt idx="3852">
                  <c:v>0.11901211298056934</c:v>
                </c:pt>
                <c:pt idx="3853">
                  <c:v>7.8183330099509382E-2</c:v>
                </c:pt>
                <c:pt idx="3854">
                  <c:v>7.4473487263353386E-2</c:v>
                </c:pt>
                <c:pt idx="3855">
                  <c:v>9.1850763644427194E-2</c:v>
                </c:pt>
                <c:pt idx="3856">
                  <c:v>7.3633616985891298E-2</c:v>
                </c:pt>
                <c:pt idx="3857">
                  <c:v>8.0845413975663166E-2</c:v>
                </c:pt>
                <c:pt idx="3858">
                  <c:v>7.9563156581755695E-2</c:v>
                </c:pt>
                <c:pt idx="3859">
                  <c:v>6.4932228289491925E-2</c:v>
                </c:pt>
                <c:pt idx="3860">
                  <c:v>7.2051999889126042E-2</c:v>
                </c:pt>
                <c:pt idx="3861">
                  <c:v>7.0492557585165067E-2</c:v>
                </c:pt>
                <c:pt idx="3862">
                  <c:v>6.7939130193752251E-2</c:v>
                </c:pt>
                <c:pt idx="3863">
                  <c:v>7.0358954458519279E-2</c:v>
                </c:pt>
                <c:pt idx="3864">
                  <c:v>4.897247553843169E-2</c:v>
                </c:pt>
                <c:pt idx="3865">
                  <c:v>3.7200931341297781E-2</c:v>
                </c:pt>
                <c:pt idx="3866">
                  <c:v>5.6736979238850238E-2</c:v>
                </c:pt>
                <c:pt idx="3867">
                  <c:v>3.9189123264129502E-2</c:v>
                </c:pt>
                <c:pt idx="3868">
                  <c:v>3.9470355073869784E-2</c:v>
                </c:pt>
                <c:pt idx="3869">
                  <c:v>4.7140615904870141E-2</c:v>
                </c:pt>
                <c:pt idx="3870">
                  <c:v>5.4910441555561719E-2</c:v>
                </c:pt>
                <c:pt idx="3871">
                  <c:v>5.8921196330071798E-2</c:v>
                </c:pt>
                <c:pt idx="3872">
                  <c:v>7.8676164869584508E-2</c:v>
                </c:pt>
                <c:pt idx="3873">
                  <c:v>5.0449372176178731E-2</c:v>
                </c:pt>
                <c:pt idx="3874">
                  <c:v>5.2670732045347453E-2</c:v>
                </c:pt>
                <c:pt idx="3875">
                  <c:v>4.827491199379106E-2</c:v>
                </c:pt>
                <c:pt idx="3876">
                  <c:v>3.292352468331624E-2</c:v>
                </c:pt>
                <c:pt idx="3877">
                  <c:v>4.0312331956648281E-2</c:v>
                </c:pt>
                <c:pt idx="3878">
                  <c:v>4.456656595614935E-2</c:v>
                </c:pt>
                <c:pt idx="3879">
                  <c:v>4.4848795631565817E-2</c:v>
                </c:pt>
                <c:pt idx="3880">
                  <c:v>3.8217312969481942E-2</c:v>
                </c:pt>
                <c:pt idx="3881">
                  <c:v>3.5892230506971198E-2</c:v>
                </c:pt>
                <c:pt idx="3882">
                  <c:v>3.1874379798763758E-2</c:v>
                </c:pt>
                <c:pt idx="3883">
                  <c:v>3.6445990520276077E-2</c:v>
                </c:pt>
                <c:pt idx="3884">
                  <c:v>4.2558638467721815E-2</c:v>
                </c:pt>
                <c:pt idx="3885">
                  <c:v>4.8342711422790147E-2</c:v>
                </c:pt>
                <c:pt idx="3886">
                  <c:v>6.3009119383540757E-2</c:v>
                </c:pt>
                <c:pt idx="3887">
                  <c:v>6.0969038445547033E-2</c:v>
                </c:pt>
                <c:pt idx="3888">
                  <c:v>6.4223189289575086E-2</c:v>
                </c:pt>
                <c:pt idx="3889">
                  <c:v>6.4084596834548341E-2</c:v>
                </c:pt>
                <c:pt idx="3890">
                  <c:v>6.3966516062865547E-2</c:v>
                </c:pt>
                <c:pt idx="3891">
                  <c:v>7.1554730160490063E-2</c:v>
                </c:pt>
                <c:pt idx="3892">
                  <c:v>6.6047065997727084E-2</c:v>
                </c:pt>
                <c:pt idx="3893">
                  <c:v>9.8459960639742786E-2</c:v>
                </c:pt>
                <c:pt idx="3894">
                  <c:v>5.5371012002106604E-2</c:v>
                </c:pt>
                <c:pt idx="3895">
                  <c:v>5.6438728275632677E-2</c:v>
                </c:pt>
                <c:pt idx="3896">
                  <c:v>6.2016797405549245E-2</c:v>
                </c:pt>
                <c:pt idx="3897">
                  <c:v>6.264157219280983E-2</c:v>
                </c:pt>
                <c:pt idx="3898">
                  <c:v>6.9442026776062316E-2</c:v>
                </c:pt>
                <c:pt idx="3899">
                  <c:v>7.2909610000831557E-2</c:v>
                </c:pt>
                <c:pt idx="3900">
                  <c:v>7.4302186988940325E-2</c:v>
                </c:pt>
                <c:pt idx="3901">
                  <c:v>8.7743992017074598E-2</c:v>
                </c:pt>
                <c:pt idx="3902">
                  <c:v>0.1101615988025612</c:v>
                </c:pt>
                <c:pt idx="3903">
                  <c:v>0.11577681071042492</c:v>
                </c:pt>
                <c:pt idx="3904">
                  <c:v>0.11699420683537988</c:v>
                </c:pt>
                <c:pt idx="3905">
                  <c:v>9.0311833023810184E-2</c:v>
                </c:pt>
                <c:pt idx="3906">
                  <c:v>9.4195193613659689E-2</c:v>
                </c:pt>
                <c:pt idx="3907">
                  <c:v>6.5630179893006624E-2</c:v>
                </c:pt>
                <c:pt idx="3908">
                  <c:v>7.3931867949108859E-2</c:v>
                </c:pt>
                <c:pt idx="3909">
                  <c:v>8.1626521052193923E-2</c:v>
                </c:pt>
                <c:pt idx="3910">
                  <c:v>8.0686309837292455E-2</c:v>
                </c:pt>
                <c:pt idx="3911">
                  <c:v>8.5465532056434854E-2</c:v>
                </c:pt>
                <c:pt idx="3912">
                  <c:v>7.9086952906283786E-2</c:v>
                </c:pt>
                <c:pt idx="3913">
                  <c:v>9.0360063198159507E-2</c:v>
                </c:pt>
                <c:pt idx="3914">
                  <c:v>8.1260636970923297E-2</c:v>
                </c:pt>
                <c:pt idx="3915">
                  <c:v>9.5767940793303225E-2</c:v>
                </c:pt>
                <c:pt idx="3916">
                  <c:v>9.3826537683288525E-2</c:v>
                </c:pt>
                <c:pt idx="3917">
                  <c:v>8.1601574410289104E-2</c:v>
                </c:pt>
                <c:pt idx="3918">
                  <c:v>7.53310973750589E-2</c:v>
                </c:pt>
                <c:pt idx="3919">
                  <c:v>8.1410871192172302E-2</c:v>
                </c:pt>
                <c:pt idx="3920">
                  <c:v>8.7293843723147718E-2</c:v>
                </c:pt>
                <c:pt idx="3921">
                  <c:v>8.1904260332067533E-2</c:v>
                </c:pt>
                <c:pt idx="3922">
                  <c:v>6.8999085289796827E-2</c:v>
                </c:pt>
                <c:pt idx="3923">
                  <c:v>8.7431881808354359E-2</c:v>
                </c:pt>
                <c:pt idx="3924">
                  <c:v>7.9797655015660954E-2</c:v>
                </c:pt>
                <c:pt idx="3925">
                  <c:v>7.4614297197660565E-2</c:v>
                </c:pt>
                <c:pt idx="3926">
                  <c:v>9.332760484519223E-2</c:v>
                </c:pt>
                <c:pt idx="3927">
                  <c:v>7.12725559220556E-2</c:v>
                </c:pt>
                <c:pt idx="3928">
                  <c:v>9.3225046428472444E-2</c:v>
                </c:pt>
                <c:pt idx="3929">
                  <c:v>9.3159630789699813E-2</c:v>
                </c:pt>
                <c:pt idx="3930">
                  <c:v>9.5273442913767784E-2</c:v>
                </c:pt>
                <c:pt idx="3931">
                  <c:v>9.1599634115918732E-2</c:v>
                </c:pt>
                <c:pt idx="3932">
                  <c:v>9.5474124788646517E-2</c:v>
                </c:pt>
                <c:pt idx="3933">
                  <c:v>9.1714388668680882E-2</c:v>
                </c:pt>
                <c:pt idx="3934">
                  <c:v>9.1530337888405366E-2</c:v>
                </c:pt>
                <c:pt idx="3935">
                  <c:v>0.1006264378967209</c:v>
                </c:pt>
                <c:pt idx="3936">
                  <c:v>7.1927821049422067E-2</c:v>
                </c:pt>
                <c:pt idx="3937">
                  <c:v>8.1292236050669417E-2</c:v>
                </c:pt>
                <c:pt idx="3938">
                  <c:v>0.10311611275882142</c:v>
                </c:pt>
                <c:pt idx="3939">
                  <c:v>7.6467555506278234E-2</c:v>
                </c:pt>
                <c:pt idx="3940">
                  <c:v>5.7239792665687288E-2</c:v>
                </c:pt>
                <c:pt idx="3941">
                  <c:v>7.4012251573024365E-2</c:v>
                </c:pt>
                <c:pt idx="3942">
                  <c:v>9.3062061701360985E-2</c:v>
                </c:pt>
                <c:pt idx="3943">
                  <c:v>9.3969010727056018E-2</c:v>
                </c:pt>
                <c:pt idx="3944">
                  <c:v>9.1755966405188905E-2</c:v>
                </c:pt>
                <c:pt idx="3945">
                  <c:v>8.9710896138814208E-2</c:v>
                </c:pt>
                <c:pt idx="3946">
                  <c:v>7.9628572220528313E-2</c:v>
                </c:pt>
                <c:pt idx="3947">
                  <c:v>8.9583391080189603E-2</c:v>
                </c:pt>
                <c:pt idx="3948">
                  <c:v>7.4507303822379911E-2</c:v>
                </c:pt>
                <c:pt idx="3949">
                  <c:v>8.7182969759126316E-2</c:v>
                </c:pt>
                <c:pt idx="3950">
                  <c:v>8.2206946253845947E-2</c:v>
                </c:pt>
                <c:pt idx="3951">
                  <c:v>7.640546608642626E-2</c:v>
                </c:pt>
                <c:pt idx="3952">
                  <c:v>7.673088117082906E-2</c:v>
                </c:pt>
                <c:pt idx="3953">
                  <c:v>0.10320869251877929</c:v>
                </c:pt>
                <c:pt idx="3954">
                  <c:v>9.0501427502286777E-2</c:v>
                </c:pt>
                <c:pt idx="3955">
                  <c:v>0.106238323585664</c:v>
                </c:pt>
                <c:pt idx="3956">
                  <c:v>0.10637968788979128</c:v>
                </c:pt>
                <c:pt idx="3957">
                  <c:v>9.9754968539512726E-2</c:v>
                </c:pt>
                <c:pt idx="3958">
                  <c:v>0.11826371372342491</c:v>
                </c:pt>
                <c:pt idx="3959">
                  <c:v>0.10596169304543061</c:v>
                </c:pt>
                <c:pt idx="3960">
                  <c:v>0.11982592787648641</c:v>
                </c:pt>
                <c:pt idx="3961">
                  <c:v>0.11156692629653243</c:v>
                </c:pt>
                <c:pt idx="3962">
                  <c:v>0.11875322227457936</c:v>
                </c:pt>
                <c:pt idx="3963">
                  <c:v>0.12621781190232004</c:v>
                </c:pt>
                <c:pt idx="3964">
                  <c:v>0.11504947750644456</c:v>
                </c:pt>
                <c:pt idx="3965">
                  <c:v>0.14036200349252986</c:v>
                </c:pt>
                <c:pt idx="3966">
                  <c:v>0.10261607118108491</c:v>
                </c:pt>
                <c:pt idx="3967">
                  <c:v>0.11617484824126174</c:v>
                </c:pt>
                <c:pt idx="3968">
                  <c:v>9.2228289491920065E-2</c:v>
                </c:pt>
                <c:pt idx="3969">
                  <c:v>9.7566316489730298E-2</c:v>
                </c:pt>
                <c:pt idx="3970">
                  <c:v>9.418466058707764E-2</c:v>
                </c:pt>
                <c:pt idx="3971">
                  <c:v>0.10788757380048231</c:v>
                </c:pt>
                <c:pt idx="3972">
                  <c:v>9.9435651523131094E-2</c:v>
                </c:pt>
                <c:pt idx="3973">
                  <c:v>0.11330986501094882</c:v>
                </c:pt>
                <c:pt idx="3974">
                  <c:v>0.11537267511156693</c:v>
                </c:pt>
                <c:pt idx="3975">
                  <c:v>0.10187598747124207</c:v>
                </c:pt>
                <c:pt idx="3976">
                  <c:v>9.7490367824375646E-2</c:v>
                </c:pt>
                <c:pt idx="3977">
                  <c:v>0.100150234221249</c:v>
                </c:pt>
                <c:pt idx="3978">
                  <c:v>0.11722316157108406</c:v>
                </c:pt>
                <c:pt idx="3979">
                  <c:v>0.12590625606341993</c:v>
                </c:pt>
                <c:pt idx="3980">
                  <c:v>0.11324389500235607</c:v>
                </c:pt>
                <c:pt idx="3981">
                  <c:v>8.4593508329406555E-2</c:v>
                </c:pt>
                <c:pt idx="3982">
                  <c:v>0.11536491393408543</c:v>
                </c:pt>
                <c:pt idx="3983">
                  <c:v>0.11729024031931704</c:v>
                </c:pt>
                <c:pt idx="3984">
                  <c:v>0.1068093245003742</c:v>
                </c:pt>
                <c:pt idx="3985">
                  <c:v>0.12247747872605816</c:v>
                </c:pt>
                <c:pt idx="3986">
                  <c:v>0.1393502785708346</c:v>
                </c:pt>
                <c:pt idx="3987">
                  <c:v>0.16500374199628573</c:v>
                </c:pt>
                <c:pt idx="3988">
                  <c:v>0.14495551182193642</c:v>
                </c:pt>
                <c:pt idx="3989">
                  <c:v>0.14970479807079304</c:v>
                </c:pt>
                <c:pt idx="3990">
                  <c:v>0.1601097652243812</c:v>
                </c:pt>
                <c:pt idx="3991">
                  <c:v>0.15501011724921696</c:v>
                </c:pt>
                <c:pt idx="3992">
                  <c:v>0.17328325525958369</c:v>
                </c:pt>
                <c:pt idx="3993">
                  <c:v>0.13861961914793361</c:v>
                </c:pt>
                <c:pt idx="3994">
                  <c:v>0.17850431022535132</c:v>
                </c:pt>
                <c:pt idx="3995">
                  <c:v>0.15358095185298115</c:v>
                </c:pt>
                <c:pt idx="3996">
                  <c:v>0.19193391911744326</c:v>
                </c:pt>
                <c:pt idx="3997">
                  <c:v>0.18174903678243759</c:v>
                </c:pt>
                <c:pt idx="3998">
                  <c:v>0.18816420434071571</c:v>
                </c:pt>
                <c:pt idx="3999">
                  <c:v>0.1731906754996258</c:v>
                </c:pt>
                <c:pt idx="4000">
                  <c:v>0.17651523131080746</c:v>
                </c:pt>
                <c:pt idx="4001">
                  <c:v>0.18520885882972532</c:v>
                </c:pt>
                <c:pt idx="4002">
                  <c:v>0.18976023505280373</c:v>
                </c:pt>
                <c:pt idx="4003">
                  <c:v>0.1736247470687696</c:v>
                </c:pt>
                <c:pt idx="4004">
                  <c:v>0.16479030961554456</c:v>
                </c:pt>
                <c:pt idx="4005">
                  <c:v>0.18326690134989052</c:v>
                </c:pt>
                <c:pt idx="4006">
                  <c:v>0.17643761953599246</c:v>
                </c:pt>
                <c:pt idx="4007">
                  <c:v>0.18956177065720545</c:v>
                </c:pt>
                <c:pt idx="4008">
                  <c:v>0.20592399589766336</c:v>
                </c:pt>
                <c:pt idx="4009">
                  <c:v>0.18658591346287109</c:v>
                </c:pt>
                <c:pt idx="4010">
                  <c:v>0.1910668847187959</c:v>
                </c:pt>
                <c:pt idx="4011">
                  <c:v>0.22042242980292154</c:v>
                </c:pt>
                <c:pt idx="4012">
                  <c:v>0.25559054245086898</c:v>
                </c:pt>
                <c:pt idx="4013">
                  <c:v>0.22077667211796989</c:v>
                </c:pt>
                <c:pt idx="4014">
                  <c:v>0.25460819912963939</c:v>
                </c:pt>
                <c:pt idx="4015">
                  <c:v>0.20892424536408238</c:v>
                </c:pt>
                <c:pt idx="4016">
                  <c:v>0.21755744657260859</c:v>
                </c:pt>
                <c:pt idx="4017">
                  <c:v>0.19434431909526845</c:v>
                </c:pt>
                <c:pt idx="4018">
                  <c:v>0.13231809740277742</c:v>
                </c:pt>
                <c:pt idx="4019">
                  <c:v>0.10646616958172798</c:v>
                </c:pt>
                <c:pt idx="4020">
                  <c:v>0.10864151675582781</c:v>
                </c:pt>
                <c:pt idx="4021">
                  <c:v>0.1227590985946725</c:v>
                </c:pt>
                <c:pt idx="4022">
                  <c:v>0.14259999445630181</c:v>
                </c:pt>
                <c:pt idx="4023">
                  <c:v>0.11314078221581618</c:v>
                </c:pt>
                <c:pt idx="4024">
                  <c:v>0.12935831693322616</c:v>
                </c:pt>
                <c:pt idx="4025">
                  <c:v>0.13107520026609751</c:v>
                </c:pt>
                <c:pt idx="4026">
                  <c:v>0.11574243978157829</c:v>
                </c:pt>
                <c:pt idx="4027">
                  <c:v>0.171937799706184</c:v>
                </c:pt>
                <c:pt idx="4028">
                  <c:v>0.15802089974221803</c:v>
                </c:pt>
                <c:pt idx="4029">
                  <c:v>0.18135099925160075</c:v>
                </c:pt>
                <c:pt idx="4030">
                  <c:v>0.17689663774704106</c:v>
                </c:pt>
                <c:pt idx="4031">
                  <c:v>0.18512126839814841</c:v>
                </c:pt>
                <c:pt idx="4032">
                  <c:v>0.25966349751919504</c:v>
                </c:pt>
                <c:pt idx="4033">
                  <c:v>0.2800837098428362</c:v>
                </c:pt>
                <c:pt idx="4034">
                  <c:v>0.28831111234304407</c:v>
                </c:pt>
                <c:pt idx="4035">
                  <c:v>0.31445242121018935</c:v>
                </c:pt>
                <c:pt idx="4036">
                  <c:v>0.30343598414502315</c:v>
                </c:pt>
                <c:pt idx="4037">
                  <c:v>0.30699392965046984</c:v>
                </c:pt>
                <c:pt idx="4038">
                  <c:v>0.32091969953155747</c:v>
                </c:pt>
                <c:pt idx="4039">
                  <c:v>0.32120908057765335</c:v>
                </c:pt>
                <c:pt idx="4040">
                  <c:v>0.35277489813454554</c:v>
                </c:pt>
                <c:pt idx="4041">
                  <c:v>0.34306621947501176</c:v>
                </c:pt>
                <c:pt idx="4042">
                  <c:v>0.36236715913185685</c:v>
                </c:pt>
                <c:pt idx="4043">
                  <c:v>0.3386251628461347</c:v>
                </c:pt>
                <c:pt idx="4044">
                  <c:v>0.31052748288383181</c:v>
                </c:pt>
                <c:pt idx="4045">
                  <c:v>0.27956149347229536</c:v>
                </c:pt>
                <c:pt idx="4046">
                  <c:v>0.25906921307204034</c:v>
                </c:pt>
                <c:pt idx="4047">
                  <c:v>0.21656068963605621</c:v>
                </c:pt>
                <c:pt idx="4048">
                  <c:v>0.21048867699642432</c:v>
                </c:pt>
                <c:pt idx="4049">
                  <c:v>0.20589461429719769</c:v>
                </c:pt>
                <c:pt idx="4050">
                  <c:v>0.20324638966654657</c:v>
                </c:pt>
                <c:pt idx="4051">
                  <c:v>0.19522576710923858</c:v>
                </c:pt>
                <c:pt idx="4052">
                  <c:v>0.19429165396235829</c:v>
                </c:pt>
                <c:pt idx="4053">
                  <c:v>0.1833434043850653</c:v>
                </c:pt>
                <c:pt idx="4054">
                  <c:v>0.16857942733597583</c:v>
                </c:pt>
                <c:pt idx="4055">
                  <c:v>0.1496388280622003</c:v>
                </c:pt>
                <c:pt idx="4056">
                  <c:v>0.13531723812955623</c:v>
                </c:pt>
                <c:pt idx="4057">
                  <c:v>0.12406131330210385</c:v>
                </c:pt>
                <c:pt idx="4058">
                  <c:v>0.13431992682318375</c:v>
                </c:pt>
                <c:pt idx="4059">
                  <c:v>0.12028494608753501</c:v>
                </c:pt>
                <c:pt idx="4060">
                  <c:v>0.13579122432574769</c:v>
                </c:pt>
                <c:pt idx="4061">
                  <c:v>0.14543060675776812</c:v>
                </c:pt>
                <c:pt idx="4062">
                  <c:v>0.13054078775951439</c:v>
                </c:pt>
                <c:pt idx="4063">
                  <c:v>0.13022756881115394</c:v>
                </c:pt>
                <c:pt idx="4064">
                  <c:v>0.13979987249494139</c:v>
                </c:pt>
                <c:pt idx="4065">
                  <c:v>0.13622474152507139</c:v>
                </c:pt>
                <c:pt idx="4066">
                  <c:v>8.3520248357679419E-2</c:v>
                </c:pt>
                <c:pt idx="4067">
                  <c:v>6.4410566288771245E-2</c:v>
                </c:pt>
                <c:pt idx="4068">
                  <c:v>6.3401613216176517E-2</c:v>
                </c:pt>
                <c:pt idx="4069">
                  <c:v>8.6795465254871529E-2</c:v>
                </c:pt>
                <c:pt idx="4070">
                  <c:v>6.2578928403137737E-2</c:v>
                </c:pt>
                <c:pt idx="4071">
                  <c:v>7.5014552207777821E-2</c:v>
                </c:pt>
                <c:pt idx="4072">
                  <c:v>9.6817917232585871E-2</c:v>
                </c:pt>
                <c:pt idx="4073">
                  <c:v>8.0929123818499329E-2</c:v>
                </c:pt>
                <c:pt idx="4074">
                  <c:v>9.6175402611081859E-2</c:v>
                </c:pt>
                <c:pt idx="4075">
                  <c:v>8.7682456967042716E-2</c:v>
                </c:pt>
                <c:pt idx="4076">
                  <c:v>8.2387116445380715E-2</c:v>
                </c:pt>
                <c:pt idx="4077">
                  <c:v>9.0841256202012374E-2</c:v>
                </c:pt>
                <c:pt idx="4078">
                  <c:v>0.10957230368378747</c:v>
                </c:pt>
                <c:pt idx="4079">
                  <c:v>0.11101089336696512</c:v>
                </c:pt>
                <c:pt idx="4080">
                  <c:v>0.11671480444604597</c:v>
                </c:pt>
                <c:pt idx="4081">
                  <c:v>0.11195553954042742</c:v>
                </c:pt>
                <c:pt idx="4082">
                  <c:v>9.9222219142389892E-2</c:v>
                </c:pt>
                <c:pt idx="4083">
                  <c:v>9.3045984976577872E-2</c:v>
                </c:pt>
                <c:pt idx="4084">
                  <c:v>9.1163345067494531E-2</c:v>
                </c:pt>
                <c:pt idx="4085">
                  <c:v>9.3459544862377703E-2</c:v>
                </c:pt>
                <c:pt idx="4086">
                  <c:v>8.5742716966488344E-2</c:v>
                </c:pt>
                <c:pt idx="4087">
                  <c:v>9.9345843612273749E-2</c:v>
                </c:pt>
                <c:pt idx="4088">
                  <c:v>9.2585858025889076E-2</c:v>
                </c:pt>
                <c:pt idx="4089">
                  <c:v>0.13082296199794882</c:v>
                </c:pt>
                <c:pt idx="4090">
                  <c:v>0.13025473293233919</c:v>
                </c:pt>
                <c:pt idx="4091">
                  <c:v>0.1284824126174571</c:v>
                </c:pt>
                <c:pt idx="4092">
                  <c:v>0.11250103944341271</c:v>
                </c:pt>
                <c:pt idx="4093">
                  <c:v>0.12988441389250768</c:v>
                </c:pt>
                <c:pt idx="4094">
                  <c:v>0.14284114532804834</c:v>
                </c:pt>
                <c:pt idx="4095">
                  <c:v>0.17379493860354242</c:v>
                </c:pt>
                <c:pt idx="4096">
                  <c:v>0.16937550239764948</c:v>
                </c:pt>
                <c:pt idx="4097">
                  <c:v>0.15050697120048787</c:v>
                </c:pt>
                <c:pt idx="4098">
                  <c:v>0.15382986390220915</c:v>
                </c:pt>
                <c:pt idx="4099">
                  <c:v>0.14137095656512461</c:v>
                </c:pt>
                <c:pt idx="4100">
                  <c:v>0.12667683011336864</c:v>
                </c:pt>
                <c:pt idx="4101">
                  <c:v>0.12114754552762148</c:v>
                </c:pt>
                <c:pt idx="4102">
                  <c:v>0.14430856224187155</c:v>
                </c:pt>
                <c:pt idx="4103">
                  <c:v>0.12132161765113508</c:v>
                </c:pt>
                <c:pt idx="4104">
                  <c:v>0.14101117055187515</c:v>
                </c:pt>
                <c:pt idx="4105">
                  <c:v>0.12356847853202872</c:v>
                </c:pt>
                <c:pt idx="4106">
                  <c:v>0.10713584832441722</c:v>
                </c:pt>
                <c:pt idx="4107">
                  <c:v>0.10830944923358374</c:v>
                </c:pt>
                <c:pt idx="4108">
                  <c:v>8.8780663580674671E-2</c:v>
                </c:pt>
                <c:pt idx="4109">
                  <c:v>3.6055159797100646E-2</c:v>
                </c:pt>
                <c:pt idx="4110">
                  <c:v>4.2880727333203979E-2</c:v>
                </c:pt>
                <c:pt idx="4111">
                  <c:v>2.3623582892147353E-2</c:v>
                </c:pt>
                <c:pt idx="4112">
                  <c:v>2.8262494109820662E-2</c:v>
                </c:pt>
                <c:pt idx="4113">
                  <c:v>2.679746098622391E-2</c:v>
                </c:pt>
                <c:pt idx="4114">
                  <c:v>4.993020483964853E-2</c:v>
                </c:pt>
                <c:pt idx="4115">
                  <c:v>9.1320786096404909E-3</c:v>
                </c:pt>
                <c:pt idx="4116">
                  <c:v>1.50948249577293E-2</c:v>
                </c:pt>
                <c:pt idx="4117">
                  <c:v>8.09424286941819E-3</c:v>
                </c:pt>
                <c:pt idx="4118">
                  <c:v>-7.3673531612939E-4</c:v>
                </c:pt>
                <c:pt idx="4119">
                  <c:v>9.0525265404551372E-3</c:v>
                </c:pt>
                <c:pt idx="4120">
                  <c:v>-1.0973639715053914E-3</c:v>
                </c:pt>
                <c:pt idx="4121">
                  <c:v>6.9016825124040247E-3</c:v>
                </c:pt>
                <c:pt idx="4122">
                  <c:v>9.7985420073731181E-3</c:v>
                </c:pt>
                <c:pt idx="4123">
                  <c:v>2.2494054383679352E-2</c:v>
                </c:pt>
                <c:pt idx="4124">
                  <c:v>-1.5434986279346953E-2</c:v>
                </c:pt>
                <c:pt idx="4125">
                  <c:v>2.166848684757602E-2</c:v>
                </c:pt>
                <c:pt idx="4126">
                  <c:v>1.8066468941430831E-2</c:v>
                </c:pt>
                <c:pt idx="4127">
                  <c:v>6.3642764087923059E-3</c:v>
                </c:pt>
                <c:pt idx="4128">
                  <c:v>-3.6851733791612388E-3</c:v>
                </c:pt>
                <c:pt idx="4129">
                  <c:v>1.7996063974277243E-4</c:v>
                </c:pt>
                <c:pt idx="4130">
                  <c:v>8.7182969759126306E-3</c:v>
                </c:pt>
                <c:pt idx="4131">
                  <c:v>1.2608919810405522E-2</c:v>
                </c:pt>
                <c:pt idx="4132">
                  <c:v>1.2277240347035508E-2</c:v>
                </c:pt>
                <c:pt idx="4133">
                  <c:v>1.6041522299526014E-3</c:v>
                </c:pt>
                <c:pt idx="4134">
                  <c:v>-3.1200266097513652E-4</c:v>
                </c:pt>
                <c:pt idx="4135">
                  <c:v>7.5012889098317482E-3</c:v>
                </c:pt>
                <c:pt idx="4136">
                  <c:v>3.0531086287662501E-3</c:v>
                </c:pt>
                <c:pt idx="4137">
                  <c:v>2.4021287801092111E-3</c:v>
                </c:pt>
                <c:pt idx="4138">
                  <c:v>1.2487013886963995E-2</c:v>
                </c:pt>
                <c:pt idx="4139">
                  <c:v>1.3939407378662307E-2</c:v>
                </c:pt>
                <c:pt idx="4140">
                  <c:v>6.5415084402805114E-3</c:v>
                </c:pt>
                <c:pt idx="4141">
                  <c:v>1.0325636832330849E-2</c:v>
                </c:pt>
                <c:pt idx="4142">
                  <c:v>5.9906311500401927E-3</c:v>
                </c:pt>
                <c:pt idx="4143">
                  <c:v>1.7123541314410844E-2</c:v>
                </c:pt>
                <c:pt idx="4144">
                  <c:v>6.7890345649582844E-3</c:v>
                </c:pt>
                <c:pt idx="4145">
                  <c:v>2.7783962081104306E-3</c:v>
                </c:pt>
                <c:pt idx="4146">
                  <c:v>2.5111067993458438E-2</c:v>
                </c:pt>
                <c:pt idx="4147">
                  <c:v>4.5911467139728912E-3</c:v>
                </c:pt>
                <c:pt idx="4148">
                  <c:v>1.1500568229065609E-2</c:v>
                </c:pt>
                <c:pt idx="4149">
                  <c:v>2.9567480666352528E-3</c:v>
                </c:pt>
                <c:pt idx="4150">
                  <c:v>4.1678354630373922E-3</c:v>
                </c:pt>
                <c:pt idx="4151">
                  <c:v>8.193696815145384E-4</c:v>
                </c:pt>
                <c:pt idx="4152">
                  <c:v>9.8669512431743215E-3</c:v>
                </c:pt>
                <c:pt idx="4153">
                  <c:v>-5.2635141502896594E-4</c:v>
                </c:pt>
                <c:pt idx="4154">
                  <c:v>-2.241599911300829E-3</c:v>
                </c:pt>
                <c:pt idx="4155">
                  <c:v>-3.9780358677273609E-3</c:v>
                </c:pt>
                <c:pt idx="4156">
                  <c:v>7.6187598747124207E-3</c:v>
                </c:pt>
                <c:pt idx="4157">
                  <c:v>-4.2398979959531007E-3</c:v>
                </c:pt>
                <c:pt idx="4158">
                  <c:v>4.664434404191036E-3</c:v>
                </c:pt>
                <c:pt idx="4159">
                  <c:v>5.5614934722953684E-3</c:v>
                </c:pt>
                <c:pt idx="4160">
                  <c:v>1.1116833439587548E-2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0A-4D14-BD3E-1593DD19F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683984"/>
        <c:axId val="312686280"/>
      </c:scatterChart>
      <c:valAx>
        <c:axId val="31268398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2686280"/>
        <c:crosses val="autoZero"/>
        <c:crossBetween val="midCat"/>
      </c:valAx>
      <c:valAx>
        <c:axId val="312686280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2683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SIRTA!$J$1</c:f>
              <c:strCache>
                <c:ptCount val="1"/>
                <c:pt idx="0">
                  <c:v>Cations</c:v>
                </c:pt>
              </c:strCache>
            </c:strRef>
          </c:tx>
          <c:spPr>
            <a:ln>
              <a:noFill/>
            </a:ln>
          </c:spPr>
          <c:xVal>
            <c:numRef>
              <c:f>SIRTA!$I$2:$I$5701</c:f>
              <c:numCache>
                <c:formatCode>General</c:formatCode>
                <c:ptCount val="5700"/>
                <c:pt idx="0">
                  <c:v>8.4577686450342596E-3</c:v>
                </c:pt>
                <c:pt idx="1">
                  <c:v>8.3093004783510067E-3</c:v>
                </c:pt>
                <c:pt idx="2">
                  <c:v>7.1867094527971387E-3</c:v>
                </c:pt>
                <c:pt idx="3">
                  <c:v>6.771164494528247E-3</c:v>
                </c:pt>
                <c:pt idx="4">
                  <c:v>4.8317710554241161E-3</c:v>
                </c:pt>
                <c:pt idx="5">
                  <c:v>4.0219335238635516E-3</c:v>
                </c:pt>
                <c:pt idx="6">
                  <c:v>5.3045216537872609E-3</c:v>
                </c:pt>
                <c:pt idx="7">
                  <c:v>5.0341846801611346E-3</c:v>
                </c:pt>
                <c:pt idx="8">
                  <c:v>3.91748832721914E-3</c:v>
                </c:pt>
                <c:pt idx="9">
                  <c:v>3.3004203187040554E-3</c:v>
                </c:pt>
                <c:pt idx="10">
                  <c:v>3.6924525403019956E-3</c:v>
                </c:pt>
                <c:pt idx="11">
                  <c:v>4.7491116495145752E-3</c:v>
                </c:pt>
                <c:pt idx="12">
                  <c:v>5.4556172995987784E-3</c:v>
                </c:pt>
                <c:pt idx="13">
                  <c:v>5.5333919728580037E-3</c:v>
                </c:pt>
                <c:pt idx="14">
                  <c:v>4.123841636103449E-3</c:v>
                </c:pt>
                <c:pt idx="15">
                  <c:v>7.5172992588414585E-3</c:v>
                </c:pt>
                <c:pt idx="16">
                  <c:v>6.5938016226738212E-3</c:v>
                </c:pt>
                <c:pt idx="17">
                  <c:v>5.4116642009830393E-3</c:v>
                </c:pt>
                <c:pt idx="18">
                  <c:v>4.553983939452293E-3</c:v>
                </c:pt>
                <c:pt idx="19">
                  <c:v>5.0158419883911589E-3</c:v>
                </c:pt>
                <c:pt idx="20">
                  <c:v>3.2748303234360412E-3</c:v>
                </c:pt>
                <c:pt idx="21">
                  <c:v>4.9224552341216544E-3</c:v>
                </c:pt>
                <c:pt idx="22">
                  <c:v>7.1042535622292124E-3</c:v>
                </c:pt>
                <c:pt idx="23">
                  <c:v>3.0480420470043218E-3</c:v>
                </c:pt>
                <c:pt idx="24">
                  <c:v>6.6100941876784131E-3</c:v>
                </c:pt>
                <c:pt idx="25">
                  <c:v>7.4363221430718881E-3</c:v>
                </c:pt>
                <c:pt idx="26">
                  <c:v>5.8560613665764299E-3</c:v>
                </c:pt>
                <c:pt idx="27">
                  <c:v>5.7143514037369843E-3</c:v>
                </c:pt>
                <c:pt idx="28">
                  <c:v>6.9032758114414353E-3</c:v>
                </c:pt>
                <c:pt idx="29">
                  <c:v>5.6641641985669556E-3</c:v>
                </c:pt>
                <c:pt idx="30">
                  <c:v>6.0503338968724571E-3</c:v>
                </c:pt>
                <c:pt idx="31">
                  <c:v>8.410607930058208E-3</c:v>
                </c:pt>
                <c:pt idx="32">
                  <c:v>6.0313709855474729E-3</c:v>
                </c:pt>
                <c:pt idx="33">
                  <c:v>6.655002365318542E-3</c:v>
                </c:pt>
                <c:pt idx="34">
                  <c:v>7.088324018492527E-3</c:v>
                </c:pt>
                <c:pt idx="35">
                  <c:v>7.4398693596905482E-3</c:v>
                </c:pt>
                <c:pt idx="36">
                  <c:v>8.6187535107540587E-3</c:v>
                </c:pt>
                <c:pt idx="37">
                  <c:v>8.0886171724532489E-3</c:v>
                </c:pt>
                <c:pt idx="38">
                  <c:v>7.7062849768216044E-3</c:v>
                </c:pt>
                <c:pt idx="39">
                  <c:v>6.7170119890562338E-3</c:v>
                </c:pt>
                <c:pt idx="40">
                  <c:v>7.8099135300392928E-3</c:v>
                </c:pt>
                <c:pt idx="41">
                  <c:v>6.8759786213002131E-3</c:v>
                </c:pt>
                <c:pt idx="42">
                  <c:v>6.7362511830523983E-3</c:v>
                </c:pt>
                <c:pt idx="43">
                  <c:v>1.1008867085791902E-2</c:v>
                </c:pt>
                <c:pt idx="44">
                  <c:v>1.1246379447483997E-2</c:v>
                </c:pt>
                <c:pt idx="45">
                  <c:v>8.3357424303093057E-3</c:v>
                </c:pt>
                <c:pt idx="46">
                  <c:v>9.7828883960654981E-3</c:v>
                </c:pt>
                <c:pt idx="47">
                  <c:v>9.6347279809250192E-3</c:v>
                </c:pt>
                <c:pt idx="48">
                  <c:v>1.1270908770962474E-2</c:v>
                </c:pt>
                <c:pt idx="49">
                  <c:v>1.130764277710929E-2</c:v>
                </c:pt>
                <c:pt idx="50">
                  <c:v>1.1385394008993388E-2</c:v>
                </c:pt>
                <c:pt idx="51">
                  <c:v>1.2478046228833481E-2</c:v>
                </c:pt>
                <c:pt idx="52">
                  <c:v>1.1978190272191621E-2</c:v>
                </c:pt>
                <c:pt idx="53">
                  <c:v>1.3553969831647052E-2</c:v>
                </c:pt>
                <c:pt idx="54">
                  <c:v>1.6068407949142705E-2</c:v>
                </c:pt>
                <c:pt idx="55">
                  <c:v>1.3059795751915354E-2</c:v>
                </c:pt>
                <c:pt idx="56">
                  <c:v>1.4897866320035176E-2</c:v>
                </c:pt>
                <c:pt idx="57">
                  <c:v>1.5694219647486886E-2</c:v>
                </c:pt>
                <c:pt idx="58">
                  <c:v>1.776823575980134E-2</c:v>
                </c:pt>
                <c:pt idx="59">
                  <c:v>1.7881527873053735E-2</c:v>
                </c:pt>
                <c:pt idx="60">
                  <c:v>1.578300761961441E-2</c:v>
                </c:pt>
                <c:pt idx="61">
                  <c:v>1.9356539983906341E-2</c:v>
                </c:pt>
                <c:pt idx="62">
                  <c:v>1.810309305488525E-2</c:v>
                </c:pt>
                <c:pt idx="63">
                  <c:v>1.7753271416341941E-2</c:v>
                </c:pt>
                <c:pt idx="64">
                  <c:v>1.6322211707163945E-2</c:v>
                </c:pt>
                <c:pt idx="65">
                  <c:v>1.8428213147153642E-2</c:v>
                </c:pt>
                <c:pt idx="66">
                  <c:v>2.0121421131243381E-2</c:v>
                </c:pt>
                <c:pt idx="67">
                  <c:v>1.7527079372794664E-2</c:v>
                </c:pt>
                <c:pt idx="68">
                  <c:v>2.1206673460758742E-2</c:v>
                </c:pt>
                <c:pt idx="69">
                  <c:v>2.2901596243303905E-2</c:v>
                </c:pt>
                <c:pt idx="70">
                  <c:v>2.1544341277294904E-2</c:v>
                </c:pt>
                <c:pt idx="71">
                  <c:v>2.1588854737587381E-2</c:v>
                </c:pt>
                <c:pt idx="72">
                  <c:v>2.3658245307101273E-2</c:v>
                </c:pt>
                <c:pt idx="73">
                  <c:v>2.3762256449326485E-2</c:v>
                </c:pt>
                <c:pt idx="74">
                  <c:v>2.6057537884538608E-2</c:v>
                </c:pt>
                <c:pt idx="75">
                  <c:v>2.1635845937244578E-2</c:v>
                </c:pt>
                <c:pt idx="76">
                  <c:v>2.9739229181716433E-2</c:v>
                </c:pt>
                <c:pt idx="77">
                  <c:v>2.9997821428841442E-2</c:v>
                </c:pt>
                <c:pt idx="78">
                  <c:v>3.0475640566884322E-2</c:v>
                </c:pt>
                <c:pt idx="79">
                  <c:v>3.157769119071431E-2</c:v>
                </c:pt>
                <c:pt idx="80">
                  <c:v>3.2090915150337039E-2</c:v>
                </c:pt>
                <c:pt idx="81">
                  <c:v>3.215159049819661E-2</c:v>
                </c:pt>
                <c:pt idx="82">
                  <c:v>3.0194901157864339E-2</c:v>
                </c:pt>
                <c:pt idx="83">
                  <c:v>4.2635550399576422E-2</c:v>
                </c:pt>
                <c:pt idx="84">
                  <c:v>3.6025873466626973E-2</c:v>
                </c:pt>
                <c:pt idx="85">
                  <c:v>5.0424714224117914E-2</c:v>
                </c:pt>
                <c:pt idx="86">
                  <c:v>5.8752534874129458E-2</c:v>
                </c:pt>
                <c:pt idx="87">
                  <c:v>6.2828332387774091E-2</c:v>
                </c:pt>
                <c:pt idx="88">
                  <c:v>6.48730007731039E-2</c:v>
                </c:pt>
                <c:pt idx="89">
                  <c:v>5.8691477798520506E-2</c:v>
                </c:pt>
                <c:pt idx="90">
                  <c:v>6.5193085753691121E-2</c:v>
                </c:pt>
                <c:pt idx="91">
                  <c:v>5.4354808829834456E-2</c:v>
                </c:pt>
                <c:pt idx="92">
                  <c:v>5.9737375832085444E-2</c:v>
                </c:pt>
                <c:pt idx="93">
                  <c:v>5.3209329481817266E-2</c:v>
                </c:pt>
                <c:pt idx="94">
                  <c:v>5.0395945435965352E-2</c:v>
                </c:pt>
                <c:pt idx="95">
                  <c:v>5.0171825621973691E-2</c:v>
                </c:pt>
                <c:pt idx="96">
                  <c:v>4.6204778456462599E-2</c:v>
                </c:pt>
                <c:pt idx="97">
                  <c:v>4.0526800205438709E-2</c:v>
                </c:pt>
                <c:pt idx="98">
                  <c:v>5.2620067799894747E-2</c:v>
                </c:pt>
                <c:pt idx="99">
                  <c:v>4.7737559958127528E-2</c:v>
                </c:pt>
                <c:pt idx="100">
                  <c:v>4.4621424699601051E-2</c:v>
                </c:pt>
                <c:pt idx="101">
                  <c:v>4.0807625501245004E-2</c:v>
                </c:pt>
                <c:pt idx="102">
                  <c:v>3.8366536945450065E-2</c:v>
                </c:pt>
                <c:pt idx="103">
                  <c:v>3.3232902220328958E-2</c:v>
                </c:pt>
                <c:pt idx="104">
                  <c:v>3.6055386893361852E-2</c:v>
                </c:pt>
                <c:pt idx="105">
                  <c:v>2.7934834369919417E-2</c:v>
                </c:pt>
                <c:pt idx="106">
                  <c:v>2.9899131049755147E-2</c:v>
                </c:pt>
                <c:pt idx="107">
                  <c:v>2.9323960551215417E-2</c:v>
                </c:pt>
                <c:pt idx="108">
                  <c:v>2.7067292240624201E-2</c:v>
                </c:pt>
                <c:pt idx="109">
                  <c:v>2.4718323088716087E-2</c:v>
                </c:pt>
                <c:pt idx="110">
                  <c:v>2.5348410073829014E-2</c:v>
                </c:pt>
                <c:pt idx="111">
                  <c:v>2.4267717908325062E-2</c:v>
                </c:pt>
                <c:pt idx="112">
                  <c:v>2.1953535208162806E-2</c:v>
                </c:pt>
                <c:pt idx="113">
                  <c:v>2.046891945871138E-2</c:v>
                </c:pt>
                <c:pt idx="114">
                  <c:v>2.2200246860421435E-2</c:v>
                </c:pt>
                <c:pt idx="115">
                  <c:v>2.0154963955333446E-2</c:v>
                </c:pt>
                <c:pt idx="116">
                  <c:v>2.5777172630810908E-2</c:v>
                </c:pt>
                <c:pt idx="117">
                  <c:v>2.1386856681870299E-2</c:v>
                </c:pt>
                <c:pt idx="118">
                  <c:v>2.0728600108762141E-2</c:v>
                </c:pt>
                <c:pt idx="119">
                  <c:v>2.1985971695564339E-2</c:v>
                </c:pt>
                <c:pt idx="120">
                  <c:v>2.3338290293755261E-2</c:v>
                </c:pt>
                <c:pt idx="121">
                  <c:v>2.2517282921070712E-2</c:v>
                </c:pt>
                <c:pt idx="122">
                  <c:v>1.965808938280662E-2</c:v>
                </c:pt>
                <c:pt idx="123">
                  <c:v>2.1769721144203103E-2</c:v>
                </c:pt>
                <c:pt idx="124">
                  <c:v>2.024680643089152E-2</c:v>
                </c:pt>
                <c:pt idx="125">
                  <c:v>1.9413086058671394E-2</c:v>
                </c:pt>
                <c:pt idx="126">
                  <c:v>1.9133537740407488E-2</c:v>
                </c:pt>
                <c:pt idx="127">
                  <c:v>2.0194432678597621E-2</c:v>
                </c:pt>
                <c:pt idx="128">
                  <c:v>1.9348095700818826E-2</c:v>
                </c:pt>
                <c:pt idx="129">
                  <c:v>2.0809127972772665E-2</c:v>
                </c:pt>
                <c:pt idx="130">
                  <c:v>2.2477801380456752E-2</c:v>
                </c:pt>
                <c:pt idx="131">
                  <c:v>2.3009336851559568E-2</c:v>
                </c:pt>
                <c:pt idx="132">
                  <c:v>2.0566232409959043E-2</c:v>
                </c:pt>
                <c:pt idx="133">
                  <c:v>2.3117595820882741E-2</c:v>
                </c:pt>
                <c:pt idx="134">
                  <c:v>2.23699413158794E-2</c:v>
                </c:pt>
                <c:pt idx="135">
                  <c:v>2.1067203447620111E-2</c:v>
                </c:pt>
                <c:pt idx="136">
                  <c:v>2.2550159037326042E-2</c:v>
                </c:pt>
                <c:pt idx="137">
                  <c:v>2.3686354457231048E-2</c:v>
                </c:pt>
                <c:pt idx="138">
                  <c:v>2.4465845008334017E-2</c:v>
                </c:pt>
                <c:pt idx="139">
                  <c:v>2.5732125984007172E-2</c:v>
                </c:pt>
                <c:pt idx="140">
                  <c:v>2.4473694991274317E-2</c:v>
                </c:pt>
                <c:pt idx="141">
                  <c:v>2.6447426702745511E-2</c:v>
                </c:pt>
                <c:pt idx="142">
                  <c:v>2.6893634124634965E-2</c:v>
                </c:pt>
                <c:pt idx="143">
                  <c:v>3.9118693758052832E-2</c:v>
                </c:pt>
                <c:pt idx="144">
                  <c:v>3.1034850611139041E-2</c:v>
                </c:pt>
                <c:pt idx="145">
                  <c:v>2.9199109619074116E-2</c:v>
                </c:pt>
                <c:pt idx="146">
                  <c:v>2.8343455071272953E-2</c:v>
                </c:pt>
                <c:pt idx="147">
                  <c:v>3.1062170151787742E-2</c:v>
                </c:pt>
                <c:pt idx="148">
                  <c:v>2.4262040102844159E-2</c:v>
                </c:pt>
                <c:pt idx="149">
                  <c:v>3.5095857443356776E-2</c:v>
                </c:pt>
                <c:pt idx="150">
                  <c:v>3.2469467775971969E-2</c:v>
                </c:pt>
                <c:pt idx="151">
                  <c:v>2.5794142862811467E-2</c:v>
                </c:pt>
                <c:pt idx="152">
                  <c:v>2.3510761479197107E-2</c:v>
                </c:pt>
                <c:pt idx="153">
                  <c:v>4.1302173305184493E-2</c:v>
                </c:pt>
                <c:pt idx="154">
                  <c:v>3.8076039571423824E-2</c:v>
                </c:pt>
                <c:pt idx="155">
                  <c:v>3.8799531581605415E-2</c:v>
                </c:pt>
                <c:pt idx="156">
                  <c:v>3.5536136697453043E-2</c:v>
                </c:pt>
                <c:pt idx="157">
                  <c:v>2.8906082312726906E-2</c:v>
                </c:pt>
                <c:pt idx="158">
                  <c:v>4.2994781754271315E-2</c:v>
                </c:pt>
                <c:pt idx="159">
                  <c:v>3.5442514636611348E-2</c:v>
                </c:pt>
                <c:pt idx="160">
                  <c:v>3.8128310579900973E-2</c:v>
                </c:pt>
                <c:pt idx="161">
                  <c:v>3.8269016868071284E-2</c:v>
                </c:pt>
                <c:pt idx="162">
                  <c:v>3.9403622463834692E-2</c:v>
                </c:pt>
                <c:pt idx="163">
                  <c:v>4.3374806833389304E-2</c:v>
                </c:pt>
                <c:pt idx="164">
                  <c:v>4.289919260460888E-2</c:v>
                </c:pt>
                <c:pt idx="165">
                  <c:v>4.2098648428128278E-2</c:v>
                </c:pt>
                <c:pt idx="166">
                  <c:v>4.1231469996136139E-2</c:v>
                </c:pt>
                <c:pt idx="167">
                  <c:v>4.490495098143385E-2</c:v>
                </c:pt>
                <c:pt idx="168">
                  <c:v>4.5766089232765865E-2</c:v>
                </c:pt>
                <c:pt idx="169">
                  <c:v>3.6284302982580466E-2</c:v>
                </c:pt>
                <c:pt idx="170">
                  <c:v>4.5974868701841233E-2</c:v>
                </c:pt>
                <c:pt idx="171">
                  <c:v>4.7246810363545562E-2</c:v>
                </c:pt>
                <c:pt idx="172">
                  <c:v>4.7614415690494696E-2</c:v>
                </c:pt>
                <c:pt idx="173">
                  <c:v>4.6807657138627813E-2</c:v>
                </c:pt>
                <c:pt idx="174">
                  <c:v>4.7933360814492995E-2</c:v>
                </c:pt>
                <c:pt idx="175">
                  <c:v>4.77017698800489E-2</c:v>
                </c:pt>
                <c:pt idx="176">
                  <c:v>4.8919521699598741E-2</c:v>
                </c:pt>
                <c:pt idx="177">
                  <c:v>4.8474097225790332E-2</c:v>
                </c:pt>
                <c:pt idx="178">
                  <c:v>5.109625130054278E-2</c:v>
                </c:pt>
                <c:pt idx="179">
                  <c:v>4.911469612777021E-2</c:v>
                </c:pt>
                <c:pt idx="180">
                  <c:v>4.3530876849892562E-2</c:v>
                </c:pt>
                <c:pt idx="181">
                  <c:v>5.0194872648602645E-2</c:v>
                </c:pt>
                <c:pt idx="182">
                  <c:v>4.7229660810856021E-2</c:v>
                </c:pt>
                <c:pt idx="183">
                  <c:v>4.3888357608723561E-2</c:v>
                </c:pt>
                <c:pt idx="184">
                  <c:v>4.970069555347225E-2</c:v>
                </c:pt>
                <c:pt idx="185">
                  <c:v>3.4214566948917578E-2</c:v>
                </c:pt>
                <c:pt idx="186">
                  <c:v>4.0054660448215262E-2</c:v>
                </c:pt>
                <c:pt idx="187">
                  <c:v>4.2816830413956022E-2</c:v>
                </c:pt>
                <c:pt idx="188">
                  <c:v>4.4751634481465484E-2</c:v>
                </c:pt>
                <c:pt idx="189">
                  <c:v>3.4631228382516914E-2</c:v>
                </c:pt>
                <c:pt idx="190">
                  <c:v>4.913201606232824E-2</c:v>
                </c:pt>
                <c:pt idx="191">
                  <c:v>4.5786928032085186E-2</c:v>
                </c:pt>
                <c:pt idx="192">
                  <c:v>4.7075005403118396E-2</c:v>
                </c:pt>
                <c:pt idx="193">
                  <c:v>4.1541525725736501E-2</c:v>
                </c:pt>
                <c:pt idx="194">
                  <c:v>3.1990217374620537E-2</c:v>
                </c:pt>
                <c:pt idx="195">
                  <c:v>4.2270324116360662E-2</c:v>
                </c:pt>
                <c:pt idx="196">
                  <c:v>5.5995832822163916E-2</c:v>
                </c:pt>
                <c:pt idx="197">
                  <c:v>5.467073319129935E-2</c:v>
                </c:pt>
                <c:pt idx="198">
                  <c:v>5.2109670726498053E-2</c:v>
                </c:pt>
                <c:pt idx="199">
                  <c:v>5.5243888091345325E-2</c:v>
                </c:pt>
                <c:pt idx="200">
                  <c:v>4.0699195448333642E-2</c:v>
                </c:pt>
                <c:pt idx="201">
                  <c:v>3.4766725521343557E-2</c:v>
                </c:pt>
                <c:pt idx="202">
                  <c:v>3.8517449986898031E-2</c:v>
                </c:pt>
                <c:pt idx="203">
                  <c:v>2.9701860581270337E-2</c:v>
                </c:pt>
                <c:pt idx="204">
                  <c:v>3.4085593464511656E-2</c:v>
                </c:pt>
                <c:pt idx="205">
                  <c:v>3.0916803697117651E-2</c:v>
                </c:pt>
                <c:pt idx="206">
                  <c:v>3.5027298087145699E-2</c:v>
                </c:pt>
                <c:pt idx="207">
                  <c:v>2.8058681243869999E-2</c:v>
                </c:pt>
                <c:pt idx="208">
                  <c:v>2.7125640196359792E-2</c:v>
                </c:pt>
                <c:pt idx="209">
                  <c:v>2.3274365782821986E-2</c:v>
                </c:pt>
                <c:pt idx="210">
                  <c:v>2.1732761335643849E-2</c:v>
                </c:pt>
                <c:pt idx="211">
                  <c:v>2.0373719083966013E-2</c:v>
                </c:pt>
                <c:pt idx="212">
                  <c:v>1.5492032997259354E-2</c:v>
                </c:pt>
                <c:pt idx="213">
                  <c:v>1.6729336800227552E-2</c:v>
                </c:pt>
                <c:pt idx="214">
                  <c:v>1.6166499637936434E-2</c:v>
                </c:pt>
                <c:pt idx="215">
                  <c:v>1.8285197283563488E-2</c:v>
                </c:pt>
                <c:pt idx="216">
                  <c:v>1.6570839585722075E-2</c:v>
                </c:pt>
                <c:pt idx="217">
                  <c:v>1.4594131153773065E-2</c:v>
                </c:pt>
                <c:pt idx="218">
                  <c:v>1.572299992809105E-2</c:v>
                </c:pt>
                <c:pt idx="219">
                  <c:v>1.4971376186474369E-2</c:v>
                </c:pt>
                <c:pt idx="220">
                  <c:v>1.6646537261691116E-2</c:v>
                </c:pt>
                <c:pt idx="221">
                  <c:v>1.3567174898739423E-2</c:v>
                </c:pt>
                <c:pt idx="222">
                  <c:v>1.1204424598994959E-2</c:v>
                </c:pt>
                <c:pt idx="223">
                  <c:v>1.069007437619241E-2</c:v>
                </c:pt>
                <c:pt idx="224">
                  <c:v>1.2167590616285261E-2</c:v>
                </c:pt>
                <c:pt idx="225">
                  <c:v>9.8179800564260102E-3</c:v>
                </c:pt>
                <c:pt idx="226">
                  <c:v>8.5375383913529439E-3</c:v>
                </c:pt>
                <c:pt idx="227">
                  <c:v>9.3011547636879209E-3</c:v>
                </c:pt>
                <c:pt idx="228">
                  <c:v>9.253904252882042E-3</c:v>
                </c:pt>
                <c:pt idx="229">
                  <c:v>9.4509553773009115E-3</c:v>
                </c:pt>
                <c:pt idx="230">
                  <c:v>1.0360890862276562E-2</c:v>
                </c:pt>
                <c:pt idx="231">
                  <c:v>7.4172386389951481E-3</c:v>
                </c:pt>
                <c:pt idx="232">
                  <c:v>8.7550667432113542E-3</c:v>
                </c:pt>
                <c:pt idx="233">
                  <c:v>8.3952433950922438E-3</c:v>
                </c:pt>
                <c:pt idx="234">
                  <c:v>8.3177574209843813E-3</c:v>
                </c:pt>
                <c:pt idx="235">
                  <c:v>7.4101543071013118E-3</c:v>
                </c:pt>
                <c:pt idx="236">
                  <c:v>8.0799371442058596E-3</c:v>
                </c:pt>
                <c:pt idx="237">
                  <c:v>6.3307567191327211E-3</c:v>
                </c:pt>
                <c:pt idx="238">
                  <c:v>7.2258255368046406E-3</c:v>
                </c:pt>
                <c:pt idx="239">
                  <c:v>7.240289781131515E-3</c:v>
                </c:pt>
                <c:pt idx="240">
                  <c:v>8.5108816994518693E-3</c:v>
                </c:pt>
                <c:pt idx="241">
                  <c:v>4.7754105521476409E-3</c:v>
                </c:pt>
                <c:pt idx="242">
                  <c:v>7.1283517355171695E-3</c:v>
                </c:pt>
                <c:pt idx="243">
                  <c:v>7.9837084424790958E-3</c:v>
                </c:pt>
                <c:pt idx="244">
                  <c:v>9.6186103397114548E-3</c:v>
                </c:pt>
                <c:pt idx="245">
                  <c:v>9.8680273832447204E-3</c:v>
                </c:pt>
                <c:pt idx="246">
                  <c:v>8.074747997628343E-3</c:v>
                </c:pt>
                <c:pt idx="247">
                  <c:v>1.0879432558801404E-2</c:v>
                </c:pt>
                <c:pt idx="248">
                  <c:v>1.1983578331243302E-2</c:v>
                </c:pt>
                <c:pt idx="249">
                  <c:v>1.2007180393863743E-2</c:v>
                </c:pt>
                <c:pt idx="250">
                  <c:v>1.0044082320849614E-2</c:v>
                </c:pt>
                <c:pt idx="251">
                  <c:v>1.2688747193759084E-2</c:v>
                </c:pt>
                <c:pt idx="252">
                  <c:v>1.0807415193689657E-2</c:v>
                </c:pt>
                <c:pt idx="253">
                  <c:v>1.2473495713746476E-2</c:v>
                </c:pt>
                <c:pt idx="254">
                  <c:v>1.2182095441215367E-2</c:v>
                </c:pt>
                <c:pt idx="255">
                  <c:v>9.2785078379077901E-3</c:v>
                </c:pt>
                <c:pt idx="256">
                  <c:v>1.0876458675284022E-2</c:v>
                </c:pt>
                <c:pt idx="257">
                  <c:v>1.0524301897378517E-2</c:v>
                </c:pt>
                <c:pt idx="258">
                  <c:v>1.0112670213892856E-2</c:v>
                </c:pt>
                <c:pt idx="259">
                  <c:v>9.7699107526310267E-3</c:v>
                </c:pt>
                <c:pt idx="260">
                  <c:v>8.6670035989242864E-3</c:v>
                </c:pt>
                <c:pt idx="261">
                  <c:v>1.2854376349037119E-2</c:v>
                </c:pt>
                <c:pt idx="262">
                  <c:v>8.8029402317715832E-3</c:v>
                </c:pt>
                <c:pt idx="263">
                  <c:v>9.3261651569726736E-3</c:v>
                </c:pt>
                <c:pt idx="264">
                  <c:v>9.8295887993195136E-3</c:v>
                </c:pt>
                <c:pt idx="265">
                  <c:v>9.1912965450852684E-3</c:v>
                </c:pt>
                <c:pt idx="266">
                  <c:v>1.0957968669905203E-2</c:v>
                </c:pt>
                <c:pt idx="267">
                  <c:v>1.1752102692808844E-2</c:v>
                </c:pt>
                <c:pt idx="268">
                  <c:v>1.2502963012547537E-2</c:v>
                </c:pt>
                <c:pt idx="269">
                  <c:v>1.1759289446281417E-2</c:v>
                </c:pt>
                <c:pt idx="270">
                  <c:v>1.0585074477419847E-2</c:v>
                </c:pt>
                <c:pt idx="271">
                  <c:v>1.4285631096999069E-2</c:v>
                </c:pt>
                <c:pt idx="272">
                  <c:v>1.3428677013030891E-2</c:v>
                </c:pt>
                <c:pt idx="273">
                  <c:v>1.489742047189326E-2</c:v>
                </c:pt>
                <c:pt idx="274">
                  <c:v>1.1943188857657138E-2</c:v>
                </c:pt>
                <c:pt idx="275">
                  <c:v>1.5469849781402454E-2</c:v>
                </c:pt>
                <c:pt idx="276">
                  <c:v>1.7021010828970021E-2</c:v>
                </c:pt>
                <c:pt idx="277">
                  <c:v>1.6248849969463099E-2</c:v>
                </c:pt>
                <c:pt idx="278">
                  <c:v>1.6897015474936494E-2</c:v>
                </c:pt>
                <c:pt idx="279">
                  <c:v>1.7526840654072572E-2</c:v>
                </c:pt>
                <c:pt idx="280">
                  <c:v>1.6720908193668792E-2</c:v>
                </c:pt>
                <c:pt idx="281">
                  <c:v>1.7231364490392503E-2</c:v>
                </c:pt>
                <c:pt idx="282">
                  <c:v>1.5839912390169332E-2</c:v>
                </c:pt>
                <c:pt idx="283">
                  <c:v>1.401338584086928E-2</c:v>
                </c:pt>
                <c:pt idx="284">
                  <c:v>1.2541722841809865E-2</c:v>
                </c:pt>
                <c:pt idx="285">
                  <c:v>1.3920922431403755E-2</c:v>
                </c:pt>
                <c:pt idx="286">
                  <c:v>1.192150582807616E-2</c:v>
                </c:pt>
                <c:pt idx="287">
                  <c:v>1.0958358369635239E-2</c:v>
                </c:pt>
                <c:pt idx="288">
                  <c:v>1.2492900344899664E-2</c:v>
                </c:pt>
                <c:pt idx="289">
                  <c:v>1.2906565831213208E-2</c:v>
                </c:pt>
                <c:pt idx="290">
                  <c:v>1.2677388485874398E-2</c:v>
                </c:pt>
                <c:pt idx="291">
                  <c:v>1.4950266473527719E-2</c:v>
                </c:pt>
                <c:pt idx="292">
                  <c:v>1.7698237030547591E-2</c:v>
                </c:pt>
                <c:pt idx="293">
                  <c:v>2.0073747908789005E-2</c:v>
                </c:pt>
                <c:pt idx="294">
                  <c:v>2.4948070171622209E-2</c:v>
                </c:pt>
                <c:pt idx="295">
                  <c:v>3.0850651735229814E-2</c:v>
                </c:pt>
                <c:pt idx="296">
                  <c:v>2.5305599454899859E-2</c:v>
                </c:pt>
                <c:pt idx="297">
                  <c:v>5.0259205425286967E-2</c:v>
                </c:pt>
                <c:pt idx="298">
                  <c:v>5.6965633258910214E-2</c:v>
                </c:pt>
                <c:pt idx="299">
                  <c:v>7.9055545599966498E-2</c:v>
                </c:pt>
                <c:pt idx="300">
                  <c:v>5.3463133731948574E-2</c:v>
                </c:pt>
                <c:pt idx="301">
                  <c:v>2.4639738340543241E-2</c:v>
                </c:pt>
                <c:pt idx="302">
                  <c:v>2.8401235310156984E-2</c:v>
                </c:pt>
                <c:pt idx="303">
                  <c:v>1.8755735742039616E-2</c:v>
                </c:pt>
                <c:pt idx="304">
                  <c:v>4.164625070460766E-2</c:v>
                </c:pt>
                <c:pt idx="305">
                  <c:v>5.8393953119887529E-2</c:v>
                </c:pt>
                <c:pt idx="306">
                  <c:v>4.7464886185664017E-2</c:v>
                </c:pt>
                <c:pt idx="307">
                  <c:v>3.8658630345097061E-2</c:v>
                </c:pt>
                <c:pt idx="308">
                  <c:v>3.1240108743350647E-2</c:v>
                </c:pt>
                <c:pt idx="309">
                  <c:v>2.6201990964100346E-2</c:v>
                </c:pt>
                <c:pt idx="310">
                  <c:v>2.164354497841979E-2</c:v>
                </c:pt>
                <c:pt idx="311">
                  <c:v>1.7646934026601439E-2</c:v>
                </c:pt>
                <c:pt idx="312">
                  <c:v>2.1833809078485998E-2</c:v>
                </c:pt>
                <c:pt idx="313">
                  <c:v>2.3187075402180155E-2</c:v>
                </c:pt>
                <c:pt idx="314">
                  <c:v>2.0650955084289678E-2</c:v>
                </c:pt>
                <c:pt idx="315">
                  <c:v>1.9034999318021276E-2</c:v>
                </c:pt>
                <c:pt idx="316">
                  <c:v>1.8498947542846218E-2</c:v>
                </c:pt>
                <c:pt idx="317">
                  <c:v>1.7904857252595028E-2</c:v>
                </c:pt>
                <c:pt idx="318">
                  <c:v>1.7744349876139803E-2</c:v>
                </c:pt>
                <c:pt idx="319">
                  <c:v>1.8457224091614561E-2</c:v>
                </c:pt>
                <c:pt idx="320">
                  <c:v>1.7321378122576447E-2</c:v>
                </c:pt>
                <c:pt idx="321">
                  <c:v>2.0737377962997731E-2</c:v>
                </c:pt>
                <c:pt idx="322">
                  <c:v>2.1963756813804223E-2</c:v>
                </c:pt>
                <c:pt idx="323">
                  <c:v>1.7914924858590253E-2</c:v>
                </c:pt>
                <c:pt idx="324">
                  <c:v>1.776892998796702E-2</c:v>
                </c:pt>
                <c:pt idx="325">
                  <c:v>1.6301663441955782E-2</c:v>
                </c:pt>
                <c:pt idx="326">
                  <c:v>1.5446924469232608E-2</c:v>
                </c:pt>
                <c:pt idx="327">
                  <c:v>2.0488207799334454E-2</c:v>
                </c:pt>
                <c:pt idx="328">
                  <c:v>1.9110602912954407E-2</c:v>
                </c:pt>
                <c:pt idx="329">
                  <c:v>1.695059492753416E-2</c:v>
                </c:pt>
                <c:pt idx="330">
                  <c:v>1.4900493766227875E-2</c:v>
                </c:pt>
                <c:pt idx="331">
                  <c:v>1.9551769034085849E-2</c:v>
                </c:pt>
                <c:pt idx="332">
                  <c:v>1.9200042466812631E-2</c:v>
                </c:pt>
                <c:pt idx="333">
                  <c:v>1.9971259893372957E-2</c:v>
                </c:pt>
                <c:pt idx="334">
                  <c:v>2.4859059867867215E-2</c:v>
                </c:pt>
                <c:pt idx="335">
                  <c:v>2.6975715830206356E-2</c:v>
                </c:pt>
                <c:pt idx="336">
                  <c:v>2.6751134868361663E-2</c:v>
                </c:pt>
                <c:pt idx="337">
                  <c:v>2.8032151462563666E-2</c:v>
                </c:pt>
                <c:pt idx="338">
                  <c:v>2.7973310561399907E-2</c:v>
                </c:pt>
                <c:pt idx="339">
                  <c:v>2.7271341722744046E-2</c:v>
                </c:pt>
                <c:pt idx="340">
                  <c:v>2.6036501883457092E-2</c:v>
                </c:pt>
                <c:pt idx="341">
                  <c:v>3.076307631795586E-2</c:v>
                </c:pt>
                <c:pt idx="342">
                  <c:v>3.3043608436578067E-2</c:v>
                </c:pt>
                <c:pt idx="343">
                  <c:v>3.7779609248047859E-2</c:v>
                </c:pt>
                <c:pt idx="344">
                  <c:v>3.131715086355398E-2</c:v>
                </c:pt>
                <c:pt idx="345">
                  <c:v>3.9756505026480558E-2</c:v>
                </c:pt>
                <c:pt idx="346">
                  <c:v>3.6983313902757359E-2</c:v>
                </c:pt>
                <c:pt idx="347">
                  <c:v>1.945788355486127E-2</c:v>
                </c:pt>
                <c:pt idx="348">
                  <c:v>4.5355806456772979E-2</c:v>
                </c:pt>
                <c:pt idx="349">
                  <c:v>5.1403303794306285E-2</c:v>
                </c:pt>
                <c:pt idx="350">
                  <c:v>5.6212697188362061E-2</c:v>
                </c:pt>
                <c:pt idx="351">
                  <c:v>4.9312990774927144E-2</c:v>
                </c:pt>
                <c:pt idx="352">
                  <c:v>5.4108337550436897E-2</c:v>
                </c:pt>
                <c:pt idx="353">
                  <c:v>5.5295888068829763E-2</c:v>
                </c:pt>
                <c:pt idx="354">
                  <c:v>5.4643552577847899E-2</c:v>
                </c:pt>
                <c:pt idx="355">
                  <c:v>4.9121806884587713E-2</c:v>
                </c:pt>
                <c:pt idx="356">
                  <c:v>4.7866001894203848E-2</c:v>
                </c:pt>
                <c:pt idx="357">
                  <c:v>5.9489798845776397E-2</c:v>
                </c:pt>
                <c:pt idx="358">
                  <c:v>9.2887353406634593E-2</c:v>
                </c:pt>
                <c:pt idx="359">
                  <c:v>9.0360322528011447E-2</c:v>
                </c:pt>
                <c:pt idx="360">
                  <c:v>7.2017795530118625E-2</c:v>
                </c:pt>
                <c:pt idx="361">
                  <c:v>5.5781089325520977E-2</c:v>
                </c:pt>
                <c:pt idx="362">
                  <c:v>5.1690219995604005E-2</c:v>
                </c:pt>
                <c:pt idx="363">
                  <c:v>4.6234019807916533E-2</c:v>
                </c:pt>
                <c:pt idx="364">
                  <c:v>4.989279448901799E-2</c:v>
                </c:pt>
                <c:pt idx="365">
                  <c:v>5.185304889579237E-2</c:v>
                </c:pt>
                <c:pt idx="366">
                  <c:v>4.466159760881034E-2</c:v>
                </c:pt>
                <c:pt idx="367">
                  <c:v>4.254919899481624E-2</c:v>
                </c:pt>
                <c:pt idx="368">
                  <c:v>4.9557871069248131E-2</c:v>
                </c:pt>
                <c:pt idx="369">
                  <c:v>4.8907311583536832E-2</c:v>
                </c:pt>
                <c:pt idx="370">
                  <c:v>3.9498809539709086E-2</c:v>
                </c:pt>
                <c:pt idx="371">
                  <c:v>4.7548018659694713E-2</c:v>
                </c:pt>
                <c:pt idx="372">
                  <c:v>5.5079102378754928E-2</c:v>
                </c:pt>
                <c:pt idx="373">
                  <c:v>5.5865340072929544E-2</c:v>
                </c:pt>
                <c:pt idx="374">
                  <c:v>5.0482186910297294E-2</c:v>
                </c:pt>
                <c:pt idx="375">
                  <c:v>4.7292088351966237E-2</c:v>
                </c:pt>
                <c:pt idx="376">
                  <c:v>5.8113083177584041E-2</c:v>
                </c:pt>
                <c:pt idx="377">
                  <c:v>5.9727114213732987E-2</c:v>
                </c:pt>
                <c:pt idx="378">
                  <c:v>5.7816656972984083E-2</c:v>
                </c:pt>
                <c:pt idx="379">
                  <c:v>6.1642478595762613E-2</c:v>
                </c:pt>
                <c:pt idx="380">
                  <c:v>6.0628113343642369E-2</c:v>
                </c:pt>
                <c:pt idx="381">
                  <c:v>6.0765943549138883E-2</c:v>
                </c:pt>
                <c:pt idx="382">
                  <c:v>5.3218151205453978E-2</c:v>
                </c:pt>
                <c:pt idx="383">
                  <c:v>5.1907203025572973E-2</c:v>
                </c:pt>
                <c:pt idx="384">
                  <c:v>4.4845535371789501E-2</c:v>
                </c:pt>
                <c:pt idx="385">
                  <c:v>4.2390479091045853E-2</c:v>
                </c:pt>
                <c:pt idx="386">
                  <c:v>4.0560556024909149E-2</c:v>
                </c:pt>
                <c:pt idx="387">
                  <c:v>4.0704903630966918E-2</c:v>
                </c:pt>
                <c:pt idx="388">
                  <c:v>2.1304537387085584E-2</c:v>
                </c:pt>
                <c:pt idx="389">
                  <c:v>3.6251430878425708E-2</c:v>
                </c:pt>
                <c:pt idx="390">
                  <c:v>4.1274868546717886E-2</c:v>
                </c:pt>
                <c:pt idx="391">
                  <c:v>3.8198826322795053E-2</c:v>
                </c:pt>
                <c:pt idx="392">
                  <c:v>3.5250511541003282E-2</c:v>
                </c:pt>
                <c:pt idx="393">
                  <c:v>3.3040770004455669E-2</c:v>
                </c:pt>
                <c:pt idx="394">
                  <c:v>1.9707940147563729E-2</c:v>
                </c:pt>
                <c:pt idx="395">
                  <c:v>2.7820701929210531E-2</c:v>
                </c:pt>
                <c:pt idx="396">
                  <c:v>2.7149573334021314E-2</c:v>
                </c:pt>
                <c:pt idx="397">
                  <c:v>3.3836923255102777E-2</c:v>
                </c:pt>
                <c:pt idx="398">
                  <c:v>4.0233692101793235E-2</c:v>
                </c:pt>
                <c:pt idx="399">
                  <c:v>4.6296050014097555E-2</c:v>
                </c:pt>
                <c:pt idx="400">
                  <c:v>5.5866063730841853E-2</c:v>
                </c:pt>
                <c:pt idx="401">
                  <c:v>4.7957063076649889E-2</c:v>
                </c:pt>
                <c:pt idx="402">
                  <c:v>4.1362576492452001E-2</c:v>
                </c:pt>
                <c:pt idx="403">
                  <c:v>3.6917732150282531E-2</c:v>
                </c:pt>
                <c:pt idx="404">
                  <c:v>3.9738838657512293E-2</c:v>
                </c:pt>
                <c:pt idx="405">
                  <c:v>4.3385579679132515E-2</c:v>
                </c:pt>
                <c:pt idx="406">
                  <c:v>5.3031120327088559E-2</c:v>
                </c:pt>
                <c:pt idx="407">
                  <c:v>4.1228934260950457E-2</c:v>
                </c:pt>
                <c:pt idx="408">
                  <c:v>4.5711849095855163E-2</c:v>
                </c:pt>
                <c:pt idx="409">
                  <c:v>3.4008223692836452E-2</c:v>
                </c:pt>
                <c:pt idx="410">
                  <c:v>4.658883615648083E-2</c:v>
                </c:pt>
                <c:pt idx="411">
                  <c:v>5.1113890401952598E-2</c:v>
                </c:pt>
                <c:pt idx="412">
                  <c:v>4.3727988984193368E-2</c:v>
                </c:pt>
                <c:pt idx="413">
                  <c:v>3.3168821229277536E-2</c:v>
                </c:pt>
                <c:pt idx="414">
                  <c:v>3.1188958374417028E-2</c:v>
                </c:pt>
                <c:pt idx="415">
                  <c:v>2.6221672064170178E-2</c:v>
                </c:pt>
                <c:pt idx="416">
                  <c:v>3.3673362260222453E-2</c:v>
                </c:pt>
                <c:pt idx="417">
                  <c:v>3.4339373573158208E-2</c:v>
                </c:pt>
                <c:pt idx="418">
                  <c:v>3.8869476028558857E-2</c:v>
                </c:pt>
                <c:pt idx="419">
                  <c:v>3.9805076459567809E-2</c:v>
                </c:pt>
                <c:pt idx="420">
                  <c:v>3.781855187172329E-2</c:v>
                </c:pt>
                <c:pt idx="421">
                  <c:v>3.8624157153174861E-2</c:v>
                </c:pt>
                <c:pt idx="422">
                  <c:v>2.1839060830812652E-2</c:v>
                </c:pt>
                <c:pt idx="423">
                  <c:v>3.968541112452615E-2</c:v>
                </c:pt>
                <c:pt idx="424">
                  <c:v>4.2597600010812572E-2</c:v>
                </c:pt>
                <c:pt idx="425">
                  <c:v>4.3067647349296481E-2</c:v>
                </c:pt>
                <c:pt idx="426">
                  <c:v>4.5627662839920466E-2</c:v>
                </c:pt>
                <c:pt idx="427">
                  <c:v>4.452693202661312E-2</c:v>
                </c:pt>
                <c:pt idx="428">
                  <c:v>4.1699678966311986E-2</c:v>
                </c:pt>
                <c:pt idx="429">
                  <c:v>4.1611436433310327E-2</c:v>
                </c:pt>
                <c:pt idx="430">
                  <c:v>4.5300348524129078E-2</c:v>
                </c:pt>
                <c:pt idx="431">
                  <c:v>4.391074183450084E-2</c:v>
                </c:pt>
                <c:pt idx="432">
                  <c:v>4.2902368232414619E-2</c:v>
                </c:pt>
                <c:pt idx="433">
                  <c:v>4.3149356651008941E-2</c:v>
                </c:pt>
                <c:pt idx="434">
                  <c:v>4.1220538776829442E-2</c:v>
                </c:pt>
                <c:pt idx="435">
                  <c:v>4.2726984439944757E-2</c:v>
                </c:pt>
                <c:pt idx="436">
                  <c:v>4.2804597845348832E-2</c:v>
                </c:pt>
                <c:pt idx="437">
                  <c:v>4.518104775336601E-2</c:v>
                </c:pt>
                <c:pt idx="438">
                  <c:v>4.2410424912960182E-2</c:v>
                </c:pt>
                <c:pt idx="439">
                  <c:v>3.7303718291760248E-2</c:v>
                </c:pt>
                <c:pt idx="440">
                  <c:v>3.5166456266489024E-2</c:v>
                </c:pt>
                <c:pt idx="441">
                  <c:v>3.2477829957080706E-2</c:v>
                </c:pt>
                <c:pt idx="442">
                  <c:v>3.0177033919123457E-2</c:v>
                </c:pt>
                <c:pt idx="443">
                  <c:v>4.2115385755686671E-2</c:v>
                </c:pt>
                <c:pt idx="444">
                  <c:v>3.9844400914104648E-2</c:v>
                </c:pt>
                <c:pt idx="445">
                  <c:v>3.8341286146933433E-2</c:v>
                </c:pt>
                <c:pt idx="446">
                  <c:v>4.1572480230857883E-2</c:v>
                </c:pt>
                <c:pt idx="447">
                  <c:v>4.0078733677468385E-2</c:v>
                </c:pt>
                <c:pt idx="448">
                  <c:v>3.7004692577485412E-2</c:v>
                </c:pt>
                <c:pt idx="449">
                  <c:v>4.2266228048355031E-2</c:v>
                </c:pt>
                <c:pt idx="450">
                  <c:v>4.3257957124423235E-2</c:v>
                </c:pt>
                <c:pt idx="451">
                  <c:v>3.8706991158552716E-2</c:v>
                </c:pt>
                <c:pt idx="452">
                  <c:v>3.1543387480461094E-2</c:v>
                </c:pt>
                <c:pt idx="453">
                  <c:v>3.0214844663055324E-2</c:v>
                </c:pt>
                <c:pt idx="454">
                  <c:v>3.1733347137662862E-2</c:v>
                </c:pt>
                <c:pt idx="455">
                  <c:v>2.6798140620226254E-2</c:v>
                </c:pt>
                <c:pt idx="456">
                  <c:v>2.6479958692627405E-2</c:v>
                </c:pt>
                <c:pt idx="457">
                  <c:v>2.3490913224047606E-2</c:v>
                </c:pt>
                <c:pt idx="458">
                  <c:v>2.3547778326255792E-2</c:v>
                </c:pt>
                <c:pt idx="459">
                  <c:v>2.4909645602890454E-2</c:v>
                </c:pt>
                <c:pt idx="460">
                  <c:v>2.429029929297007E-2</c:v>
                </c:pt>
                <c:pt idx="461">
                  <c:v>2.3467995391409192E-2</c:v>
                </c:pt>
                <c:pt idx="462">
                  <c:v>2.754626104775668E-2</c:v>
                </c:pt>
                <c:pt idx="463">
                  <c:v>2.3836109736704556E-2</c:v>
                </c:pt>
                <c:pt idx="464">
                  <c:v>2.7322421227002104E-2</c:v>
                </c:pt>
                <c:pt idx="465">
                  <c:v>2.5072340423252258E-2</c:v>
                </c:pt>
                <c:pt idx="466">
                  <c:v>2.76822616350526E-2</c:v>
                </c:pt>
                <c:pt idx="467">
                  <c:v>2.4424723435176206E-2</c:v>
                </c:pt>
                <c:pt idx="468">
                  <c:v>2.2991656697269242E-2</c:v>
                </c:pt>
                <c:pt idx="469">
                  <c:v>2.4208600541898277E-2</c:v>
                </c:pt>
                <c:pt idx="470">
                  <c:v>2.3153201698302428E-2</c:v>
                </c:pt>
                <c:pt idx="471">
                  <c:v>2.3281547513182933E-2</c:v>
                </c:pt>
                <c:pt idx="472">
                  <c:v>1.5774975597658506E-2</c:v>
                </c:pt>
                <c:pt idx="473">
                  <c:v>1.5784404031973787E-2</c:v>
                </c:pt>
                <c:pt idx="474">
                  <c:v>1.7223619294353426E-2</c:v>
                </c:pt>
                <c:pt idx="475">
                  <c:v>1.4338254357613911E-2</c:v>
                </c:pt>
                <c:pt idx="476">
                  <c:v>1.3946748105329929E-2</c:v>
                </c:pt>
                <c:pt idx="477">
                  <c:v>1.5856370809737213E-2</c:v>
                </c:pt>
                <c:pt idx="478">
                  <c:v>1.1572889914729993E-2</c:v>
                </c:pt>
                <c:pt idx="479">
                  <c:v>1.4215483411332414E-2</c:v>
                </c:pt>
                <c:pt idx="480">
                  <c:v>1.225739650106418E-2</c:v>
                </c:pt>
                <c:pt idx="481">
                  <c:v>8.0336341476982542E-3</c:v>
                </c:pt>
                <c:pt idx="482">
                  <c:v>1.1335852686000025E-2</c:v>
                </c:pt>
                <c:pt idx="483">
                  <c:v>1.0955661152165057E-2</c:v>
                </c:pt>
                <c:pt idx="484">
                  <c:v>1.1986236870767062E-2</c:v>
                </c:pt>
                <c:pt idx="485">
                  <c:v>1.0696393490184043E-2</c:v>
                </c:pt>
                <c:pt idx="486">
                  <c:v>1.2117285020266882E-2</c:v>
                </c:pt>
                <c:pt idx="487">
                  <c:v>1.0309232224289873E-2</c:v>
                </c:pt>
                <c:pt idx="488">
                  <c:v>1.2641326835174535E-2</c:v>
                </c:pt>
                <c:pt idx="489">
                  <c:v>1.4023476686614635E-2</c:v>
                </c:pt>
                <c:pt idx="490">
                  <c:v>1.4486784796264337E-2</c:v>
                </c:pt>
                <c:pt idx="491">
                  <c:v>1.7725906556040717E-2</c:v>
                </c:pt>
                <c:pt idx="492">
                  <c:v>1.8153771075044338E-2</c:v>
                </c:pt>
                <c:pt idx="493">
                  <c:v>1.8918699804932992E-2</c:v>
                </c:pt>
                <c:pt idx="494">
                  <c:v>1.7267122084572005E-2</c:v>
                </c:pt>
                <c:pt idx="495">
                  <c:v>1.8493599882879942E-2</c:v>
                </c:pt>
                <c:pt idx="496">
                  <c:v>1.9170785979342329E-2</c:v>
                </c:pt>
                <c:pt idx="497">
                  <c:v>1.7853275838162874E-2</c:v>
                </c:pt>
                <c:pt idx="498">
                  <c:v>1.6920947760925304E-2</c:v>
                </c:pt>
                <c:pt idx="499">
                  <c:v>2.0094246638269229E-2</c:v>
                </c:pt>
                <c:pt idx="500">
                  <c:v>2.1110259713457424E-2</c:v>
                </c:pt>
                <c:pt idx="501">
                  <c:v>3.3872750187732267E-2</c:v>
                </c:pt>
                <c:pt idx="502">
                  <c:v>2.075026299745663E-2</c:v>
                </c:pt>
                <c:pt idx="503">
                  <c:v>1.2645605085437417E-2</c:v>
                </c:pt>
                <c:pt idx="504">
                  <c:v>1.2041475151957188E-2</c:v>
                </c:pt>
                <c:pt idx="505">
                  <c:v>1.1356049270269064E-2</c:v>
                </c:pt>
                <c:pt idx="506">
                  <c:v>9.3738831780966411E-3</c:v>
                </c:pt>
                <c:pt idx="507">
                  <c:v>7.3308999064704847E-3</c:v>
                </c:pt>
                <c:pt idx="508">
                  <c:v>6.1987568470727892E-3</c:v>
                </c:pt>
                <c:pt idx="509">
                  <c:v>6.2822459427031062E-3</c:v>
                </c:pt>
                <c:pt idx="510">
                  <c:v>3.0864178509415799E-3</c:v>
                </c:pt>
                <c:pt idx="511">
                  <c:v>6.2884024663836975E-3</c:v>
                </c:pt>
                <c:pt idx="512">
                  <c:v>2.9850712911626913E-3</c:v>
                </c:pt>
                <c:pt idx="513">
                  <c:v>3.8828356234809026E-3</c:v>
                </c:pt>
                <c:pt idx="514">
                  <c:v>4.6583166935434076E-3</c:v>
                </c:pt>
                <c:pt idx="515">
                  <c:v>4.1364071789097333E-3</c:v>
                </c:pt>
                <c:pt idx="516">
                  <c:v>2.9470959875906948E-3</c:v>
                </c:pt>
                <c:pt idx="517">
                  <c:v>1.9891025393621972E-3</c:v>
                </c:pt>
                <c:pt idx="518">
                  <c:v>3.5008926163954488E-3</c:v>
                </c:pt>
                <c:pt idx="519">
                  <c:v>2.8264189363589876E-3</c:v>
                </c:pt>
                <c:pt idx="520">
                  <c:v>2.8436649362946153E-3</c:v>
                </c:pt>
                <c:pt idx="521">
                  <c:v>1.6616502284212155E-4</c:v>
                </c:pt>
                <c:pt idx="522">
                  <c:v>2.2791487451859849E-3</c:v>
                </c:pt>
                <c:pt idx="523">
                  <c:v>3.0378255391578634E-3</c:v>
                </c:pt>
                <c:pt idx="524">
                  <c:v>2.1180040642754562E-3</c:v>
                </c:pt>
                <c:pt idx="525">
                  <c:v>2.7744158331571228E-3</c:v>
                </c:pt>
                <c:pt idx="526">
                  <c:v>3.7966987513347633E-3</c:v>
                </c:pt>
                <c:pt idx="527">
                  <c:v>2.1226440977374604E-3</c:v>
                </c:pt>
                <c:pt idx="528">
                  <c:v>1.0652047548012809E-3</c:v>
                </c:pt>
                <c:pt idx="529">
                  <c:v>4.6116100215000486E-3</c:v>
                </c:pt>
                <c:pt idx="530">
                  <c:v>4.0055598719615374E-3</c:v>
                </c:pt>
                <c:pt idx="531">
                  <c:v>3.8646301863830253E-3</c:v>
                </c:pt>
                <c:pt idx="532">
                  <c:v>2.1463987624159861E-3</c:v>
                </c:pt>
                <c:pt idx="533">
                  <c:v>2.428538434826405E-3</c:v>
                </c:pt>
                <c:pt idx="534">
                  <c:v>3.7887454511025785E-3</c:v>
                </c:pt>
                <c:pt idx="535">
                  <c:v>7.4118300551146549E-4</c:v>
                </c:pt>
                <c:pt idx="536">
                  <c:v>7.3540927941280758E-4</c:v>
                </c:pt>
                <c:pt idx="537">
                  <c:v>1.0912042509559009E-4</c:v>
                </c:pt>
                <c:pt idx="538">
                  <c:v>7.8408951226323939E-4</c:v>
                </c:pt>
                <c:pt idx="539">
                  <c:v>-4.8218656758685703E-4</c:v>
                </c:pt>
                <c:pt idx="540">
                  <c:v>8.3583669048688605E-4</c:v>
                </c:pt>
                <c:pt idx="541">
                  <c:v>-4.7835575743978577E-4</c:v>
                </c:pt>
                <c:pt idx="542">
                  <c:v>1.1339916196355772E-3</c:v>
                </c:pt>
                <c:pt idx="543">
                  <c:v>-7.9760674411858616E-5</c:v>
                </c:pt>
                <c:pt idx="544">
                  <c:v>2.52275707442244E-3</c:v>
                </c:pt>
                <c:pt idx="545">
                  <c:v>-2.3156743639527366E-4</c:v>
                </c:pt>
                <c:pt idx="546">
                  <c:v>1.148025293024595E-3</c:v>
                </c:pt>
                <c:pt idx="547">
                  <c:v>1.0088511660481913E-3</c:v>
                </c:pt>
                <c:pt idx="548">
                  <c:v>1.7904809230557847E-3</c:v>
                </c:pt>
                <c:pt idx="549">
                  <c:v>1.7612368543200923E-3</c:v>
                </c:pt>
                <c:pt idx="550">
                  <c:v>3.8640266020368232E-3</c:v>
                </c:pt>
                <c:pt idx="551">
                  <c:v>3.4189415089014722E-3</c:v>
                </c:pt>
                <c:pt idx="552">
                  <c:v>4.0885310471920734E-3</c:v>
                </c:pt>
                <c:pt idx="553">
                  <c:v>1.5473438292654329E-3</c:v>
                </c:pt>
                <c:pt idx="554">
                  <c:v>4.7495247399156199E-3</c:v>
                </c:pt>
                <c:pt idx="555">
                  <c:v>8.1756425351008858E-5</c:v>
                </c:pt>
                <c:pt idx="556">
                  <c:v>1.8217058187696145E-3</c:v>
                </c:pt>
                <c:pt idx="557">
                  <c:v>1.469140746066566E-3</c:v>
                </c:pt>
                <c:pt idx="558">
                  <c:v>5.7466021226232084E-4</c:v>
                </c:pt>
                <c:pt idx="559">
                  <c:v>1.298682568893603E-3</c:v>
                </c:pt>
                <c:pt idx="560">
                  <c:v>1.4367615896323663E-3</c:v>
                </c:pt>
                <c:pt idx="561">
                  <c:v>7.4369486290381485E-4</c:v>
                </c:pt>
                <c:pt idx="562">
                  <c:v>2.8357645246671385E-3</c:v>
                </c:pt>
                <c:pt idx="563">
                  <c:v>1.7865519934216366E-3</c:v>
                </c:pt>
                <c:pt idx="564">
                  <c:v>3.2371511037364254E-3</c:v>
                </c:pt>
                <c:pt idx="565">
                  <c:v>5.8261013072519467E-4</c:v>
                </c:pt>
                <c:pt idx="566">
                  <c:v>1.3140744446873578E-3</c:v>
                </c:pt>
                <c:pt idx="567">
                  <c:v>3.1124293623314508E-3</c:v>
                </c:pt>
                <c:pt idx="568">
                  <c:v>2.6623247910742324E-3</c:v>
                </c:pt>
                <c:pt idx="569">
                  <c:v>1.8310047910667167E-3</c:v>
                </c:pt>
                <c:pt idx="570">
                  <c:v>1.1313871075884867E-3</c:v>
                </c:pt>
                <c:pt idx="571">
                  <c:v>3.0281837625563001E-3</c:v>
                </c:pt>
                <c:pt idx="572">
                  <c:v>1.3808491856767255E-3</c:v>
                </c:pt>
                <c:pt idx="573">
                  <c:v>-6.323524755715217E-4</c:v>
                </c:pt>
                <c:pt idx="574">
                  <c:v>8.7093839212452719E-5</c:v>
                </c:pt>
                <c:pt idx="575">
                  <c:v>1.8248849478548321E-3</c:v>
                </c:pt>
                <c:pt idx="576">
                  <c:v>2.6041939815891427E-3</c:v>
                </c:pt>
                <c:pt idx="577">
                  <c:v>2.0756378325175939E-3</c:v>
                </c:pt>
                <c:pt idx="578">
                  <c:v>2.4736124143533086E-3</c:v>
                </c:pt>
                <c:pt idx="579">
                  <c:v>1.1184579662929495E-3</c:v>
                </c:pt>
                <c:pt idx="580">
                  <c:v>1.454009800339466E-3</c:v>
                </c:pt>
                <c:pt idx="581">
                  <c:v>4.1959740938379373E-3</c:v>
                </c:pt>
                <c:pt idx="582">
                  <c:v>7.6104998298304519E-4</c:v>
                </c:pt>
                <c:pt idx="583">
                  <c:v>-8.5910349701123767E-5</c:v>
                </c:pt>
                <c:pt idx="584">
                  <c:v>-1.7290394826676493E-3</c:v>
                </c:pt>
                <c:pt idx="585">
                  <c:v>1.6625572240354166E-3</c:v>
                </c:pt>
                <c:pt idx="586">
                  <c:v>1.1140679310860263E-3</c:v>
                </c:pt>
                <c:pt idx="587">
                  <c:v>3.4868414732245746E-3</c:v>
                </c:pt>
                <c:pt idx="588">
                  <c:v>9.2673388768807995E-4</c:v>
                </c:pt>
                <c:pt idx="589">
                  <c:v>8.7619261301159464E-4</c:v>
                </c:pt>
                <c:pt idx="590">
                  <c:v>1.396298257947039E-3</c:v>
                </c:pt>
                <c:pt idx="591">
                  <c:v>-4.4988789439261634E-4</c:v>
                </c:pt>
                <c:pt idx="592">
                  <c:v>-2.1959499528278873E-4</c:v>
                </c:pt>
                <c:pt idx="593">
                  <c:v>1.2677087158746488E-3</c:v>
                </c:pt>
                <c:pt idx="594">
                  <c:v>1.2082663580868203E-3</c:v>
                </c:pt>
                <c:pt idx="595">
                  <c:v>2.1319722284434349E-3</c:v>
                </c:pt>
                <c:pt idx="596">
                  <c:v>2.1567283739329004E-3</c:v>
                </c:pt>
                <c:pt idx="597">
                  <c:v>9.9266195798097204E-4</c:v>
                </c:pt>
                <c:pt idx="598">
                  <c:v>1.9210751337289285E-3</c:v>
                </c:pt>
                <c:pt idx="599">
                  <c:v>2.8073134965869192E-3</c:v>
                </c:pt>
                <c:pt idx="600">
                  <c:v>1.9210478121520044E-3</c:v>
                </c:pt>
                <c:pt idx="601">
                  <c:v>4.3113481935589696E-3</c:v>
                </c:pt>
                <c:pt idx="602">
                  <c:v>3.740429457088286E-3</c:v>
                </c:pt>
                <c:pt idx="603">
                  <c:v>1.3359625548835094E-3</c:v>
                </c:pt>
                <c:pt idx="604">
                  <c:v>4.3471681870840811E-3</c:v>
                </c:pt>
                <c:pt idx="605">
                  <c:v>2.7350757048063626E-3</c:v>
                </c:pt>
                <c:pt idx="606">
                  <c:v>4.3814891616095371E-3</c:v>
                </c:pt>
                <c:pt idx="607">
                  <c:v>1.5201083630736472E-3</c:v>
                </c:pt>
                <c:pt idx="608">
                  <c:v>7.262376558192107E-4</c:v>
                </c:pt>
                <c:pt idx="609">
                  <c:v>4.4932508813573377E-3</c:v>
                </c:pt>
                <c:pt idx="610">
                  <c:v>1.7019127701555254E-3</c:v>
                </c:pt>
                <c:pt idx="611">
                  <c:v>1.8273509112601387E-3</c:v>
                </c:pt>
                <c:pt idx="612">
                  <c:v>5.7224502380883785E-3</c:v>
                </c:pt>
                <c:pt idx="613">
                  <c:v>4.3444972472471933E-3</c:v>
                </c:pt>
                <c:pt idx="614">
                  <c:v>4.2473178094766468E-3</c:v>
                </c:pt>
                <c:pt idx="615">
                  <c:v>3.359547692976255E-3</c:v>
                </c:pt>
                <c:pt idx="616">
                  <c:v>3.5665228821528932E-3</c:v>
                </c:pt>
                <c:pt idx="617">
                  <c:v>2.6698148269577297E-3</c:v>
                </c:pt>
                <c:pt idx="618">
                  <c:v>3.2599690520348354E-3</c:v>
                </c:pt>
                <c:pt idx="619">
                  <c:v>2.6102606604564505E-3</c:v>
                </c:pt>
                <c:pt idx="620">
                  <c:v>5.3651069952921505E-3</c:v>
                </c:pt>
                <c:pt idx="621">
                  <c:v>3.5226775094480091E-3</c:v>
                </c:pt>
                <c:pt idx="622">
                  <c:v>1.9437242769511837E-3</c:v>
                </c:pt>
                <c:pt idx="623">
                  <c:v>4.0798190393488932E-3</c:v>
                </c:pt>
                <c:pt idx="624">
                  <c:v>5.4680634122256152E-3</c:v>
                </c:pt>
                <c:pt idx="625">
                  <c:v>3.4371378704350997E-3</c:v>
                </c:pt>
                <c:pt idx="626">
                  <c:v>3.4402150402228042E-3</c:v>
                </c:pt>
                <c:pt idx="627">
                  <c:v>5.2445168720896707E-3</c:v>
                </c:pt>
                <c:pt idx="628">
                  <c:v>5.5606262813549133E-3</c:v>
                </c:pt>
                <c:pt idx="629">
                  <c:v>4.4782399733465251E-3</c:v>
                </c:pt>
                <c:pt idx="630">
                  <c:v>5.5400920850703448E-3</c:v>
                </c:pt>
                <c:pt idx="631">
                  <c:v>7.7694941346543043E-3</c:v>
                </c:pt>
                <c:pt idx="632">
                  <c:v>7.7135674131952785E-3</c:v>
                </c:pt>
                <c:pt idx="633">
                  <c:v>6.2855070893859727E-3</c:v>
                </c:pt>
                <c:pt idx="634">
                  <c:v>3.6045231985014693E-3</c:v>
                </c:pt>
                <c:pt idx="635">
                  <c:v>5.4007856171438828E-3</c:v>
                </c:pt>
                <c:pt idx="636">
                  <c:v>2.2554688274604548E-3</c:v>
                </c:pt>
                <c:pt idx="637">
                  <c:v>1.420606752021145E-3</c:v>
                </c:pt>
                <c:pt idx="638">
                  <c:v>3.6540773830388163E-3</c:v>
                </c:pt>
                <c:pt idx="639">
                  <c:v>1.8330375373024782E-3</c:v>
                </c:pt>
                <c:pt idx="640">
                  <c:v>1.8329815020267566E-3</c:v>
                </c:pt>
                <c:pt idx="641">
                  <c:v>2.7468879342415166E-3</c:v>
                </c:pt>
                <c:pt idx="642">
                  <c:v>7.6679849314068417E-4</c:v>
                </c:pt>
                <c:pt idx="643">
                  <c:v>2.0282241456843382E-3</c:v>
                </c:pt>
                <c:pt idx="644">
                  <c:v>9.9296999086512737E-4</c:v>
                </c:pt>
                <c:pt idx="645">
                  <c:v>-5.7382871788667366E-5</c:v>
                </c:pt>
                <c:pt idx="646">
                  <c:v>9.4681215631923252E-4</c:v>
                </c:pt>
                <c:pt idx="647">
                  <c:v>1.0559153670384482E-4</c:v>
                </c:pt>
                <c:pt idx="648">
                  <c:v>7.474667709767962E-4</c:v>
                </c:pt>
                <c:pt idx="649">
                  <c:v>2.8925680698995734E-3</c:v>
                </c:pt>
                <c:pt idx="650">
                  <c:v>2.2004242264671006E-3</c:v>
                </c:pt>
                <c:pt idx="651">
                  <c:v>1.8232931146361824E-3</c:v>
                </c:pt>
                <c:pt idx="652">
                  <c:v>7.2308968047829379E-3</c:v>
                </c:pt>
                <c:pt idx="653">
                  <c:v>1.3554917385652486E-3</c:v>
                </c:pt>
                <c:pt idx="654">
                  <c:v>4.6048286500540037E-3</c:v>
                </c:pt>
                <c:pt idx="655">
                  <c:v>5.2959473902957598E-3</c:v>
                </c:pt>
                <c:pt idx="656">
                  <c:v>2.3949326648031754E-3</c:v>
                </c:pt>
                <c:pt idx="657">
                  <c:v>5.1431665186891804E-3</c:v>
                </c:pt>
                <c:pt idx="658">
                  <c:v>4.9804276728966619E-3</c:v>
                </c:pt>
                <c:pt idx="659">
                  <c:v>3.2964072000864729E-3</c:v>
                </c:pt>
                <c:pt idx="660">
                  <c:v>3.770083463454121E-3</c:v>
                </c:pt>
                <c:pt idx="661">
                  <c:v>2.0343934197019557E-3</c:v>
                </c:pt>
                <c:pt idx="662">
                  <c:v>2.8430980884676209E-3</c:v>
                </c:pt>
                <c:pt idx="663">
                  <c:v>5.9204106678988422E-3</c:v>
                </c:pt>
                <c:pt idx="664">
                  <c:v>2.6887843682476742E-3</c:v>
                </c:pt>
                <c:pt idx="665">
                  <c:v>4.7207498840413815E-3</c:v>
                </c:pt>
                <c:pt idx="666">
                  <c:v>5.5381043285129871E-3</c:v>
                </c:pt>
                <c:pt idx="667">
                  <c:v>6.4221145285705359E-3</c:v>
                </c:pt>
                <c:pt idx="668">
                  <c:v>6.1878019877130699E-3</c:v>
                </c:pt>
                <c:pt idx="669">
                  <c:v>5.6950532257122677E-3</c:v>
                </c:pt>
                <c:pt idx="670">
                  <c:v>3.7772655926049743E-3</c:v>
                </c:pt>
                <c:pt idx="671">
                  <c:v>6.0569598201819482E-3</c:v>
                </c:pt>
                <c:pt idx="672">
                  <c:v>4.4689519937920318E-3</c:v>
                </c:pt>
                <c:pt idx="673">
                  <c:v>2.455429062130597E-3</c:v>
                </c:pt>
                <c:pt idx="674">
                  <c:v>3.6287066128706347E-3</c:v>
                </c:pt>
                <c:pt idx="675">
                  <c:v>3.0024795740649264E-3</c:v>
                </c:pt>
                <c:pt idx="676">
                  <c:v>2.075006230901638E-3</c:v>
                </c:pt>
                <c:pt idx="677">
                  <c:v>1.5334741709496641E-3</c:v>
                </c:pt>
                <c:pt idx="678">
                  <c:v>2.8174731759230479E-3</c:v>
                </c:pt>
                <c:pt idx="679">
                  <c:v>1.8974843660018977E-3</c:v>
                </c:pt>
                <c:pt idx="680">
                  <c:v>3.6689079677370601E-3</c:v>
                </c:pt>
                <c:pt idx="681">
                  <c:v>1.8258627082593051E-3</c:v>
                </c:pt>
                <c:pt idx="682">
                  <c:v>6.2063414155279868E-4</c:v>
                </c:pt>
                <c:pt idx="683">
                  <c:v>1.6394569326858802E-3</c:v>
                </c:pt>
                <c:pt idx="684">
                  <c:v>1.8631126662790936E-3</c:v>
                </c:pt>
                <c:pt idx="685">
                  <c:v>2.0042779748930158E-3</c:v>
                </c:pt>
                <c:pt idx="686">
                  <c:v>2.7363350704450559E-3</c:v>
                </c:pt>
                <c:pt idx="687">
                  <c:v>1.7959770455648384E-3</c:v>
                </c:pt>
                <c:pt idx="688">
                  <c:v>1.1723081025271395E-5</c:v>
                </c:pt>
                <c:pt idx="689">
                  <c:v>2.0330579228186891E-3</c:v>
                </c:pt>
                <c:pt idx="690">
                  <c:v>2.4036011395593524E-3</c:v>
                </c:pt>
                <c:pt idx="691">
                  <c:v>3.9344951533361473E-3</c:v>
                </c:pt>
                <c:pt idx="692">
                  <c:v>1.4580271167900162E-3</c:v>
                </c:pt>
                <c:pt idx="693">
                  <c:v>1.44396273467625E-3</c:v>
                </c:pt>
                <c:pt idx="694">
                  <c:v>2.1472286819637764E-3</c:v>
                </c:pt>
                <c:pt idx="695">
                  <c:v>2.2048056958302985E-3</c:v>
                </c:pt>
                <c:pt idx="696">
                  <c:v>2.2937106557416637E-3</c:v>
                </c:pt>
                <c:pt idx="697">
                  <c:v>3.8852702756996152E-3</c:v>
                </c:pt>
                <c:pt idx="698">
                  <c:v>3.6517078863151061E-3</c:v>
                </c:pt>
                <c:pt idx="699">
                  <c:v>6.6904313085418598E-3</c:v>
                </c:pt>
                <c:pt idx="700">
                  <c:v>6.2928471071974678E-3</c:v>
                </c:pt>
                <c:pt idx="701">
                  <c:v>1.0459240538923983E-2</c:v>
                </c:pt>
                <c:pt idx="702">
                  <c:v>8.324264464186196E-3</c:v>
                </c:pt>
                <c:pt idx="703">
                  <c:v>4.2918089289061025E-3</c:v>
                </c:pt>
                <c:pt idx="704">
                  <c:v>4.9132310520812687E-3</c:v>
                </c:pt>
                <c:pt idx="705">
                  <c:v>3.3947016762987461E-3</c:v>
                </c:pt>
                <c:pt idx="706">
                  <c:v>3.2039324830861367E-3</c:v>
                </c:pt>
                <c:pt idx="707">
                  <c:v>3.7314018934561256E-3</c:v>
                </c:pt>
                <c:pt idx="708">
                  <c:v>4.3487466754022512E-3</c:v>
                </c:pt>
                <c:pt idx="709">
                  <c:v>4.4601630016317898E-3</c:v>
                </c:pt>
                <c:pt idx="710">
                  <c:v>4.1203413210704753E-3</c:v>
                </c:pt>
                <c:pt idx="711">
                  <c:v>3.9368256099524702E-3</c:v>
                </c:pt>
                <c:pt idx="712">
                  <c:v>3.9013308077963877E-3</c:v>
                </c:pt>
                <c:pt idx="713">
                  <c:v>7.0300707049156747E-3</c:v>
                </c:pt>
                <c:pt idx="714">
                  <c:v>7.456238784506043E-3</c:v>
                </c:pt>
                <c:pt idx="715">
                  <c:v>5.0159956199434131E-3</c:v>
                </c:pt>
                <c:pt idx="716">
                  <c:v>5.0330716666883652E-3</c:v>
                </c:pt>
                <c:pt idx="717">
                  <c:v>4.6810436618847512E-3</c:v>
                </c:pt>
                <c:pt idx="718">
                  <c:v>5.1962842094586533E-3</c:v>
                </c:pt>
                <c:pt idx="719">
                  <c:v>6.1826256868090399E-3</c:v>
                </c:pt>
                <c:pt idx="720">
                  <c:v>7.8825718246954887E-3</c:v>
                </c:pt>
                <c:pt idx="721">
                  <c:v>9.5679703204213651E-3</c:v>
                </c:pt>
                <c:pt idx="722">
                  <c:v>9.3993414743333836E-3</c:v>
                </c:pt>
                <c:pt idx="723">
                  <c:v>9.4192373458203763E-3</c:v>
                </c:pt>
                <c:pt idx="724">
                  <c:v>5.7141940347932331E-3</c:v>
                </c:pt>
                <c:pt idx="725">
                  <c:v>8.8887058515329572E-3</c:v>
                </c:pt>
                <c:pt idx="726">
                  <c:v>8.1524822341051788E-3</c:v>
                </c:pt>
                <c:pt idx="727">
                  <c:v>1.2311220051845099E-2</c:v>
                </c:pt>
                <c:pt idx="728">
                  <c:v>1.2436768559689367E-2</c:v>
                </c:pt>
                <c:pt idx="729">
                  <c:v>1.094252560065162E-2</c:v>
                </c:pt>
                <c:pt idx="730">
                  <c:v>1.5945759576704275E-2</c:v>
                </c:pt>
                <c:pt idx="731">
                  <c:v>1.3991342177199072E-2</c:v>
                </c:pt>
                <c:pt idx="732">
                  <c:v>1.5065012876850086E-2</c:v>
                </c:pt>
                <c:pt idx="733">
                  <c:v>1.5865367912189499E-2</c:v>
                </c:pt>
                <c:pt idx="734">
                  <c:v>1.819665606631285E-2</c:v>
                </c:pt>
                <c:pt idx="735">
                  <c:v>1.8572291289721241E-2</c:v>
                </c:pt>
                <c:pt idx="736">
                  <c:v>1.596801060011635E-2</c:v>
                </c:pt>
                <c:pt idx="737">
                  <c:v>1.3338664395892595E-2</c:v>
                </c:pt>
                <c:pt idx="738">
                  <c:v>1.4174734472910025E-2</c:v>
                </c:pt>
                <c:pt idx="739">
                  <c:v>1.411919215503901E-2</c:v>
                </c:pt>
                <c:pt idx="740">
                  <c:v>1.6751181651413601E-2</c:v>
                </c:pt>
                <c:pt idx="741">
                  <c:v>1.9621372919913019E-2</c:v>
                </c:pt>
                <c:pt idx="742">
                  <c:v>6.2920411866377963E-3</c:v>
                </c:pt>
                <c:pt idx="743">
                  <c:v>4.75191836129054E-3</c:v>
                </c:pt>
                <c:pt idx="744">
                  <c:v>3.9556710522828699E-3</c:v>
                </c:pt>
                <c:pt idx="745">
                  <c:v>3.745912915311349E-3</c:v>
                </c:pt>
                <c:pt idx="746">
                  <c:v>3.0166434527917228E-3</c:v>
                </c:pt>
                <c:pt idx="747">
                  <c:v>3.7440138304796391E-3</c:v>
                </c:pt>
                <c:pt idx="748">
                  <c:v>4.5099475009893527E-3</c:v>
                </c:pt>
                <c:pt idx="749">
                  <c:v>4.1582537798026216E-3</c:v>
                </c:pt>
                <c:pt idx="750">
                  <c:v>3.119817360320425E-3</c:v>
                </c:pt>
                <c:pt idx="751">
                  <c:v>2.6613905668817477E-3</c:v>
                </c:pt>
                <c:pt idx="752">
                  <c:v>2.8762201556026376E-3</c:v>
                </c:pt>
                <c:pt idx="753">
                  <c:v>2.1729267979644354E-3</c:v>
                </c:pt>
                <c:pt idx="754">
                  <c:v>2.5716274879698459E-3</c:v>
                </c:pt>
                <c:pt idx="755">
                  <c:v>9.9285025454416394E-4</c:v>
                </c:pt>
                <c:pt idx="756">
                  <c:v>1.2139545749414024E-3</c:v>
                </c:pt>
                <c:pt idx="757">
                  <c:v>2.9617002422655213E-3</c:v>
                </c:pt>
                <c:pt idx="758">
                  <c:v>1.8243289137922041E-3</c:v>
                </c:pt>
                <c:pt idx="759">
                  <c:v>2.9033339073358854E-3</c:v>
                </c:pt>
                <c:pt idx="760">
                  <c:v>1.2034328283820645E-3</c:v>
                </c:pt>
                <c:pt idx="761">
                  <c:v>3.2685776227989209E-3</c:v>
                </c:pt>
                <c:pt idx="762">
                  <c:v>1.0286779280954861E-3</c:v>
                </c:pt>
                <c:pt idx="763">
                  <c:v>2.2354611497097617E-3</c:v>
                </c:pt>
                <c:pt idx="764">
                  <c:v>2.435836277242409E-3</c:v>
                </c:pt>
                <c:pt idx="765">
                  <c:v>2.2529907304982459E-3</c:v>
                </c:pt>
                <c:pt idx="766">
                  <c:v>2.61080441121481E-3</c:v>
                </c:pt>
                <c:pt idx="767">
                  <c:v>3.2349642956366518E-3</c:v>
                </c:pt>
                <c:pt idx="768">
                  <c:v>1.6272634635034612E-3</c:v>
                </c:pt>
                <c:pt idx="769">
                  <c:v>2.9702233207532054E-3</c:v>
                </c:pt>
                <c:pt idx="770">
                  <c:v>7.3222709978746419E-3</c:v>
                </c:pt>
                <c:pt idx="771">
                  <c:v>9.5130367509977005E-3</c:v>
                </c:pt>
                <c:pt idx="772">
                  <c:v>1.1736650148694796E-2</c:v>
                </c:pt>
                <c:pt idx="773">
                  <c:v>1.0569809521218993E-2</c:v>
                </c:pt>
                <c:pt idx="774">
                  <c:v>1.0530582062123709E-2</c:v>
                </c:pt>
                <c:pt idx="775">
                  <c:v>1.1607897455386009E-2</c:v>
                </c:pt>
                <c:pt idx="776">
                  <c:v>1.2094552825135408E-2</c:v>
                </c:pt>
                <c:pt idx="777">
                  <c:v>1.2387143815425401E-2</c:v>
                </c:pt>
                <c:pt idx="778">
                  <c:v>1.0639499310953055E-2</c:v>
                </c:pt>
                <c:pt idx="779">
                  <c:v>9.6334915951553374E-3</c:v>
                </c:pt>
                <c:pt idx="780">
                  <c:v>1.3112465720621483E-2</c:v>
                </c:pt>
                <c:pt idx="781">
                  <c:v>1.9805099560109663E-2</c:v>
                </c:pt>
                <c:pt idx="782">
                  <c:v>2.2445315584865108E-2</c:v>
                </c:pt>
                <c:pt idx="783">
                  <c:v>2.320139921416383E-2</c:v>
                </c:pt>
                <c:pt idx="784">
                  <c:v>1.7672637052767531E-2</c:v>
                </c:pt>
                <c:pt idx="785">
                  <c:v>1.4082664257602136E-2</c:v>
                </c:pt>
                <c:pt idx="786">
                  <c:v>1.6071190643928826E-2</c:v>
                </c:pt>
                <c:pt idx="787">
                  <c:v>1.8315658894804507E-2</c:v>
                </c:pt>
                <c:pt idx="788">
                  <c:v>1.5576930958077509E-2</c:v>
                </c:pt>
                <c:pt idx="789">
                  <c:v>2.2498537142824952E-2</c:v>
                </c:pt>
                <c:pt idx="790">
                  <c:v>2.0412621559649881E-2</c:v>
                </c:pt>
                <c:pt idx="791">
                  <c:v>2.7528178785916551E-2</c:v>
                </c:pt>
                <c:pt idx="792">
                  <c:v>2.9156452565285696E-2</c:v>
                </c:pt>
                <c:pt idx="793">
                  <c:v>2.676732702299417E-2</c:v>
                </c:pt>
                <c:pt idx="794">
                  <c:v>2.7267828214410973E-2</c:v>
                </c:pt>
                <c:pt idx="795">
                  <c:v>4.2878421757520824E-2</c:v>
                </c:pt>
                <c:pt idx="796">
                  <c:v>3.7692465420244702E-2</c:v>
                </c:pt>
                <c:pt idx="797">
                  <c:v>4.3304643041466272E-2</c:v>
                </c:pt>
                <c:pt idx="798">
                  <c:v>3.9031751981883418E-2</c:v>
                </c:pt>
                <c:pt idx="799">
                  <c:v>3.2781275633352217E-2</c:v>
                </c:pt>
                <c:pt idx="800">
                  <c:v>2.0385618217322401E-2</c:v>
                </c:pt>
                <c:pt idx="801">
                  <c:v>2.2706773411521608E-2</c:v>
                </c:pt>
                <c:pt idx="802">
                  <c:v>2.087936330284489E-2</c:v>
                </c:pt>
                <c:pt idx="803">
                  <c:v>1.4898797614230224E-2</c:v>
                </c:pt>
                <c:pt idx="804">
                  <c:v>1.0277323884432988E-2</c:v>
                </c:pt>
                <c:pt idx="805">
                  <c:v>1.0153409538483399E-2</c:v>
                </c:pt>
                <c:pt idx="806">
                  <c:v>1.1110686053641405E-2</c:v>
                </c:pt>
                <c:pt idx="807">
                  <c:v>1.0787108594946016E-2</c:v>
                </c:pt>
                <c:pt idx="808">
                  <c:v>7.0752812059840294E-3</c:v>
                </c:pt>
                <c:pt idx="809">
                  <c:v>9.0774266717510606E-3</c:v>
                </c:pt>
                <c:pt idx="810">
                  <c:v>8.1741327551269338E-3</c:v>
                </c:pt>
                <c:pt idx="811">
                  <c:v>1.3103680388144214E-2</c:v>
                </c:pt>
                <c:pt idx="812">
                  <c:v>1.3994891629980232E-2</c:v>
                </c:pt>
                <c:pt idx="813">
                  <c:v>1.2805316865709241E-2</c:v>
                </c:pt>
                <c:pt idx="814">
                  <c:v>1.2412730855431849E-2</c:v>
                </c:pt>
                <c:pt idx="815">
                  <c:v>9.6568036949539592E-3</c:v>
                </c:pt>
                <c:pt idx="816">
                  <c:v>7.063682329410014E-3</c:v>
                </c:pt>
                <c:pt idx="817">
                  <c:v>6.7249039203410819E-3</c:v>
                </c:pt>
                <c:pt idx="818">
                  <c:v>4.7648520905988973E-3</c:v>
                </c:pt>
                <c:pt idx="819">
                  <c:v>5.6954034250649588E-3</c:v>
                </c:pt>
                <c:pt idx="820">
                  <c:v>6.3068768902721393E-3</c:v>
                </c:pt>
                <c:pt idx="821">
                  <c:v>7.4888924579100584E-3</c:v>
                </c:pt>
                <c:pt idx="822">
                  <c:v>6.2495698619648389E-3</c:v>
                </c:pt>
                <c:pt idx="823">
                  <c:v>5.3859007146373119E-3</c:v>
                </c:pt>
                <c:pt idx="824">
                  <c:v>2.7924747616503293E-3</c:v>
                </c:pt>
                <c:pt idx="825">
                  <c:v>4.1175073388080574E-3</c:v>
                </c:pt>
                <c:pt idx="826">
                  <c:v>4.3100317910357419E-3</c:v>
                </c:pt>
                <c:pt idx="827">
                  <c:v>3.2618558433370392E-3</c:v>
                </c:pt>
                <c:pt idx="828">
                  <c:v>3.454265426662077E-3</c:v>
                </c:pt>
                <c:pt idx="829">
                  <c:v>1.7221817359869757E-3</c:v>
                </c:pt>
                <c:pt idx="830">
                  <c:v>1.8450327773192725E-3</c:v>
                </c:pt>
                <c:pt idx="831">
                  <c:v>3.7184577212172796E-3</c:v>
                </c:pt>
                <c:pt idx="832">
                  <c:v>8.404811556595108E-4</c:v>
                </c:pt>
                <c:pt idx="833">
                  <c:v>2.8585912391884461E-3</c:v>
                </c:pt>
                <c:pt idx="834">
                  <c:v>1.8107972831818902E-4</c:v>
                </c:pt>
                <c:pt idx="835">
                  <c:v>1.2043661372569483E-3</c:v>
                </c:pt>
                <c:pt idx="836">
                  <c:v>1.8002586825109296E-3</c:v>
                </c:pt>
                <c:pt idx="837">
                  <c:v>1.2651524998214942E-3</c:v>
                </c:pt>
                <c:pt idx="838">
                  <c:v>1.5432356435035341E-3</c:v>
                </c:pt>
                <c:pt idx="839">
                  <c:v>1.9620684311180904E-3</c:v>
                </c:pt>
                <c:pt idx="840">
                  <c:v>3.3768099602240571E-3</c:v>
                </c:pt>
                <c:pt idx="841">
                  <c:v>-3.1011340688046057E-5</c:v>
                </c:pt>
                <c:pt idx="842">
                  <c:v>2.5859627221006161E-3</c:v>
                </c:pt>
                <c:pt idx="843">
                  <c:v>7.862159284650345E-4</c:v>
                </c:pt>
                <c:pt idx="844">
                  <c:v>3.5522610054032726E-3</c:v>
                </c:pt>
                <c:pt idx="845">
                  <c:v>4.0547184720966002E-3</c:v>
                </c:pt>
                <c:pt idx="846">
                  <c:v>1.5948878204738318E-3</c:v>
                </c:pt>
                <c:pt idx="847">
                  <c:v>1.6642746614144235E-3</c:v>
                </c:pt>
                <c:pt idx="848">
                  <c:v>2.8062048243787842E-4</c:v>
                </c:pt>
                <c:pt idx="849">
                  <c:v>7.8398855180298308E-4</c:v>
                </c:pt>
                <c:pt idx="850">
                  <c:v>3.0887298342177016E-3</c:v>
                </c:pt>
                <c:pt idx="851">
                  <c:v>2.9254586525671142E-3</c:v>
                </c:pt>
                <c:pt idx="852">
                  <c:v>3.6452664359444631E-3</c:v>
                </c:pt>
                <c:pt idx="853">
                  <c:v>1.3827945396374833E-3</c:v>
                </c:pt>
                <c:pt idx="854">
                  <c:v>4.6947044540490172E-3</c:v>
                </c:pt>
                <c:pt idx="855">
                  <c:v>6.5182182856715464E-3</c:v>
                </c:pt>
                <c:pt idx="856">
                  <c:v>7.341949860553549E-3</c:v>
                </c:pt>
                <c:pt idx="857">
                  <c:v>1.222009672982456E-2</c:v>
                </c:pt>
                <c:pt idx="858">
                  <c:v>1.8383651690405747E-2</c:v>
                </c:pt>
                <c:pt idx="859">
                  <c:v>1.7189673125012121E-2</c:v>
                </c:pt>
                <c:pt idx="860">
                  <c:v>1.33123534490605E-2</c:v>
                </c:pt>
                <c:pt idx="861">
                  <c:v>1.68617916009135E-2</c:v>
                </c:pt>
                <c:pt idx="862">
                  <c:v>1.5786099221534684E-2</c:v>
                </c:pt>
                <c:pt idx="863">
                  <c:v>1.5708482459003026E-2</c:v>
                </c:pt>
                <c:pt idx="864">
                  <c:v>1.3760869957396591E-2</c:v>
                </c:pt>
                <c:pt idx="865">
                  <c:v>1.3264789025199059E-2</c:v>
                </c:pt>
                <c:pt idx="866">
                  <c:v>1.7776002888507933E-2</c:v>
                </c:pt>
                <c:pt idx="867">
                  <c:v>1.7733228301433399E-2</c:v>
                </c:pt>
                <c:pt idx="868">
                  <c:v>2.0895913359149827E-2</c:v>
                </c:pt>
                <c:pt idx="869">
                  <c:v>2.1595604430142058E-2</c:v>
                </c:pt>
                <c:pt idx="870">
                  <c:v>2.157060137470735E-2</c:v>
                </c:pt>
                <c:pt idx="871">
                  <c:v>1.8866494926333192E-2</c:v>
                </c:pt>
                <c:pt idx="872">
                  <c:v>1.394597632477561E-2</c:v>
                </c:pt>
                <c:pt idx="873">
                  <c:v>9.4091704829413064E-3</c:v>
                </c:pt>
                <c:pt idx="874">
                  <c:v>9.7692815422408645E-3</c:v>
                </c:pt>
                <c:pt idx="875">
                  <c:v>9.2603207949266044E-3</c:v>
                </c:pt>
                <c:pt idx="876">
                  <c:v>1.061718392798737E-2</c:v>
                </c:pt>
                <c:pt idx="877">
                  <c:v>1.0810673713330979E-2</c:v>
                </c:pt>
                <c:pt idx="878">
                  <c:v>8.4037358694665203E-3</c:v>
                </c:pt>
                <c:pt idx="879">
                  <c:v>8.7560943773096964E-3</c:v>
                </c:pt>
                <c:pt idx="880">
                  <c:v>1.0403833259845344E-2</c:v>
                </c:pt>
                <c:pt idx="881">
                  <c:v>9.0884455577643127E-3</c:v>
                </c:pt>
                <c:pt idx="882">
                  <c:v>7.6763311060276855E-3</c:v>
                </c:pt>
                <c:pt idx="883">
                  <c:v>6.1342750830208712E-3</c:v>
                </c:pt>
                <c:pt idx="884">
                  <c:v>5.3423039008154444E-3</c:v>
                </c:pt>
                <c:pt idx="885">
                  <c:v>6.8679798249607175E-3</c:v>
                </c:pt>
                <c:pt idx="886">
                  <c:v>6.5295306995458331E-3</c:v>
                </c:pt>
                <c:pt idx="887">
                  <c:v>3.8903421010975836E-3</c:v>
                </c:pt>
                <c:pt idx="888">
                  <c:v>4.2952747157520028E-3</c:v>
                </c:pt>
                <c:pt idx="889">
                  <c:v>4.4640784345098064E-3</c:v>
                </c:pt>
                <c:pt idx="890">
                  <c:v>7.0122183416712492E-3</c:v>
                </c:pt>
                <c:pt idx="891">
                  <c:v>6.6037071543676917E-3</c:v>
                </c:pt>
                <c:pt idx="892">
                  <c:v>7.385523157254493E-3</c:v>
                </c:pt>
                <c:pt idx="893">
                  <c:v>7.859419999924927E-3</c:v>
                </c:pt>
                <c:pt idx="894">
                  <c:v>6.1624315834926677E-3</c:v>
                </c:pt>
                <c:pt idx="895">
                  <c:v>7.5161080439921585E-3</c:v>
                </c:pt>
                <c:pt idx="896">
                  <c:v>2.2348884163404595E-2</c:v>
                </c:pt>
                <c:pt idx="897">
                  <c:v>2.7923862616263166E-2</c:v>
                </c:pt>
                <c:pt idx="898">
                  <c:v>2.3938744930089587E-2</c:v>
                </c:pt>
                <c:pt idx="899">
                  <c:v>2.4181230652994334E-2</c:v>
                </c:pt>
                <c:pt idx="900">
                  <c:v>2.8318847216781622E-2</c:v>
                </c:pt>
                <c:pt idx="901">
                  <c:v>1.8802315104499236E-2</c:v>
                </c:pt>
                <c:pt idx="902">
                  <c:v>1.3068034373443295E-2</c:v>
                </c:pt>
                <c:pt idx="903">
                  <c:v>1.2909914915760047E-2</c:v>
                </c:pt>
                <c:pt idx="904">
                  <c:v>1.3879738123629673E-2</c:v>
                </c:pt>
                <c:pt idx="905">
                  <c:v>1.4077826264814105E-2</c:v>
                </c:pt>
                <c:pt idx="906">
                  <c:v>1.0488461160106134E-2</c:v>
                </c:pt>
                <c:pt idx="907">
                  <c:v>1.3402097281784814E-2</c:v>
                </c:pt>
                <c:pt idx="908">
                  <c:v>1.0194405995826585E-2</c:v>
                </c:pt>
                <c:pt idx="909">
                  <c:v>1.22295129785698E-2</c:v>
                </c:pt>
                <c:pt idx="910">
                  <c:v>1.5358015675035801E-2</c:v>
                </c:pt>
                <c:pt idx="911">
                  <c:v>1.9569791024824514E-2</c:v>
                </c:pt>
                <c:pt idx="912">
                  <c:v>1.8135251063734176E-2</c:v>
                </c:pt>
                <c:pt idx="913">
                  <c:v>1.6630929501292743E-2</c:v>
                </c:pt>
                <c:pt idx="914">
                  <c:v>2.1147218758038162E-2</c:v>
                </c:pt>
                <c:pt idx="915">
                  <c:v>2.4762235010393364E-2</c:v>
                </c:pt>
                <c:pt idx="916">
                  <c:v>2.2959469471992667E-2</c:v>
                </c:pt>
                <c:pt idx="917">
                  <c:v>2.3344133300919466E-2</c:v>
                </c:pt>
                <c:pt idx="918">
                  <c:v>2.5581246059535944E-2</c:v>
                </c:pt>
                <c:pt idx="919">
                  <c:v>2.1990794792696933E-2</c:v>
                </c:pt>
                <c:pt idx="920">
                  <c:v>1.7194922669391467E-2</c:v>
                </c:pt>
                <c:pt idx="921">
                  <c:v>2.0087258361448531E-2</c:v>
                </c:pt>
                <c:pt idx="922">
                  <c:v>1.8133154729279517E-2</c:v>
                </c:pt>
                <c:pt idx="923">
                  <c:v>1.6234487521836018E-2</c:v>
                </c:pt>
                <c:pt idx="924">
                  <c:v>1.6494402436874663E-2</c:v>
                </c:pt>
                <c:pt idx="925">
                  <c:v>1.6088605610222136E-2</c:v>
                </c:pt>
                <c:pt idx="926">
                  <c:v>1.2513415818852106E-2</c:v>
                </c:pt>
                <c:pt idx="927">
                  <c:v>1.3095053698976147E-2</c:v>
                </c:pt>
                <c:pt idx="928">
                  <c:v>1.2667948572800561E-2</c:v>
                </c:pt>
                <c:pt idx="929">
                  <c:v>1.3804883823931698E-2</c:v>
                </c:pt>
                <c:pt idx="930">
                  <c:v>1.5413996836170072E-2</c:v>
                </c:pt>
                <c:pt idx="931">
                  <c:v>1.0585634791116662E-2</c:v>
                </c:pt>
                <c:pt idx="932">
                  <c:v>1.1262911071076487E-2</c:v>
                </c:pt>
                <c:pt idx="933">
                  <c:v>7.4689040136036739E-3</c:v>
                </c:pt>
                <c:pt idx="934">
                  <c:v>8.7849977808968863E-3</c:v>
                </c:pt>
                <c:pt idx="935">
                  <c:v>9.2443730953510952E-3</c:v>
                </c:pt>
                <c:pt idx="936">
                  <c:v>5.4993405602291072E-3</c:v>
                </c:pt>
                <c:pt idx="937">
                  <c:v>4.1242297405103597E-3</c:v>
                </c:pt>
                <c:pt idx="938">
                  <c:v>4.9584202421639745E-3</c:v>
                </c:pt>
                <c:pt idx="939">
                  <c:v>4.2976699789105304E-3</c:v>
                </c:pt>
                <c:pt idx="940">
                  <c:v>6.4413848863782448E-3</c:v>
                </c:pt>
                <c:pt idx="941">
                  <c:v>5.8942649392689688E-3</c:v>
                </c:pt>
                <c:pt idx="942">
                  <c:v>7.1190719138452454E-3</c:v>
                </c:pt>
                <c:pt idx="943">
                  <c:v>5.7566178139857871E-3</c:v>
                </c:pt>
                <c:pt idx="944">
                  <c:v>6.6301486678989122E-3</c:v>
                </c:pt>
                <c:pt idx="945">
                  <c:v>9.9426241030083733E-3</c:v>
                </c:pt>
                <c:pt idx="946">
                  <c:v>9.3548326208833001E-3</c:v>
                </c:pt>
                <c:pt idx="947">
                  <c:v>1.5206901108541776E-2</c:v>
                </c:pt>
                <c:pt idx="948">
                  <c:v>1.4531821270677982E-2</c:v>
                </c:pt>
                <c:pt idx="949">
                  <c:v>1.8235947103562779E-2</c:v>
                </c:pt>
                <c:pt idx="950">
                  <c:v>1.301335171473522E-2</c:v>
                </c:pt>
                <c:pt idx="951">
                  <c:v>9.972742670574377E-3</c:v>
                </c:pt>
                <c:pt idx="952">
                  <c:v>1.3373577407629001E-2</c:v>
                </c:pt>
                <c:pt idx="953">
                  <c:v>1.553953664162913E-2</c:v>
                </c:pt>
                <c:pt idx="954">
                  <c:v>1.9117681776655394E-2</c:v>
                </c:pt>
                <c:pt idx="955">
                  <c:v>1.4629371498382272E-2</c:v>
                </c:pt>
                <c:pt idx="956">
                  <c:v>1.5311501582302765E-2</c:v>
                </c:pt>
                <c:pt idx="957">
                  <c:v>1.7132542247969538E-2</c:v>
                </c:pt>
                <c:pt idx="958">
                  <c:v>1.4203579202361651E-2</c:v>
                </c:pt>
                <c:pt idx="959">
                  <c:v>1.6856543932863809E-2</c:v>
                </c:pt>
                <c:pt idx="960">
                  <c:v>1.6768397767562997E-2</c:v>
                </c:pt>
                <c:pt idx="961">
                  <c:v>1.1511550250532023E-2</c:v>
                </c:pt>
                <c:pt idx="962">
                  <c:v>1.0071793069897229E-2</c:v>
                </c:pt>
                <c:pt idx="963">
                  <c:v>1.0025300872335665E-2</c:v>
                </c:pt>
                <c:pt idx="964">
                  <c:v>9.0841622802549336E-3</c:v>
                </c:pt>
                <c:pt idx="965">
                  <c:v>8.2028327867244861E-3</c:v>
                </c:pt>
                <c:pt idx="966">
                  <c:v>5.6558817481143081E-3</c:v>
                </c:pt>
                <c:pt idx="967">
                  <c:v>8.3390639129699781E-3</c:v>
                </c:pt>
                <c:pt idx="968">
                  <c:v>9.5103296176835602E-3</c:v>
                </c:pt>
                <c:pt idx="969">
                  <c:v>9.0487683600761048E-3</c:v>
                </c:pt>
                <c:pt idx="970">
                  <c:v>1.0006968821705693E-2</c:v>
                </c:pt>
                <c:pt idx="971">
                  <c:v>1.4021774468302264E-2</c:v>
                </c:pt>
                <c:pt idx="972">
                  <c:v>1.2633256482075339E-2</c:v>
                </c:pt>
                <c:pt idx="973">
                  <c:v>1.3765459161450945E-2</c:v>
                </c:pt>
                <c:pt idx="974">
                  <c:v>1.915740343242877E-2</c:v>
                </c:pt>
                <c:pt idx="975">
                  <c:v>2.0470422354976838E-2</c:v>
                </c:pt>
                <c:pt idx="976">
                  <c:v>2.0499156380434785E-2</c:v>
                </c:pt>
                <c:pt idx="977">
                  <c:v>1.7524408158838996E-2</c:v>
                </c:pt>
                <c:pt idx="978">
                  <c:v>1.5983834552999874E-2</c:v>
                </c:pt>
                <c:pt idx="979">
                  <c:v>1.374363579004286E-2</c:v>
                </c:pt>
                <c:pt idx="980">
                  <c:v>6.1833245257475336E-3</c:v>
                </c:pt>
                <c:pt idx="981">
                  <c:v>3.9894782596320627E-3</c:v>
                </c:pt>
                <c:pt idx="982">
                  <c:v>1.456930390738017E-3</c:v>
                </c:pt>
                <c:pt idx="983">
                  <c:v>2.0334454870308523E-3</c:v>
                </c:pt>
                <c:pt idx="984">
                  <c:v>1.2208160990033604E-3</c:v>
                </c:pt>
                <c:pt idx="985">
                  <c:v>5.1121235337072057E-3</c:v>
                </c:pt>
                <c:pt idx="986">
                  <c:v>1.8696165052037878E-3</c:v>
                </c:pt>
                <c:pt idx="987">
                  <c:v>5.8770949834435282E-3</c:v>
                </c:pt>
                <c:pt idx="988">
                  <c:v>2.4211486954409016E-3</c:v>
                </c:pt>
                <c:pt idx="989">
                  <c:v>4.3770686324176283E-3</c:v>
                </c:pt>
                <c:pt idx="990">
                  <c:v>3.1176913860853591E-3</c:v>
                </c:pt>
                <c:pt idx="991">
                  <c:v>6.0238713781671062E-3</c:v>
                </c:pt>
                <c:pt idx="992">
                  <c:v>3.6806438208009788E-3</c:v>
                </c:pt>
                <c:pt idx="993">
                  <c:v>6.7233870473596916E-3</c:v>
                </c:pt>
                <c:pt idx="994">
                  <c:v>3.3831966801622076E-3</c:v>
                </c:pt>
                <c:pt idx="995">
                  <c:v>4.4552437989632872E-3</c:v>
                </c:pt>
                <c:pt idx="996">
                  <c:v>3.7990209356488364E-3</c:v>
                </c:pt>
                <c:pt idx="997">
                  <c:v>4.8023128076533864E-3</c:v>
                </c:pt>
                <c:pt idx="998">
                  <c:v>2.9716393413933562E-3</c:v>
                </c:pt>
                <c:pt idx="999">
                  <c:v>4.5697518076794315E-3</c:v>
                </c:pt>
                <c:pt idx="1000">
                  <c:v>5.1970886304050674E-3</c:v>
                </c:pt>
                <c:pt idx="1001">
                  <c:v>7.2143297033188756E-3</c:v>
                </c:pt>
                <c:pt idx="1002">
                  <c:v>4.5007575741423181E-3</c:v>
                </c:pt>
                <c:pt idx="1003">
                  <c:v>3.3854390332033199E-3</c:v>
                </c:pt>
                <c:pt idx="1004">
                  <c:v>2.7909316989816555E-3</c:v>
                </c:pt>
                <c:pt idx="1005">
                  <c:v>3.8906353133147343E-3</c:v>
                </c:pt>
                <c:pt idx="1006">
                  <c:v>6.6649685292336962E-3</c:v>
                </c:pt>
                <c:pt idx="1007">
                  <c:v>7.7630606949480154E-3</c:v>
                </c:pt>
                <c:pt idx="1008">
                  <c:v>5.931727673106825E-3</c:v>
                </c:pt>
                <c:pt idx="1009">
                  <c:v>7.235444910698983E-3</c:v>
                </c:pt>
                <c:pt idx="1010">
                  <c:v>5.7049565580182615E-3</c:v>
                </c:pt>
                <c:pt idx="1011">
                  <c:v>1.0378806223143185E-2</c:v>
                </c:pt>
                <c:pt idx="1012">
                  <c:v>7.7913641620805888E-3</c:v>
                </c:pt>
                <c:pt idx="1013">
                  <c:v>7.0242867470440727E-3</c:v>
                </c:pt>
                <c:pt idx="1014">
                  <c:v>9.6143643951833047E-3</c:v>
                </c:pt>
                <c:pt idx="1015">
                  <c:v>8.1704443902998938E-3</c:v>
                </c:pt>
                <c:pt idx="1016">
                  <c:v>1.1998238067884085E-2</c:v>
                </c:pt>
                <c:pt idx="1017">
                  <c:v>1.2531484683522593E-2</c:v>
                </c:pt>
                <c:pt idx="1018">
                  <c:v>1.5937155949931083E-2</c:v>
                </c:pt>
                <c:pt idx="1019">
                  <c:v>1.6481465621900983E-2</c:v>
                </c:pt>
                <c:pt idx="1020">
                  <c:v>1.1202732317008602E-2</c:v>
                </c:pt>
                <c:pt idx="1021">
                  <c:v>1.6735856288972773E-2</c:v>
                </c:pt>
                <c:pt idx="1022">
                  <c:v>1.4072815431242433E-2</c:v>
                </c:pt>
                <c:pt idx="1023">
                  <c:v>1.5269044394128305E-2</c:v>
                </c:pt>
                <c:pt idx="1024">
                  <c:v>1.4782837510867584E-2</c:v>
                </c:pt>
                <c:pt idx="1025">
                  <c:v>1.9016655956937661E-2</c:v>
                </c:pt>
                <c:pt idx="1026">
                  <c:v>1.7841580109540532E-2</c:v>
                </c:pt>
                <c:pt idx="1027">
                  <c:v>1.93100388344776E-2</c:v>
                </c:pt>
                <c:pt idx="1028">
                  <c:v>1.9627833836521225E-2</c:v>
                </c:pt>
                <c:pt idx="1029">
                  <c:v>2.066665449988616E-2</c:v>
                </c:pt>
                <c:pt idx="1030">
                  <c:v>1.8788710503078721E-2</c:v>
                </c:pt>
                <c:pt idx="1031">
                  <c:v>2.6457538239192242E-2</c:v>
                </c:pt>
                <c:pt idx="1032">
                  <c:v>2.3769951179673541E-2</c:v>
                </c:pt>
                <c:pt idx="1033">
                  <c:v>2.7134046232203137E-2</c:v>
                </c:pt>
                <c:pt idx="1034">
                  <c:v>2.7991855629733487E-2</c:v>
                </c:pt>
                <c:pt idx="1035">
                  <c:v>2.989267689697056E-2</c:v>
                </c:pt>
                <c:pt idx="1036">
                  <c:v>3.3053088378887326E-2</c:v>
                </c:pt>
                <c:pt idx="1037">
                  <c:v>3.7576963777170638E-2</c:v>
                </c:pt>
                <c:pt idx="1038">
                  <c:v>4.4743712017716916E-2</c:v>
                </c:pt>
                <c:pt idx="1039">
                  <c:v>4.6517722163666467E-2</c:v>
                </c:pt>
                <c:pt idx="1040">
                  <c:v>4.5496792153547481E-2</c:v>
                </c:pt>
                <c:pt idx="1041">
                  <c:v>5.3798216161737335E-2</c:v>
                </c:pt>
                <c:pt idx="1042">
                  <c:v>5.5598671786944866E-2</c:v>
                </c:pt>
                <c:pt idx="1043">
                  <c:v>4.9839733960996786E-2</c:v>
                </c:pt>
                <c:pt idx="1044">
                  <c:v>5.3331302674187994E-2</c:v>
                </c:pt>
                <c:pt idx="1045">
                  <c:v>5.2072188804362332E-2</c:v>
                </c:pt>
                <c:pt idx="1046">
                  <c:v>4.5832071379552412E-2</c:v>
                </c:pt>
                <c:pt idx="1047">
                  <c:v>3.6848677034627401E-2</c:v>
                </c:pt>
                <c:pt idx="1048">
                  <c:v>2.9833356802845542E-2</c:v>
                </c:pt>
                <c:pt idx="1049">
                  <c:v>2.977789372359833E-2</c:v>
                </c:pt>
                <c:pt idx="1050">
                  <c:v>2.4188683918081984E-2</c:v>
                </c:pt>
                <c:pt idx="1051">
                  <c:v>2.7958255044466643E-2</c:v>
                </c:pt>
                <c:pt idx="1052">
                  <c:v>2.0833494723037877E-2</c:v>
                </c:pt>
                <c:pt idx="1053">
                  <c:v>1.9267009929999964E-2</c:v>
                </c:pt>
                <c:pt idx="1054">
                  <c:v>1.4832521334088239E-2</c:v>
                </c:pt>
                <c:pt idx="1055">
                  <c:v>1.3201333315576621E-2</c:v>
                </c:pt>
                <c:pt idx="1056">
                  <c:v>1.1527003534503918E-2</c:v>
                </c:pt>
                <c:pt idx="1057">
                  <c:v>1.4533440496787434E-2</c:v>
                </c:pt>
                <c:pt idx="1058">
                  <c:v>1.2836831658042135E-2</c:v>
                </c:pt>
                <c:pt idx="1059">
                  <c:v>1.2246610309439743E-2</c:v>
                </c:pt>
                <c:pt idx="1060">
                  <c:v>1.1827621437719349E-2</c:v>
                </c:pt>
                <c:pt idx="1061">
                  <c:v>1.1391910009549231E-2</c:v>
                </c:pt>
                <c:pt idx="1062">
                  <c:v>1.1109902296755248E-2</c:v>
                </c:pt>
                <c:pt idx="1063">
                  <c:v>1.1389447861496047E-2</c:v>
                </c:pt>
                <c:pt idx="1064">
                  <c:v>9.510700171875967E-3</c:v>
                </c:pt>
                <c:pt idx="1065">
                  <c:v>1.5575963113918113E-2</c:v>
                </c:pt>
                <c:pt idx="1066">
                  <c:v>1.7894055681991806E-2</c:v>
                </c:pt>
                <c:pt idx="1067">
                  <c:v>1.8369835635495321E-2</c:v>
                </c:pt>
                <c:pt idx="1068">
                  <c:v>1.5238805727200525E-2</c:v>
                </c:pt>
                <c:pt idx="1069">
                  <c:v>1.2413542025817301E-2</c:v>
                </c:pt>
                <c:pt idx="1070">
                  <c:v>2.7871498519054547E-2</c:v>
                </c:pt>
                <c:pt idx="1071">
                  <c:v>2.7464105847961155E-2</c:v>
                </c:pt>
                <c:pt idx="1072">
                  <c:v>3.8230857483098693E-2</c:v>
                </c:pt>
                <c:pt idx="1073">
                  <c:v>4.6637773252186467E-2</c:v>
                </c:pt>
                <c:pt idx="1074">
                  <c:v>5.3981668913655564E-2</c:v>
                </c:pt>
                <c:pt idx="1075">
                  <c:v>4.0462950170839534E-2</c:v>
                </c:pt>
                <c:pt idx="1076">
                  <c:v>6.0628715407169305E-2</c:v>
                </c:pt>
                <c:pt idx="1077">
                  <c:v>5.7844923481062474E-2</c:v>
                </c:pt>
                <c:pt idx="1078">
                  <c:v>5.8747659248407885E-2</c:v>
                </c:pt>
                <c:pt idx="1079">
                  <c:v>5.6799581411752571E-2</c:v>
                </c:pt>
                <c:pt idx="1080">
                  <c:v>5.7676225789644493E-2</c:v>
                </c:pt>
                <c:pt idx="1081">
                  <c:v>6.470010132233496E-2</c:v>
                </c:pt>
                <c:pt idx="1082">
                  <c:v>7.863432883550843E-2</c:v>
                </c:pt>
                <c:pt idx="1083">
                  <c:v>7.7651832687059011E-2</c:v>
                </c:pt>
                <c:pt idx="1084">
                  <c:v>6.8082522321765052E-2</c:v>
                </c:pt>
                <c:pt idx="1085">
                  <c:v>6.3865744290680884E-2</c:v>
                </c:pt>
                <c:pt idx="1086">
                  <c:v>6.3584615224565433E-2</c:v>
                </c:pt>
                <c:pt idx="1087">
                  <c:v>5.831859132018051E-2</c:v>
                </c:pt>
                <c:pt idx="1088">
                  <c:v>4.671802959929032E-2</c:v>
                </c:pt>
                <c:pt idx="1089">
                  <c:v>4.4252164729631588E-2</c:v>
                </c:pt>
                <c:pt idx="1090">
                  <c:v>3.2477481686270876E-2</c:v>
                </c:pt>
                <c:pt idx="1091">
                  <c:v>4.2740252758333215E-2</c:v>
                </c:pt>
                <c:pt idx="1092">
                  <c:v>3.3729292577519311E-2</c:v>
                </c:pt>
                <c:pt idx="1093">
                  <c:v>2.8187533932527712E-2</c:v>
                </c:pt>
                <c:pt idx="1094">
                  <c:v>3.8056474768890847E-2</c:v>
                </c:pt>
                <c:pt idx="1095">
                  <c:v>2.669840178242644E-2</c:v>
                </c:pt>
                <c:pt idx="1096">
                  <c:v>2.6368108139841581E-2</c:v>
                </c:pt>
                <c:pt idx="1097">
                  <c:v>3.174391508026924E-2</c:v>
                </c:pt>
                <c:pt idx="1098">
                  <c:v>3.2161203078554183E-2</c:v>
                </c:pt>
                <c:pt idx="1099">
                  <c:v>3.1601594721803822E-2</c:v>
                </c:pt>
                <c:pt idx="1100">
                  <c:v>2.654553933596384E-2</c:v>
                </c:pt>
                <c:pt idx="1101">
                  <c:v>2.951677037631394E-2</c:v>
                </c:pt>
                <c:pt idx="1102">
                  <c:v>1.8917340545957416E-2</c:v>
                </c:pt>
                <c:pt idx="1103">
                  <c:v>2.8619347429176076E-2</c:v>
                </c:pt>
                <c:pt idx="1104">
                  <c:v>6.2746205176924419E-2</c:v>
                </c:pt>
                <c:pt idx="1105">
                  <c:v>6.6430773489628364E-2</c:v>
                </c:pt>
                <c:pt idx="1106">
                  <c:v>6.1824976034043258E-2</c:v>
                </c:pt>
                <c:pt idx="1107">
                  <c:v>6.1149736289771987E-2</c:v>
                </c:pt>
                <c:pt idx="1108">
                  <c:v>5.3062295423163118E-2</c:v>
                </c:pt>
                <c:pt idx="1109">
                  <c:v>4.2989918391967578E-2</c:v>
                </c:pt>
                <c:pt idx="1110">
                  <c:v>3.7859701530401246E-2</c:v>
                </c:pt>
                <c:pt idx="1111">
                  <c:v>4.4511569218237228E-2</c:v>
                </c:pt>
                <c:pt idx="1112">
                  <c:v>4.0102418992811736E-2</c:v>
                </c:pt>
                <c:pt idx="1113">
                  <c:v>3.6385326044998764E-2</c:v>
                </c:pt>
                <c:pt idx="1114">
                  <c:v>3.9453946423581812E-2</c:v>
                </c:pt>
                <c:pt idx="1115">
                  <c:v>4.4484420365733177E-2</c:v>
                </c:pt>
                <c:pt idx="1116">
                  <c:v>5.1719716070386751E-2</c:v>
                </c:pt>
                <c:pt idx="1117">
                  <c:v>5.2194184654831055E-2</c:v>
                </c:pt>
                <c:pt idx="1118">
                  <c:v>5.8014484527121268E-2</c:v>
                </c:pt>
                <c:pt idx="1119">
                  <c:v>5.6444113417690317E-2</c:v>
                </c:pt>
                <c:pt idx="1120">
                  <c:v>5.2508613223335915E-2</c:v>
                </c:pt>
                <c:pt idx="1121">
                  <c:v>5.6212543745849906E-2</c:v>
                </c:pt>
                <c:pt idx="1122">
                  <c:v>6.207409794585176E-2</c:v>
                </c:pt>
                <c:pt idx="1123">
                  <c:v>5.9126522394652194E-2</c:v>
                </c:pt>
                <c:pt idx="1124">
                  <c:v>7.1668971994663669E-2</c:v>
                </c:pt>
                <c:pt idx="1125">
                  <c:v>7.043944335005993E-2</c:v>
                </c:pt>
                <c:pt idx="1126">
                  <c:v>7.1304305577724547E-2</c:v>
                </c:pt>
                <c:pt idx="1127">
                  <c:v>7.4405533334612431E-2</c:v>
                </c:pt>
                <c:pt idx="1128">
                  <c:v>7.4405501030920015E-2</c:v>
                </c:pt>
                <c:pt idx="1129">
                  <c:v>7.0623351461466755E-2</c:v>
                </c:pt>
                <c:pt idx="1130">
                  <c:v>7.1119901270433855E-2</c:v>
                </c:pt>
                <c:pt idx="1131">
                  <c:v>7.2164422062776096E-2</c:v>
                </c:pt>
                <c:pt idx="1132">
                  <c:v>6.2639130432820614E-2</c:v>
                </c:pt>
                <c:pt idx="1133">
                  <c:v>6.7738773656288956E-2</c:v>
                </c:pt>
                <c:pt idx="1134">
                  <c:v>7.0996817164873785E-2</c:v>
                </c:pt>
                <c:pt idx="1135">
                  <c:v>7.2549382668732884E-2</c:v>
                </c:pt>
                <c:pt idx="1136">
                  <c:v>7.1603300305084119E-2</c:v>
                </c:pt>
                <c:pt idx="1137">
                  <c:v>7.4675161247489213E-2</c:v>
                </c:pt>
                <c:pt idx="1138">
                  <c:v>5.934608304301791E-2</c:v>
                </c:pt>
                <c:pt idx="1139">
                  <c:v>6.2538814420625755E-2</c:v>
                </c:pt>
                <c:pt idx="1140">
                  <c:v>5.5665223977525068E-2</c:v>
                </c:pt>
                <c:pt idx="1141">
                  <c:v>4.9182554793534901E-2</c:v>
                </c:pt>
                <c:pt idx="1142">
                  <c:v>4.7022099895711045E-2</c:v>
                </c:pt>
                <c:pt idx="1143">
                  <c:v>4.5534148320352609E-2</c:v>
                </c:pt>
                <c:pt idx="1144">
                  <c:v>4.4957302128446973E-2</c:v>
                </c:pt>
                <c:pt idx="1145">
                  <c:v>4.7694310038935372E-2</c:v>
                </c:pt>
                <c:pt idx="1146">
                  <c:v>4.2805690112846614E-2</c:v>
                </c:pt>
                <c:pt idx="1147">
                  <c:v>4.3457421794438053E-2</c:v>
                </c:pt>
                <c:pt idx="1148">
                  <c:v>4.2409396488389907E-2</c:v>
                </c:pt>
                <c:pt idx="1149">
                  <c:v>3.9898649873099816E-2</c:v>
                </c:pt>
                <c:pt idx="1150">
                  <c:v>3.425879244930935E-2</c:v>
                </c:pt>
                <c:pt idx="1151">
                  <c:v>3.3321431246734784E-2</c:v>
                </c:pt>
                <c:pt idx="1152">
                  <c:v>3.294777130609991E-2</c:v>
                </c:pt>
                <c:pt idx="1153">
                  <c:v>3.6089398848314358E-2</c:v>
                </c:pt>
                <c:pt idx="1154">
                  <c:v>3.9028173821178062E-2</c:v>
                </c:pt>
                <c:pt idx="1155">
                  <c:v>3.1512465036166372E-2</c:v>
                </c:pt>
                <c:pt idx="1156">
                  <c:v>3.1415500140296544E-2</c:v>
                </c:pt>
                <c:pt idx="1157">
                  <c:v>2.1548816887414491E-2</c:v>
                </c:pt>
                <c:pt idx="1158">
                  <c:v>9.1284008961976717E-3</c:v>
                </c:pt>
                <c:pt idx="1159">
                  <c:v>5.9892629081400254E-3</c:v>
                </c:pt>
                <c:pt idx="1160">
                  <c:v>4.0540407589224068E-3</c:v>
                </c:pt>
                <c:pt idx="1161">
                  <c:v>6.7334069314672991E-3</c:v>
                </c:pt>
                <c:pt idx="1162">
                  <c:v>9.2821961197831222E-3</c:v>
                </c:pt>
                <c:pt idx="1163">
                  <c:v>1.0418715652025375E-2</c:v>
                </c:pt>
                <c:pt idx="1164">
                  <c:v>1.465529089818887E-2</c:v>
                </c:pt>
                <c:pt idx="1165">
                  <c:v>1.7342068047080758E-2</c:v>
                </c:pt>
                <c:pt idx="1166">
                  <c:v>1.7190537164691135E-2</c:v>
                </c:pt>
                <c:pt idx="1167">
                  <c:v>2.0596669891258277E-2</c:v>
                </c:pt>
                <c:pt idx="1168">
                  <c:v>1.6677825631932947E-2</c:v>
                </c:pt>
                <c:pt idx="1169">
                  <c:v>1.7172115232441627E-2</c:v>
                </c:pt>
                <c:pt idx="1170">
                  <c:v>1.6779818866335502E-2</c:v>
                </c:pt>
                <c:pt idx="1171">
                  <c:v>1.0222309581371625E-2</c:v>
                </c:pt>
                <c:pt idx="1172">
                  <c:v>8.6977222832163234E-3</c:v>
                </c:pt>
                <c:pt idx="1173">
                  <c:v>6.986937945916644E-3</c:v>
                </c:pt>
                <c:pt idx="1174">
                  <c:v>6.9776694101039193E-3</c:v>
                </c:pt>
                <c:pt idx="1175">
                  <c:v>7.065898761175045E-3</c:v>
                </c:pt>
                <c:pt idx="1176">
                  <c:v>4.5541120408223862E-3</c:v>
                </c:pt>
                <c:pt idx="1177">
                  <c:v>4.9244342764788911E-3</c:v>
                </c:pt>
                <c:pt idx="1178">
                  <c:v>3.5485391470894091E-3</c:v>
                </c:pt>
                <c:pt idx="1179">
                  <c:v>3.193318556073525E-3</c:v>
                </c:pt>
                <c:pt idx="1180">
                  <c:v>8.5050008110795737E-3</c:v>
                </c:pt>
                <c:pt idx="1181">
                  <c:v>1.0345970072185993E-2</c:v>
                </c:pt>
                <c:pt idx="1182">
                  <c:v>1.0530859854798843E-2</c:v>
                </c:pt>
                <c:pt idx="1183">
                  <c:v>9.9773281516779902E-3</c:v>
                </c:pt>
                <c:pt idx="1184">
                  <c:v>1.1417072181723128E-2</c:v>
                </c:pt>
                <c:pt idx="1185">
                  <c:v>8.6859920505042137E-3</c:v>
                </c:pt>
                <c:pt idx="1186">
                  <c:v>7.5742156277159153E-3</c:v>
                </c:pt>
                <c:pt idx="1187">
                  <c:v>7.7234490783741E-3</c:v>
                </c:pt>
                <c:pt idx="1188">
                  <c:v>5.6699910314341141E-3</c:v>
                </c:pt>
                <c:pt idx="1189">
                  <c:v>7.2499900424075475E-3</c:v>
                </c:pt>
                <c:pt idx="1190">
                  <c:v>7.1135597566505601E-3</c:v>
                </c:pt>
                <c:pt idx="1191">
                  <c:v>5.8750630882322564E-3</c:v>
                </c:pt>
                <c:pt idx="1192">
                  <c:v>7.9571417665607741E-3</c:v>
                </c:pt>
                <c:pt idx="1193">
                  <c:v>6.5344011215620586E-3</c:v>
                </c:pt>
                <c:pt idx="1194">
                  <c:v>7.8080736607018461E-3</c:v>
                </c:pt>
                <c:pt idx="1195">
                  <c:v>8.1724381609102874E-3</c:v>
                </c:pt>
                <c:pt idx="1196">
                  <c:v>9.2091693827022706E-3</c:v>
                </c:pt>
                <c:pt idx="1197">
                  <c:v>1.175630963584518E-2</c:v>
                </c:pt>
                <c:pt idx="1198">
                  <c:v>1.0056782585838878E-2</c:v>
                </c:pt>
                <c:pt idx="1199">
                  <c:v>7.6663112880640313E-3</c:v>
                </c:pt>
                <c:pt idx="1200">
                  <c:v>6.3176376277025107E-3</c:v>
                </c:pt>
                <c:pt idx="1201">
                  <c:v>4.5161665600467835E-3</c:v>
                </c:pt>
                <c:pt idx="1202">
                  <c:v>4.9518510346348889E-3</c:v>
                </c:pt>
                <c:pt idx="1203">
                  <c:v>6.5918395904288E-3</c:v>
                </c:pt>
                <c:pt idx="1204">
                  <c:v>4.2392816604285479E-3</c:v>
                </c:pt>
                <c:pt idx="1205">
                  <c:v>5.0950032902971594E-3</c:v>
                </c:pt>
                <c:pt idx="1206">
                  <c:v>4.3168797517274971E-3</c:v>
                </c:pt>
                <c:pt idx="1207">
                  <c:v>5.0393785518331544E-3</c:v>
                </c:pt>
                <c:pt idx="1208">
                  <c:v>4.7598326740141113E-3</c:v>
                </c:pt>
                <c:pt idx="1209">
                  <c:v>5.731851706939549E-3</c:v>
                </c:pt>
                <c:pt idx="1210">
                  <c:v>7.691439202208019E-3</c:v>
                </c:pt>
                <c:pt idx="1211">
                  <c:v>8.4600142748843792E-3</c:v>
                </c:pt>
                <c:pt idx="1212">
                  <c:v>9.2317933732569551E-3</c:v>
                </c:pt>
                <c:pt idx="1213">
                  <c:v>8.7536434784883585E-3</c:v>
                </c:pt>
                <c:pt idx="1214">
                  <c:v>9.1666790232746171E-3</c:v>
                </c:pt>
                <c:pt idx="1215">
                  <c:v>1.1533113547886142E-2</c:v>
                </c:pt>
                <c:pt idx="1216">
                  <c:v>9.7664451623504806E-3</c:v>
                </c:pt>
                <c:pt idx="1217">
                  <c:v>1.0308948954017891E-2</c:v>
                </c:pt>
                <c:pt idx="1218">
                  <c:v>1.2529534640753893E-2</c:v>
                </c:pt>
                <c:pt idx="1219">
                  <c:v>1.3097779123143312E-2</c:v>
                </c:pt>
                <c:pt idx="1220">
                  <c:v>1.0471069848570033E-2</c:v>
                </c:pt>
                <c:pt idx="1221">
                  <c:v>1.224412813429653E-2</c:v>
                </c:pt>
                <c:pt idx="1222">
                  <c:v>1.2513932138508752E-2</c:v>
                </c:pt>
                <c:pt idx="1223">
                  <c:v>1.1742397332871937E-2</c:v>
                </c:pt>
                <c:pt idx="1224">
                  <c:v>9.8007269958337549E-3</c:v>
                </c:pt>
                <c:pt idx="1225">
                  <c:v>8.6340640395341419E-3</c:v>
                </c:pt>
                <c:pt idx="1226">
                  <c:v>1.0299022802386992E-2</c:v>
                </c:pt>
                <c:pt idx="1227">
                  <c:v>9.017686206093169E-3</c:v>
                </c:pt>
                <c:pt idx="1228">
                  <c:v>1.0907490115817304E-2</c:v>
                </c:pt>
                <c:pt idx="1229">
                  <c:v>1.1500587319208321E-2</c:v>
                </c:pt>
                <c:pt idx="1230">
                  <c:v>1.1871612958508197E-2</c:v>
                </c:pt>
                <c:pt idx="1231">
                  <c:v>1.3157893177594098E-2</c:v>
                </c:pt>
                <c:pt idx="1232">
                  <c:v>1.2967449753547492E-2</c:v>
                </c:pt>
                <c:pt idx="1233">
                  <c:v>1.2282690294625292E-2</c:v>
                </c:pt>
                <c:pt idx="1234">
                  <c:v>1.663433191283728E-2</c:v>
                </c:pt>
                <c:pt idx="1235">
                  <c:v>1.4366341673133796E-2</c:v>
                </c:pt>
                <c:pt idx="1236">
                  <c:v>1.6392846840676916E-2</c:v>
                </c:pt>
                <c:pt idx="1237">
                  <c:v>1.8454669888347229E-2</c:v>
                </c:pt>
                <c:pt idx="1238">
                  <c:v>2.0778403203299406E-2</c:v>
                </c:pt>
                <c:pt idx="1239">
                  <c:v>2.5765875685111888E-2</c:v>
                </c:pt>
                <c:pt idx="1240">
                  <c:v>2.3620854061733094E-2</c:v>
                </c:pt>
                <c:pt idx="1241">
                  <c:v>2.2099447727402879E-2</c:v>
                </c:pt>
                <c:pt idx="1242">
                  <c:v>2.5092572729528549E-2</c:v>
                </c:pt>
                <c:pt idx="1243">
                  <c:v>2.3657272513086424E-2</c:v>
                </c:pt>
                <c:pt idx="1244">
                  <c:v>2.9698634843370333E-2</c:v>
                </c:pt>
                <c:pt idx="1245">
                  <c:v>2.874619528259598E-2</c:v>
                </c:pt>
                <c:pt idx="1246">
                  <c:v>3.1964377650460014E-2</c:v>
                </c:pt>
                <c:pt idx="1247">
                  <c:v>3.6752000754673268E-2</c:v>
                </c:pt>
                <c:pt idx="1248">
                  <c:v>3.5208770222798315E-2</c:v>
                </c:pt>
                <c:pt idx="1249">
                  <c:v>4.5726109612843513E-2</c:v>
                </c:pt>
                <c:pt idx="1250">
                  <c:v>4.2962336148200157E-2</c:v>
                </c:pt>
                <c:pt idx="1251">
                  <c:v>4.1494650042255853E-2</c:v>
                </c:pt>
                <c:pt idx="1252">
                  <c:v>3.8235039683179685E-2</c:v>
                </c:pt>
                <c:pt idx="1253">
                  <c:v>3.1309786434954155E-2</c:v>
                </c:pt>
                <c:pt idx="1254">
                  <c:v>2.2178991892453506E-2</c:v>
                </c:pt>
                <c:pt idx="1255">
                  <c:v>1.2430690141025514E-2</c:v>
                </c:pt>
                <c:pt idx="1256">
                  <c:v>1.0838231379614281E-2</c:v>
                </c:pt>
                <c:pt idx="1257">
                  <c:v>1.3686090353697883E-2</c:v>
                </c:pt>
                <c:pt idx="1258">
                  <c:v>1.4953618318803605E-2</c:v>
                </c:pt>
                <c:pt idx="1259">
                  <c:v>1.4205802256568756E-2</c:v>
                </c:pt>
                <c:pt idx="1260">
                  <c:v>1.2867637210765843E-2</c:v>
                </c:pt>
                <c:pt idx="1261">
                  <c:v>5.1682072679238352E-3</c:v>
                </c:pt>
                <c:pt idx="1262">
                  <c:v>5.1088932365453508E-3</c:v>
                </c:pt>
                <c:pt idx="1263">
                  <c:v>4.8352903784325977E-3</c:v>
                </c:pt>
                <c:pt idx="1264">
                  <c:v>5.843027366163437E-3</c:v>
                </c:pt>
                <c:pt idx="1265">
                  <c:v>7.792305333638257E-3</c:v>
                </c:pt>
                <c:pt idx="1266">
                  <c:v>6.0967397111944144E-3</c:v>
                </c:pt>
                <c:pt idx="1267">
                  <c:v>7.1032334931687294E-3</c:v>
                </c:pt>
                <c:pt idx="1268">
                  <c:v>1.0689428432227395E-2</c:v>
                </c:pt>
                <c:pt idx="1269">
                  <c:v>1.5674240558386131E-2</c:v>
                </c:pt>
                <c:pt idx="1270">
                  <c:v>1.5940576136174174E-2</c:v>
                </c:pt>
                <c:pt idx="1271">
                  <c:v>1.9768757353770441E-2</c:v>
                </c:pt>
                <c:pt idx="1272">
                  <c:v>2.5199255832771886E-2</c:v>
                </c:pt>
                <c:pt idx="1273">
                  <c:v>2.8556313965818578E-2</c:v>
                </c:pt>
                <c:pt idx="1274">
                  <c:v>3.5641769645169019E-2</c:v>
                </c:pt>
                <c:pt idx="1275">
                  <c:v>3.3457900708572214E-2</c:v>
                </c:pt>
                <c:pt idx="1276">
                  <c:v>4.4648975292665372E-2</c:v>
                </c:pt>
                <c:pt idx="1277">
                  <c:v>4.3241156196218558E-2</c:v>
                </c:pt>
                <c:pt idx="1278">
                  <c:v>5.214750496220133E-2</c:v>
                </c:pt>
                <c:pt idx="1279">
                  <c:v>4.9106569359160884E-2</c:v>
                </c:pt>
                <c:pt idx="1280">
                  <c:v>4.5612572216071533E-2</c:v>
                </c:pt>
                <c:pt idx="1281">
                  <c:v>3.9413331943132499E-2</c:v>
                </c:pt>
                <c:pt idx="1282">
                  <c:v>4.5004999414003946E-2</c:v>
                </c:pt>
                <c:pt idx="1283">
                  <c:v>3.4782195906197605E-2</c:v>
                </c:pt>
                <c:pt idx="1284">
                  <c:v>3.0796692693740003E-2</c:v>
                </c:pt>
                <c:pt idx="1285">
                  <c:v>4.0258244504417146E-2</c:v>
                </c:pt>
                <c:pt idx="1286">
                  <c:v>4.0427056545301154E-2</c:v>
                </c:pt>
                <c:pt idx="1287">
                  <c:v>3.8346000920312179E-2</c:v>
                </c:pt>
                <c:pt idx="1288">
                  <c:v>3.6612450051612976E-2</c:v>
                </c:pt>
                <c:pt idx="1289">
                  <c:v>2.7550657424146269E-2</c:v>
                </c:pt>
                <c:pt idx="1290">
                  <c:v>1.9998743677790448E-2</c:v>
                </c:pt>
                <c:pt idx="1291">
                  <c:v>1.5931277162317931E-2</c:v>
                </c:pt>
                <c:pt idx="1292">
                  <c:v>1.4048492187430444E-2</c:v>
                </c:pt>
                <c:pt idx="1293">
                  <c:v>1.169465715476364E-2</c:v>
                </c:pt>
                <c:pt idx="1294">
                  <c:v>1.1703744750405819E-2</c:v>
                </c:pt>
                <c:pt idx="1295">
                  <c:v>8.4689756282313022E-3</c:v>
                </c:pt>
                <c:pt idx="1296">
                  <c:v>1.1853877085778848E-2</c:v>
                </c:pt>
                <c:pt idx="1297">
                  <c:v>1.0354443412276247E-2</c:v>
                </c:pt>
                <c:pt idx="1298">
                  <c:v>1.1467547412151861E-2</c:v>
                </c:pt>
                <c:pt idx="1299">
                  <c:v>8.260544920974314E-3</c:v>
                </c:pt>
                <c:pt idx="1300">
                  <c:v>7.647198255604227E-3</c:v>
                </c:pt>
                <c:pt idx="1301">
                  <c:v>1.5797725145723289E-3</c:v>
                </c:pt>
                <c:pt idx="1302">
                  <c:v>3.7458198088458111E-3</c:v>
                </c:pt>
                <c:pt idx="1303">
                  <c:v>5.2089897098950106E-3</c:v>
                </c:pt>
                <c:pt idx="1304">
                  <c:v>1.6566391177583574E-3</c:v>
                </c:pt>
                <c:pt idx="1305">
                  <c:v>1.262266689927687E-3</c:v>
                </c:pt>
                <c:pt idx="1306">
                  <c:v>2.59190523483339E-3</c:v>
                </c:pt>
                <c:pt idx="1307">
                  <c:v>-2.6408158097002713E-4</c:v>
                </c:pt>
                <c:pt idx="1308">
                  <c:v>4.1614777296584867E-4</c:v>
                </c:pt>
                <c:pt idx="1309">
                  <c:v>9.1975898890904581E-4</c:v>
                </c:pt>
                <c:pt idx="1310">
                  <c:v>3.3622717382481097E-4</c:v>
                </c:pt>
                <c:pt idx="1311">
                  <c:v>1.8861012231779935E-3</c:v>
                </c:pt>
                <c:pt idx="1312">
                  <c:v>2.7618954894484465E-3</c:v>
                </c:pt>
                <c:pt idx="1313">
                  <c:v>4.9640710895672529E-4</c:v>
                </c:pt>
                <c:pt idx="1314">
                  <c:v>2.5911458518499764E-3</c:v>
                </c:pt>
                <c:pt idx="1315">
                  <c:v>4.4787516293400128E-3</c:v>
                </c:pt>
                <c:pt idx="1316">
                  <c:v>4.2737527079053034E-3</c:v>
                </c:pt>
                <c:pt idx="1317">
                  <c:v>5.8936395454176312E-3</c:v>
                </c:pt>
                <c:pt idx="1318">
                  <c:v>6.3164168299039139E-3</c:v>
                </c:pt>
                <c:pt idx="1319">
                  <c:v>6.6601714941805822E-3</c:v>
                </c:pt>
                <c:pt idx="1320">
                  <c:v>6.1437619358044159E-3</c:v>
                </c:pt>
                <c:pt idx="1321">
                  <c:v>8.1865574851021274E-3</c:v>
                </c:pt>
                <c:pt idx="1322">
                  <c:v>4.4523787592950659E-3</c:v>
                </c:pt>
                <c:pt idx="1323">
                  <c:v>8.3340434849376258E-3</c:v>
                </c:pt>
                <c:pt idx="1324">
                  <c:v>3.9496224434043695E-3</c:v>
                </c:pt>
                <c:pt idx="1325">
                  <c:v>3.4724156129551566E-3</c:v>
                </c:pt>
                <c:pt idx="1326">
                  <c:v>7.4275845704761486E-4</c:v>
                </c:pt>
                <c:pt idx="1327">
                  <c:v>2.0388992489147866E-3</c:v>
                </c:pt>
                <c:pt idx="1328">
                  <c:v>2.7306388696014304E-3</c:v>
                </c:pt>
                <c:pt idx="1329">
                  <c:v>3.0800340164328002E-3</c:v>
                </c:pt>
                <c:pt idx="1330">
                  <c:v>2.8699012967057704E-3</c:v>
                </c:pt>
                <c:pt idx="1331">
                  <c:v>2.4637527246264748E-3</c:v>
                </c:pt>
                <c:pt idx="1332">
                  <c:v>2.4112463838263792E-3</c:v>
                </c:pt>
                <c:pt idx="1333">
                  <c:v>3.2911871358356796E-3</c:v>
                </c:pt>
                <c:pt idx="1334">
                  <c:v>3.7691342903868222E-3</c:v>
                </c:pt>
                <c:pt idx="1335">
                  <c:v>2.8339723434641197E-3</c:v>
                </c:pt>
                <c:pt idx="1336">
                  <c:v>1.7824295874296551E-3</c:v>
                </c:pt>
                <c:pt idx="1337">
                  <c:v>3.5090156883513949E-3</c:v>
                </c:pt>
                <c:pt idx="1338">
                  <c:v>5.8110975678411789E-3</c:v>
                </c:pt>
                <c:pt idx="1339">
                  <c:v>5.1584618326700445E-3</c:v>
                </c:pt>
                <c:pt idx="1340">
                  <c:v>2.2262871106959905E-3</c:v>
                </c:pt>
                <c:pt idx="1341">
                  <c:v>2.9647442650945783E-3</c:v>
                </c:pt>
                <c:pt idx="1342">
                  <c:v>5.2934914686198781E-3</c:v>
                </c:pt>
                <c:pt idx="1343">
                  <c:v>7.301670320933585E-3</c:v>
                </c:pt>
                <c:pt idx="1344">
                  <c:v>8.4164738351530186E-3</c:v>
                </c:pt>
                <c:pt idx="1345">
                  <c:v>1.1467689019088964E-2</c:v>
                </c:pt>
                <c:pt idx="1346">
                  <c:v>1.0567780470215372E-2</c:v>
                </c:pt>
                <c:pt idx="1347">
                  <c:v>1.1004402365084563E-2</c:v>
                </c:pt>
                <c:pt idx="1348">
                  <c:v>8.5299776961134891E-3</c:v>
                </c:pt>
                <c:pt idx="1349">
                  <c:v>7.2874831870116622E-3</c:v>
                </c:pt>
                <c:pt idx="1350">
                  <c:v>7.0997554561470378E-3</c:v>
                </c:pt>
                <c:pt idx="1351">
                  <c:v>5.4751049863430417E-3</c:v>
                </c:pt>
                <c:pt idx="1352">
                  <c:v>4.8789406478974527E-3</c:v>
                </c:pt>
                <c:pt idx="1353">
                  <c:v>9.098405591886391E-3</c:v>
                </c:pt>
                <c:pt idx="1354">
                  <c:v>1.1489955321785202E-2</c:v>
                </c:pt>
                <c:pt idx="1355">
                  <c:v>1.0877526372480637E-2</c:v>
                </c:pt>
                <c:pt idx="1356">
                  <c:v>1.6379815020137804E-2</c:v>
                </c:pt>
                <c:pt idx="1357">
                  <c:v>8.7253776149429432E-3</c:v>
                </c:pt>
                <c:pt idx="1358">
                  <c:v>7.787493141886424E-3</c:v>
                </c:pt>
                <c:pt idx="1359">
                  <c:v>6.56081679490602E-3</c:v>
                </c:pt>
                <c:pt idx="1360">
                  <c:v>9.4093326305882061E-3</c:v>
                </c:pt>
                <c:pt idx="1361">
                  <c:v>1.1791289552201234E-2</c:v>
                </c:pt>
                <c:pt idx="1362">
                  <c:v>1.7854781040056285E-2</c:v>
                </c:pt>
                <c:pt idx="1363">
                  <c:v>1.5184736234437285E-2</c:v>
                </c:pt>
                <c:pt idx="1364">
                  <c:v>1.6541247121850507E-2</c:v>
                </c:pt>
                <c:pt idx="1365">
                  <c:v>1.4412149372227517E-2</c:v>
                </c:pt>
                <c:pt idx="1366">
                  <c:v>1.250133745811426E-2</c:v>
                </c:pt>
                <c:pt idx="1367">
                  <c:v>1.282506451492707E-2</c:v>
                </c:pt>
                <c:pt idx="1368">
                  <c:v>1.5174651852209913E-2</c:v>
                </c:pt>
                <c:pt idx="1369">
                  <c:v>1.640018276603657E-2</c:v>
                </c:pt>
                <c:pt idx="1370">
                  <c:v>1.4265183134192659E-2</c:v>
                </c:pt>
                <c:pt idx="1371">
                  <c:v>1.6922470769122979E-2</c:v>
                </c:pt>
                <c:pt idx="1372">
                  <c:v>1.8271950497619784E-2</c:v>
                </c:pt>
                <c:pt idx="1373">
                  <c:v>2.0798041211113564E-2</c:v>
                </c:pt>
                <c:pt idx="1374">
                  <c:v>2.0731954262835004E-2</c:v>
                </c:pt>
                <c:pt idx="1375">
                  <c:v>2.1143448663618006E-2</c:v>
                </c:pt>
                <c:pt idx="1376">
                  <c:v>1.9933547559926851E-2</c:v>
                </c:pt>
                <c:pt idx="1377">
                  <c:v>2.0930477242891009E-2</c:v>
                </c:pt>
                <c:pt idx="1378">
                  <c:v>1.9344869980511204E-2</c:v>
                </c:pt>
                <c:pt idx="1379">
                  <c:v>1.8779616564642391E-2</c:v>
                </c:pt>
                <c:pt idx="1380">
                  <c:v>2.0166352646092737E-2</c:v>
                </c:pt>
                <c:pt idx="1381">
                  <c:v>1.7751934183674548E-2</c:v>
                </c:pt>
                <c:pt idx="1382">
                  <c:v>1.9552195470031303E-2</c:v>
                </c:pt>
                <c:pt idx="1383">
                  <c:v>1.7905513054769426E-2</c:v>
                </c:pt>
                <c:pt idx="1384">
                  <c:v>1.7414093593367312E-2</c:v>
                </c:pt>
                <c:pt idx="1385">
                  <c:v>1.758715069342133E-2</c:v>
                </c:pt>
                <c:pt idx="1386">
                  <c:v>1.7257824116207878E-2</c:v>
                </c:pt>
                <c:pt idx="1387">
                  <c:v>1.533582915943929E-2</c:v>
                </c:pt>
                <c:pt idx="1388">
                  <c:v>1.9514779527661313E-2</c:v>
                </c:pt>
                <c:pt idx="1389">
                  <c:v>1.9802477568452326E-2</c:v>
                </c:pt>
                <c:pt idx="1390">
                  <c:v>1.6555924753878046E-2</c:v>
                </c:pt>
                <c:pt idx="1391">
                  <c:v>1.8652235934862666E-2</c:v>
                </c:pt>
                <c:pt idx="1392">
                  <c:v>1.9918790897570249E-2</c:v>
                </c:pt>
                <c:pt idx="1393">
                  <c:v>1.569055792681277E-2</c:v>
                </c:pt>
                <c:pt idx="1394">
                  <c:v>1.538930310820134E-2</c:v>
                </c:pt>
                <c:pt idx="1395">
                  <c:v>1.3359596689015618E-2</c:v>
                </c:pt>
                <c:pt idx="1396">
                  <c:v>1.599009178464433E-2</c:v>
                </c:pt>
                <c:pt idx="1397">
                  <c:v>1.2747063547980806E-2</c:v>
                </c:pt>
                <c:pt idx="1398">
                  <c:v>1.5976084837217054E-2</c:v>
                </c:pt>
                <c:pt idx="1399">
                  <c:v>1.7522695558080253E-2</c:v>
                </c:pt>
                <c:pt idx="1400">
                  <c:v>1.7850214880997514E-2</c:v>
                </c:pt>
                <c:pt idx="1401">
                  <c:v>1.7103337699965183E-2</c:v>
                </c:pt>
                <c:pt idx="1402">
                  <c:v>1.7707358782950031E-2</c:v>
                </c:pt>
                <c:pt idx="1403">
                  <c:v>1.6801353932761252E-2</c:v>
                </c:pt>
                <c:pt idx="1404">
                  <c:v>1.7729909510256575E-2</c:v>
                </c:pt>
                <c:pt idx="1405">
                  <c:v>1.2542547379138631E-2</c:v>
                </c:pt>
                <c:pt idx="1406">
                  <c:v>1.8275457270134878E-2</c:v>
                </c:pt>
                <c:pt idx="1407">
                  <c:v>1.927251182201322E-2</c:v>
                </c:pt>
                <c:pt idx="1408">
                  <c:v>2.3078871183592323E-2</c:v>
                </c:pt>
                <c:pt idx="1409">
                  <c:v>2.2640961712393548E-2</c:v>
                </c:pt>
                <c:pt idx="1410">
                  <c:v>1.7214021214386716E-2</c:v>
                </c:pt>
                <c:pt idx="1411">
                  <c:v>1.164064328261703E-2</c:v>
                </c:pt>
                <c:pt idx="1412">
                  <c:v>1.4202204868364187E-2</c:v>
                </c:pt>
                <c:pt idx="1413">
                  <c:v>1.2245165056522836E-2</c:v>
                </c:pt>
                <c:pt idx="1414">
                  <c:v>9.5557888591006144E-3</c:v>
                </c:pt>
                <c:pt idx="1415">
                  <c:v>8.1601227739074075E-3</c:v>
                </c:pt>
                <c:pt idx="1416">
                  <c:v>1.2727802254147901E-2</c:v>
                </c:pt>
                <c:pt idx="1417">
                  <c:v>1.1853069932442511E-2</c:v>
                </c:pt>
                <c:pt idx="1418">
                  <c:v>1.6961687487940042E-2</c:v>
                </c:pt>
                <c:pt idx="1419">
                  <c:v>1.3333931403171092E-2</c:v>
                </c:pt>
                <c:pt idx="1420">
                  <c:v>1.9260909482152998E-2</c:v>
                </c:pt>
                <c:pt idx="1421">
                  <c:v>2.1237363756384721E-2</c:v>
                </c:pt>
                <c:pt idx="1422">
                  <c:v>2.8343833459841872E-2</c:v>
                </c:pt>
                <c:pt idx="1423">
                  <c:v>2.4976560507931653E-2</c:v>
                </c:pt>
                <c:pt idx="1424">
                  <c:v>2.7084334378843892E-2</c:v>
                </c:pt>
                <c:pt idx="1425">
                  <c:v>2.7140068957519789E-2</c:v>
                </c:pt>
                <c:pt idx="1426">
                  <c:v>3.2905875117038422E-2</c:v>
                </c:pt>
                <c:pt idx="1427">
                  <c:v>3.6130660311520402E-2</c:v>
                </c:pt>
                <c:pt idx="1428">
                  <c:v>3.7577793238216278E-2</c:v>
                </c:pt>
                <c:pt idx="1429">
                  <c:v>3.613229096702579E-2</c:v>
                </c:pt>
                <c:pt idx="1430">
                  <c:v>4.1911627354863965E-2</c:v>
                </c:pt>
                <c:pt idx="1431">
                  <c:v>4.3510358885949695E-2</c:v>
                </c:pt>
                <c:pt idx="1432">
                  <c:v>4.488163531333645E-2</c:v>
                </c:pt>
                <c:pt idx="1433">
                  <c:v>4.1631411310638682E-2</c:v>
                </c:pt>
                <c:pt idx="1434">
                  <c:v>4.4097538290221033E-2</c:v>
                </c:pt>
                <c:pt idx="1435">
                  <c:v>4.0405712192924825E-2</c:v>
                </c:pt>
                <c:pt idx="1436">
                  <c:v>3.6792931605621554E-2</c:v>
                </c:pt>
                <c:pt idx="1437">
                  <c:v>3.9562850757234806E-2</c:v>
                </c:pt>
                <c:pt idx="1438">
                  <c:v>3.9892167058099948E-2</c:v>
                </c:pt>
                <c:pt idx="1439">
                  <c:v>4.1077774056748728E-2</c:v>
                </c:pt>
                <c:pt idx="1440">
                  <c:v>4.4206884078766599E-2</c:v>
                </c:pt>
                <c:pt idx="1441">
                  <c:v>4.5304934333238504E-2</c:v>
                </c:pt>
                <c:pt idx="1442">
                  <c:v>4.5578033501491262E-2</c:v>
                </c:pt>
                <c:pt idx="1443">
                  <c:v>4.3147757407074744E-2</c:v>
                </c:pt>
                <c:pt idx="1444">
                  <c:v>3.8939400094302218E-2</c:v>
                </c:pt>
                <c:pt idx="1445">
                  <c:v>4.2124589883038722E-2</c:v>
                </c:pt>
                <c:pt idx="1446">
                  <c:v>3.6982792512445364E-2</c:v>
                </c:pt>
                <c:pt idx="1447">
                  <c:v>3.227885505747069E-2</c:v>
                </c:pt>
                <c:pt idx="1448">
                  <c:v>3.2110887725813581E-2</c:v>
                </c:pt>
                <c:pt idx="1449">
                  <c:v>3.3764998330398949E-2</c:v>
                </c:pt>
                <c:pt idx="1450">
                  <c:v>3.264832536766641E-2</c:v>
                </c:pt>
                <c:pt idx="1451">
                  <c:v>3.3489045061782338E-2</c:v>
                </c:pt>
                <c:pt idx="1452">
                  <c:v>3.531635772003535E-2</c:v>
                </c:pt>
                <c:pt idx="1453">
                  <c:v>2.6759026151118599E-2</c:v>
                </c:pt>
                <c:pt idx="1454">
                  <c:v>4.0944608354699784E-2</c:v>
                </c:pt>
                <c:pt idx="1455">
                  <c:v>4.1261217981572319E-2</c:v>
                </c:pt>
                <c:pt idx="1456">
                  <c:v>3.7895894892639712E-2</c:v>
                </c:pt>
                <c:pt idx="1457">
                  <c:v>2.189864095885441E-2</c:v>
                </c:pt>
                <c:pt idx="1458">
                  <c:v>2.4281201171266371E-2</c:v>
                </c:pt>
                <c:pt idx="1459">
                  <c:v>2.6972659997838343E-2</c:v>
                </c:pt>
                <c:pt idx="1460">
                  <c:v>2.3831671488894146E-2</c:v>
                </c:pt>
                <c:pt idx="1461">
                  <c:v>2.3183631181196322E-2</c:v>
                </c:pt>
                <c:pt idx="1462">
                  <c:v>2.2683638025258749E-2</c:v>
                </c:pt>
                <c:pt idx="1463">
                  <c:v>2.6153615407331937E-2</c:v>
                </c:pt>
                <c:pt idx="1464">
                  <c:v>3.1627568987191532E-2</c:v>
                </c:pt>
                <c:pt idx="1465">
                  <c:v>2.8548554780402507E-2</c:v>
                </c:pt>
                <c:pt idx="1466">
                  <c:v>2.6201620528861026E-2</c:v>
                </c:pt>
                <c:pt idx="1467">
                  <c:v>3.5103524622827259E-2</c:v>
                </c:pt>
                <c:pt idx="1468">
                  <c:v>3.4042065797886628E-2</c:v>
                </c:pt>
                <c:pt idx="1469">
                  <c:v>3.5354052073660894E-2</c:v>
                </c:pt>
                <c:pt idx="1470">
                  <c:v>3.6449191570752749E-2</c:v>
                </c:pt>
                <c:pt idx="1471">
                  <c:v>3.9347767081745123E-2</c:v>
                </c:pt>
                <c:pt idx="1472">
                  <c:v>3.5470855410684995E-2</c:v>
                </c:pt>
                <c:pt idx="1473">
                  <c:v>3.4710220509059114E-2</c:v>
                </c:pt>
                <c:pt idx="1474">
                  <c:v>3.3731349728913389E-2</c:v>
                </c:pt>
                <c:pt idx="1475">
                  <c:v>2.9743679250069315E-2</c:v>
                </c:pt>
                <c:pt idx="1476">
                  <c:v>2.5602769080359869E-2</c:v>
                </c:pt>
                <c:pt idx="1477">
                  <c:v>2.2930519038861653E-2</c:v>
                </c:pt>
                <c:pt idx="1478">
                  <c:v>2.83763405069608E-2</c:v>
                </c:pt>
                <c:pt idx="1479">
                  <c:v>2.3807584327850261E-2</c:v>
                </c:pt>
                <c:pt idx="1480">
                  <c:v>3.4490388370570502E-2</c:v>
                </c:pt>
                <c:pt idx="1481">
                  <c:v>3.124990177559113E-2</c:v>
                </c:pt>
                <c:pt idx="1482">
                  <c:v>2.9630831281088642E-2</c:v>
                </c:pt>
                <c:pt idx="1483">
                  <c:v>3.0618136352445657E-2</c:v>
                </c:pt>
                <c:pt idx="1484">
                  <c:v>3.2876022669911326E-2</c:v>
                </c:pt>
                <c:pt idx="1485">
                  <c:v>2.9574347678332447E-2</c:v>
                </c:pt>
                <c:pt idx="1486">
                  <c:v>3.4119266924298661E-2</c:v>
                </c:pt>
                <c:pt idx="1487">
                  <c:v>3.9931265489899823E-2</c:v>
                </c:pt>
                <c:pt idx="1488">
                  <c:v>4.4138725784025105E-2</c:v>
                </c:pt>
                <c:pt idx="1489">
                  <c:v>2.578468434663201E-2</c:v>
                </c:pt>
                <c:pt idx="1490">
                  <c:v>1.4934402595464745E-2</c:v>
                </c:pt>
                <c:pt idx="1491">
                  <c:v>1.3981239577252388E-2</c:v>
                </c:pt>
                <c:pt idx="1492">
                  <c:v>2.8432565802205868E-2</c:v>
                </c:pt>
                <c:pt idx="1493">
                  <c:v>2.5369155368134465E-2</c:v>
                </c:pt>
                <c:pt idx="1494">
                  <c:v>2.4644042045468165E-2</c:v>
                </c:pt>
                <c:pt idx="1495">
                  <c:v>3.0604925903676989E-2</c:v>
                </c:pt>
                <c:pt idx="1496">
                  <c:v>3.3153452381487668E-2</c:v>
                </c:pt>
                <c:pt idx="1497">
                  <c:v>4.5053390845499808E-2</c:v>
                </c:pt>
                <c:pt idx="1498">
                  <c:v>8.4893150001119938E-2</c:v>
                </c:pt>
                <c:pt idx="1499">
                  <c:v>0.10527010068636188</c:v>
                </c:pt>
                <c:pt idx="1500">
                  <c:v>0.11653386465429082</c:v>
                </c:pt>
                <c:pt idx="1501">
                  <c:v>0.126715295545514</c:v>
                </c:pt>
                <c:pt idx="1502">
                  <c:v>0.14116954258307146</c:v>
                </c:pt>
                <c:pt idx="1503">
                  <c:v>0.12595582763334315</c:v>
                </c:pt>
                <c:pt idx="1504">
                  <c:v>0.11123672070779993</c:v>
                </c:pt>
                <c:pt idx="1505">
                  <c:v>0.11702831011490998</c:v>
                </c:pt>
                <c:pt idx="1506">
                  <c:v>0.13185653102269421</c:v>
                </c:pt>
                <c:pt idx="1507">
                  <c:v>0.12830749191491206</c:v>
                </c:pt>
                <c:pt idx="1508">
                  <c:v>0.10796815477991117</c:v>
                </c:pt>
                <c:pt idx="1509">
                  <c:v>7.0604018382244602E-2</c:v>
                </c:pt>
                <c:pt idx="1510">
                  <c:v>5.3278072863528855E-2</c:v>
                </c:pt>
                <c:pt idx="1511">
                  <c:v>5.4143503619160045E-2</c:v>
                </c:pt>
                <c:pt idx="1512">
                  <c:v>4.9257085423285628E-2</c:v>
                </c:pt>
                <c:pt idx="1513">
                  <c:v>4.1465490258678767E-2</c:v>
                </c:pt>
                <c:pt idx="1514">
                  <c:v>3.100136203058363E-2</c:v>
                </c:pt>
                <c:pt idx="1515">
                  <c:v>3.0024166077242037E-2</c:v>
                </c:pt>
                <c:pt idx="1516">
                  <c:v>3.2320512128497764E-2</c:v>
                </c:pt>
                <c:pt idx="1517">
                  <c:v>2.9915066694023423E-2</c:v>
                </c:pt>
                <c:pt idx="1518">
                  <c:v>3.044546500291781E-2</c:v>
                </c:pt>
                <c:pt idx="1519">
                  <c:v>3.3764739261892628E-2</c:v>
                </c:pt>
                <c:pt idx="1520">
                  <c:v>3.8671657283435183E-2</c:v>
                </c:pt>
                <c:pt idx="1521">
                  <c:v>4.1021942212946874E-2</c:v>
                </c:pt>
                <c:pt idx="1522">
                  <c:v>5.324354027701747E-2</c:v>
                </c:pt>
                <c:pt idx="1523">
                  <c:v>6.8589979107482935E-2</c:v>
                </c:pt>
                <c:pt idx="1524">
                  <c:v>6.7414375612960473E-2</c:v>
                </c:pt>
                <c:pt idx="1525">
                  <c:v>6.1197416473836398E-2</c:v>
                </c:pt>
                <c:pt idx="1526">
                  <c:v>5.6201252550331003E-2</c:v>
                </c:pt>
                <c:pt idx="1527">
                  <c:v>6.3162336520234022E-2</c:v>
                </c:pt>
                <c:pt idx="1528">
                  <c:v>5.1211035471905413E-2</c:v>
                </c:pt>
                <c:pt idx="1529">
                  <c:v>4.9919675857780635E-2</c:v>
                </c:pt>
                <c:pt idx="1530">
                  <c:v>5.4164754800650493E-2</c:v>
                </c:pt>
                <c:pt idx="1531">
                  <c:v>5.4005491296257424E-2</c:v>
                </c:pt>
                <c:pt idx="1532">
                  <c:v>6.1424598280578772E-2</c:v>
                </c:pt>
                <c:pt idx="1533">
                  <c:v>6.4270332692994939E-2</c:v>
                </c:pt>
                <c:pt idx="1534">
                  <c:v>7.2129920393229213E-2</c:v>
                </c:pt>
                <c:pt idx="1535">
                  <c:v>7.8823166449225532E-2</c:v>
                </c:pt>
                <c:pt idx="1536">
                  <c:v>8.3210307587477661E-2</c:v>
                </c:pt>
                <c:pt idx="1537">
                  <c:v>8.8901799827858258E-2</c:v>
                </c:pt>
                <c:pt idx="1538">
                  <c:v>8.7045680997906577E-2</c:v>
                </c:pt>
                <c:pt idx="1539">
                  <c:v>9.5754728001122114E-2</c:v>
                </c:pt>
                <c:pt idx="1540">
                  <c:v>0.10192788500521893</c:v>
                </c:pt>
                <c:pt idx="1541">
                  <c:v>0.10510132452483914</c:v>
                </c:pt>
                <c:pt idx="1542">
                  <c:v>0.10985833872619134</c:v>
                </c:pt>
                <c:pt idx="1543">
                  <c:v>0.11537785479167584</c:v>
                </c:pt>
                <c:pt idx="1544">
                  <c:v>0.11143282223237637</c:v>
                </c:pt>
                <c:pt idx="1545">
                  <c:v>0.11851136463843875</c:v>
                </c:pt>
                <c:pt idx="1546">
                  <c:v>0.12560565162820264</c:v>
                </c:pt>
                <c:pt idx="1547">
                  <c:v>0.13908924157688313</c:v>
                </c:pt>
                <c:pt idx="1548">
                  <c:v>0.1331990361356048</c:v>
                </c:pt>
                <c:pt idx="1549">
                  <c:v>0.14432123145855455</c:v>
                </c:pt>
                <c:pt idx="1550">
                  <c:v>0.14581031460392407</c:v>
                </c:pt>
                <c:pt idx="1551">
                  <c:v>0.14172530146490819</c:v>
                </c:pt>
                <c:pt idx="1552">
                  <c:v>0.13901914867456239</c:v>
                </c:pt>
                <c:pt idx="1553">
                  <c:v>0.14175678996330321</c:v>
                </c:pt>
                <c:pt idx="1554">
                  <c:v>0.15811195449666154</c:v>
                </c:pt>
                <c:pt idx="1555">
                  <c:v>0.16723257746898365</c:v>
                </c:pt>
                <c:pt idx="1556">
                  <c:v>0.16352570852823073</c:v>
                </c:pt>
                <c:pt idx="1557">
                  <c:v>0.1568759542309745</c:v>
                </c:pt>
                <c:pt idx="1558">
                  <c:v>0.15546737424670909</c:v>
                </c:pt>
                <c:pt idx="1559">
                  <c:v>0.15358547403175399</c:v>
                </c:pt>
                <c:pt idx="1560">
                  <c:v>0.14380759398179652</c:v>
                </c:pt>
                <c:pt idx="1561">
                  <c:v>0.13897883864810878</c:v>
                </c:pt>
                <c:pt idx="1562">
                  <c:v>0.1470131934860511</c:v>
                </c:pt>
                <c:pt idx="1563">
                  <c:v>0.1410673844334053</c:v>
                </c:pt>
                <c:pt idx="1564">
                  <c:v>0.13635270110217415</c:v>
                </c:pt>
                <c:pt idx="1565">
                  <c:v>0.13681980261819027</c:v>
                </c:pt>
                <c:pt idx="1566">
                  <c:v>0.12979287873698195</c:v>
                </c:pt>
                <c:pt idx="1567">
                  <c:v>0.121854986281519</c:v>
                </c:pt>
                <c:pt idx="1568">
                  <c:v>0.11779597277939198</c:v>
                </c:pt>
                <c:pt idx="1569">
                  <c:v>0.1249151113318622</c:v>
                </c:pt>
                <c:pt idx="1570">
                  <c:v>0.11664609143383182</c:v>
                </c:pt>
                <c:pt idx="1571">
                  <c:v>0.11949852316798651</c:v>
                </c:pt>
                <c:pt idx="1572">
                  <c:v>0.11470066150656931</c:v>
                </c:pt>
                <c:pt idx="1573">
                  <c:v>0.1442010705229084</c:v>
                </c:pt>
                <c:pt idx="1574">
                  <c:v>0.16582413625472672</c:v>
                </c:pt>
                <c:pt idx="1575">
                  <c:v>0.16065559726700115</c:v>
                </c:pt>
                <c:pt idx="1576">
                  <c:v>0.15629728613947416</c:v>
                </c:pt>
                <c:pt idx="1577">
                  <c:v>0.15288836372452752</c:v>
                </c:pt>
                <c:pt idx="1578">
                  <c:v>0.14815231491646558</c:v>
                </c:pt>
                <c:pt idx="1579">
                  <c:v>0.13909270832732615</c:v>
                </c:pt>
                <c:pt idx="1580">
                  <c:v>0.13738937111347926</c:v>
                </c:pt>
                <c:pt idx="1581">
                  <c:v>0.13131871856368299</c:v>
                </c:pt>
                <c:pt idx="1582">
                  <c:v>0.12312269583211308</c:v>
                </c:pt>
                <c:pt idx="1583">
                  <c:v>0.12304278854219126</c:v>
                </c:pt>
                <c:pt idx="1584">
                  <c:v>0.12064450257351957</c:v>
                </c:pt>
                <c:pt idx="1585">
                  <c:v>0.11920171707847414</c:v>
                </c:pt>
                <c:pt idx="1586">
                  <c:v>0.11669702453431242</c:v>
                </c:pt>
                <c:pt idx="1587">
                  <c:v>0.10872082549804193</c:v>
                </c:pt>
                <c:pt idx="1588">
                  <c:v>0.11126394654066463</c:v>
                </c:pt>
                <c:pt idx="1589">
                  <c:v>0.11460174364346258</c:v>
                </c:pt>
                <c:pt idx="1590">
                  <c:v>0.10752077072855284</c:v>
                </c:pt>
                <c:pt idx="1591">
                  <c:v>0.10407903829550422</c:v>
                </c:pt>
                <c:pt idx="1592">
                  <c:v>9.9472511161294089E-2</c:v>
                </c:pt>
                <c:pt idx="1593">
                  <c:v>9.3527999578619944E-2</c:v>
                </c:pt>
                <c:pt idx="1594">
                  <c:v>9.1220507975654952E-2</c:v>
                </c:pt>
                <c:pt idx="1595">
                  <c:v>9.3689232504778674E-2</c:v>
                </c:pt>
                <c:pt idx="1596">
                  <c:v>9.0263665598366391E-2</c:v>
                </c:pt>
                <c:pt idx="1597">
                  <c:v>9.9312899232617324E-2</c:v>
                </c:pt>
                <c:pt idx="1598">
                  <c:v>0.10560443416325689</c:v>
                </c:pt>
                <c:pt idx="1599">
                  <c:v>0.11395742812477357</c:v>
                </c:pt>
                <c:pt idx="1600">
                  <c:v>0.12157646047981142</c:v>
                </c:pt>
                <c:pt idx="1601">
                  <c:v>0.11860114790928662</c:v>
                </c:pt>
                <c:pt idx="1602">
                  <c:v>0.11732654109743772</c:v>
                </c:pt>
                <c:pt idx="1603">
                  <c:v>0.11912443076445134</c:v>
                </c:pt>
                <c:pt idx="1604">
                  <c:v>0.1306811873158317</c:v>
                </c:pt>
                <c:pt idx="1605">
                  <c:v>0.12706402537183037</c:v>
                </c:pt>
                <c:pt idx="1606">
                  <c:v>0.13979282304673668</c:v>
                </c:pt>
                <c:pt idx="1607">
                  <c:v>0.13613841897119242</c:v>
                </c:pt>
                <c:pt idx="1608">
                  <c:v>0.13545250895036662</c:v>
                </c:pt>
                <c:pt idx="1609">
                  <c:v>0.146394157363744</c:v>
                </c:pt>
                <c:pt idx="1610">
                  <c:v>0.15300673690818745</c:v>
                </c:pt>
                <c:pt idx="1611">
                  <c:v>0.15091638702053403</c:v>
                </c:pt>
                <c:pt idx="1612">
                  <c:v>0.16851246306919526</c:v>
                </c:pt>
                <c:pt idx="1613">
                  <c:v>0.17072471322924263</c:v>
                </c:pt>
                <c:pt idx="1614">
                  <c:v>0.18164028434866733</c:v>
                </c:pt>
                <c:pt idx="1615">
                  <c:v>0.18495201543110038</c:v>
                </c:pt>
                <c:pt idx="1616">
                  <c:v>0.19152901607134723</c:v>
                </c:pt>
                <c:pt idx="1617">
                  <c:v>0.2058551779708597</c:v>
                </c:pt>
                <c:pt idx="1618">
                  <c:v>0.227493255344769</c:v>
                </c:pt>
                <c:pt idx="1619">
                  <c:v>0.24329620682252623</c:v>
                </c:pt>
                <c:pt idx="1620">
                  <c:v>0.24008350660376365</c:v>
                </c:pt>
                <c:pt idx="1621">
                  <c:v>0.24623649904171055</c:v>
                </c:pt>
                <c:pt idx="1622">
                  <c:v>0.28132941650926846</c:v>
                </c:pt>
                <c:pt idx="1623">
                  <c:v>0.28835164628352256</c:v>
                </c:pt>
                <c:pt idx="1624">
                  <c:v>0.28048649746571797</c:v>
                </c:pt>
                <c:pt idx="1625">
                  <c:v>0.27718418091744279</c:v>
                </c:pt>
                <c:pt idx="1626">
                  <c:v>0.25368036693777751</c:v>
                </c:pt>
                <c:pt idx="1627">
                  <c:v>0.26710190742471274</c:v>
                </c:pt>
                <c:pt idx="1628">
                  <c:v>0.2812655632579702</c:v>
                </c:pt>
                <c:pt idx="1629">
                  <c:v>0.28484524523481886</c:v>
                </c:pt>
                <c:pt idx="1630">
                  <c:v>0.29314464041101596</c:v>
                </c:pt>
                <c:pt idx="1631">
                  <c:v>0.28476738012503172</c:v>
                </c:pt>
                <c:pt idx="1632">
                  <c:v>0.28943371254997802</c:v>
                </c:pt>
                <c:pt idx="1633">
                  <c:v>0.28665488044357978</c:v>
                </c:pt>
                <c:pt idx="1634">
                  <c:v>0.29287138421178266</c:v>
                </c:pt>
                <c:pt idx="1635">
                  <c:v>0.29529636530095305</c:v>
                </c:pt>
                <c:pt idx="1636">
                  <c:v>0.2965563857766339</c:v>
                </c:pt>
                <c:pt idx="1637">
                  <c:v>0.29608769752570691</c:v>
                </c:pt>
                <c:pt idx="1638">
                  <c:v>0.3075670745222539</c:v>
                </c:pt>
                <c:pt idx="1639">
                  <c:v>0.31608867990649536</c:v>
                </c:pt>
                <c:pt idx="1640">
                  <c:v>0.31970251637246688</c:v>
                </c:pt>
                <c:pt idx="1641">
                  <c:v>0.3148249887384339</c:v>
                </c:pt>
                <c:pt idx="1642">
                  <c:v>0.29781385702170554</c:v>
                </c:pt>
                <c:pt idx="1643">
                  <c:v>0.26911240937119613</c:v>
                </c:pt>
                <c:pt idx="1644">
                  <c:v>0.24093081416428017</c:v>
                </c:pt>
                <c:pt idx="1645">
                  <c:v>0.24115571602401598</c:v>
                </c:pt>
                <c:pt idx="1646">
                  <c:v>0.24644043817170092</c:v>
                </c:pt>
                <c:pt idx="1647">
                  <c:v>0.24153926640609283</c:v>
                </c:pt>
                <c:pt idx="1648">
                  <c:v>0.2322896776496455</c:v>
                </c:pt>
                <c:pt idx="1649">
                  <c:v>0.24424225705839797</c:v>
                </c:pt>
                <c:pt idx="1650">
                  <c:v>0.25265092902773539</c:v>
                </c:pt>
                <c:pt idx="1651">
                  <c:v>0.24584142685529081</c:v>
                </c:pt>
                <c:pt idx="1652">
                  <c:v>0.25444809558231057</c:v>
                </c:pt>
                <c:pt idx="1653">
                  <c:v>0.25910077366257489</c:v>
                </c:pt>
                <c:pt idx="1654">
                  <c:v>0.25001028671984193</c:v>
                </c:pt>
                <c:pt idx="1655">
                  <c:v>0.23963455241713119</c:v>
                </c:pt>
                <c:pt idx="1656">
                  <c:v>0.23371237005414475</c:v>
                </c:pt>
                <c:pt idx="1657">
                  <c:v>0.24671105430848195</c:v>
                </c:pt>
                <c:pt idx="1658">
                  <c:v>0.25977192356662704</c:v>
                </c:pt>
                <c:pt idx="1659">
                  <c:v>0.26905780387355183</c:v>
                </c:pt>
                <c:pt idx="1660">
                  <c:v>0.26750821379061329</c:v>
                </c:pt>
                <c:pt idx="1661">
                  <c:v>0.27125430797566624</c:v>
                </c:pt>
                <c:pt idx="1662">
                  <c:v>0.25242055700184207</c:v>
                </c:pt>
                <c:pt idx="1663">
                  <c:v>0.24815955085527219</c:v>
                </c:pt>
                <c:pt idx="1664">
                  <c:v>0.25085858438261133</c:v>
                </c:pt>
                <c:pt idx="1665">
                  <c:v>0.22782328366193993</c:v>
                </c:pt>
                <c:pt idx="1666">
                  <c:v>0.19450310645077731</c:v>
                </c:pt>
                <c:pt idx="1667">
                  <c:v>0.18419249607071406</c:v>
                </c:pt>
                <c:pt idx="1668">
                  <c:v>0.18734581376822398</c:v>
                </c:pt>
                <c:pt idx="1669">
                  <c:v>0.19184620573293426</c:v>
                </c:pt>
                <c:pt idx="1670">
                  <c:v>0.18004858118399161</c:v>
                </c:pt>
                <c:pt idx="1671">
                  <c:v>0.16933249552079227</c:v>
                </c:pt>
                <c:pt idx="1672">
                  <c:v>0.1676062475508113</c:v>
                </c:pt>
                <c:pt idx="1673">
                  <c:v>0.1770084634873135</c:v>
                </c:pt>
                <c:pt idx="1674">
                  <c:v>0.16564162929344312</c:v>
                </c:pt>
                <c:pt idx="1675">
                  <c:v>0.15440014842480648</c:v>
                </c:pt>
                <c:pt idx="1676">
                  <c:v>0.13593709889051384</c:v>
                </c:pt>
                <c:pt idx="1677">
                  <c:v>0.13797605070935468</c:v>
                </c:pt>
                <c:pt idx="1678">
                  <c:v>0.13736081180108353</c:v>
                </c:pt>
                <c:pt idx="1679">
                  <c:v>0.14000768155477983</c:v>
                </c:pt>
                <c:pt idx="1680">
                  <c:v>0.13924769477242863</c:v>
                </c:pt>
                <c:pt idx="1681">
                  <c:v>0.14040746077667834</c:v>
                </c:pt>
                <c:pt idx="1682">
                  <c:v>0.14147174286418765</c:v>
                </c:pt>
                <c:pt idx="1683">
                  <c:v>0.15215652919676356</c:v>
                </c:pt>
                <c:pt idx="1684">
                  <c:v>0.15553445223362586</c:v>
                </c:pt>
                <c:pt idx="1685">
                  <c:v>0.15043447401673296</c:v>
                </c:pt>
                <c:pt idx="1686">
                  <c:v>0.14582853963999759</c:v>
                </c:pt>
                <c:pt idx="1687">
                  <c:v>0.16285460889794573</c:v>
                </c:pt>
                <c:pt idx="1688">
                  <c:v>0.16198859142175742</c:v>
                </c:pt>
                <c:pt idx="1689">
                  <c:v>0.16696343539854361</c:v>
                </c:pt>
                <c:pt idx="1690">
                  <c:v>0.16959149684271779</c:v>
                </c:pt>
                <c:pt idx="1691">
                  <c:v>0.16928651265129774</c:v>
                </c:pt>
                <c:pt idx="1692">
                  <c:v>0.18169292792585398</c:v>
                </c:pt>
                <c:pt idx="1693">
                  <c:v>0.18839582350150758</c:v>
                </c:pt>
                <c:pt idx="1694">
                  <c:v>0.1973543063597164</c:v>
                </c:pt>
                <c:pt idx="1695">
                  <c:v>0.18912404584821682</c:v>
                </c:pt>
                <c:pt idx="1696">
                  <c:v>0.20042774355118878</c:v>
                </c:pt>
                <c:pt idx="1697">
                  <c:v>0.20412953398155453</c:v>
                </c:pt>
                <c:pt idx="1698">
                  <c:v>0.21161189914548775</c:v>
                </c:pt>
                <c:pt idx="1699">
                  <c:v>0.21583066298776518</c:v>
                </c:pt>
                <c:pt idx="1700">
                  <c:v>0.2132911323483494</c:v>
                </c:pt>
                <c:pt idx="1701">
                  <c:v>0.22865250125976416</c:v>
                </c:pt>
                <c:pt idx="1702">
                  <c:v>0.23299709355792311</c:v>
                </c:pt>
                <c:pt idx="1703">
                  <c:v>0.23934235765463574</c:v>
                </c:pt>
                <c:pt idx="1704">
                  <c:v>0.25518957181565227</c:v>
                </c:pt>
                <c:pt idx="1705">
                  <c:v>0.23760704158699203</c:v>
                </c:pt>
                <c:pt idx="1706">
                  <c:v>0.23254004647664056</c:v>
                </c:pt>
                <c:pt idx="1707">
                  <c:v>0.22693876853593248</c:v>
                </c:pt>
                <c:pt idx="1708">
                  <c:v>0.19207892489075995</c:v>
                </c:pt>
                <c:pt idx="1709">
                  <c:v>0.17270405343569742</c:v>
                </c:pt>
                <c:pt idx="1710">
                  <c:v>0.16230125705304718</c:v>
                </c:pt>
                <c:pt idx="1711">
                  <c:v>0.15693618833738851</c:v>
                </c:pt>
                <c:pt idx="1712">
                  <c:v>0.17684897626165452</c:v>
                </c:pt>
                <c:pt idx="1713">
                  <c:v>0.19652572089071305</c:v>
                </c:pt>
                <c:pt idx="1714">
                  <c:v>0.1718163814316816</c:v>
                </c:pt>
                <c:pt idx="1715">
                  <c:v>0.12673668456715134</c:v>
                </c:pt>
                <c:pt idx="1716">
                  <c:v>0.12453855157149725</c:v>
                </c:pt>
                <c:pt idx="1717">
                  <c:v>0.14869863821520216</c:v>
                </c:pt>
                <c:pt idx="1718">
                  <c:v>0.13579790275523243</c:v>
                </c:pt>
                <c:pt idx="1719">
                  <c:v>0.18643978787431115</c:v>
                </c:pt>
                <c:pt idx="1720">
                  <c:v>0.20466004752116823</c:v>
                </c:pt>
                <c:pt idx="1721">
                  <c:v>0.19297689361280515</c:v>
                </c:pt>
                <c:pt idx="1722">
                  <c:v>0.18111561908693394</c:v>
                </c:pt>
                <c:pt idx="1723">
                  <c:v>0.16941755627964405</c:v>
                </c:pt>
                <c:pt idx="1724">
                  <c:v>0.1715484530464032</c:v>
                </c:pt>
                <c:pt idx="1725">
                  <c:v>0.16847369801990267</c:v>
                </c:pt>
                <c:pt idx="1726">
                  <c:v>0.15896961844224816</c:v>
                </c:pt>
                <c:pt idx="1727">
                  <c:v>0.16420707474734711</c:v>
                </c:pt>
                <c:pt idx="1728">
                  <c:v>0.13966892324924512</c:v>
                </c:pt>
                <c:pt idx="1729">
                  <c:v>0.15777521789633239</c:v>
                </c:pt>
                <c:pt idx="1730">
                  <c:v>0.18209750302676708</c:v>
                </c:pt>
                <c:pt idx="1731">
                  <c:v>0.18369478069433015</c:v>
                </c:pt>
                <c:pt idx="1732">
                  <c:v>0.18390794605369562</c:v>
                </c:pt>
                <c:pt idx="1733">
                  <c:v>0.19222226073799673</c:v>
                </c:pt>
                <c:pt idx="1734">
                  <c:v>0.22633262740154422</c:v>
                </c:pt>
                <c:pt idx="1735">
                  <c:v>0.24400378984373067</c:v>
                </c:pt>
                <c:pt idx="1736">
                  <c:v>0.24460686308638166</c:v>
                </c:pt>
                <c:pt idx="1737">
                  <c:v>0.24475045768828588</c:v>
                </c:pt>
                <c:pt idx="1738">
                  <c:v>0.25005704718320326</c:v>
                </c:pt>
                <c:pt idx="1739">
                  <c:v>0.24607549909325233</c:v>
                </c:pt>
                <c:pt idx="1740">
                  <c:v>0.25829847903010728</c:v>
                </c:pt>
                <c:pt idx="1741">
                  <c:v>0.2663700406977576</c:v>
                </c:pt>
                <c:pt idx="1742">
                  <c:v>0.27216102852558838</c:v>
                </c:pt>
                <c:pt idx="1743">
                  <c:v>0.25033050267439155</c:v>
                </c:pt>
                <c:pt idx="1744">
                  <c:v>0.21537349196847008</c:v>
                </c:pt>
                <c:pt idx="1745">
                  <c:v>0.18693775446236804</c:v>
                </c:pt>
                <c:pt idx="1746">
                  <c:v>0.18371316367397222</c:v>
                </c:pt>
                <c:pt idx="1747">
                  <c:v>0.18168718629676747</c:v>
                </c:pt>
                <c:pt idx="1748">
                  <c:v>0.19207210865473501</c:v>
                </c:pt>
                <c:pt idx="1749">
                  <c:v>0.18874493375079587</c:v>
                </c:pt>
                <c:pt idx="1750">
                  <c:v>0.19092319013669801</c:v>
                </c:pt>
                <c:pt idx="1751">
                  <c:v>0.1910237128593619</c:v>
                </c:pt>
                <c:pt idx="1752">
                  <c:v>0.18027108777619577</c:v>
                </c:pt>
                <c:pt idx="1753">
                  <c:v>0.16531065492362443</c:v>
                </c:pt>
                <c:pt idx="1754">
                  <c:v>0.16604204653079821</c:v>
                </c:pt>
                <c:pt idx="1755">
                  <c:v>0.15879431002723637</c:v>
                </c:pt>
                <c:pt idx="1756">
                  <c:v>0.15536548164814115</c:v>
                </c:pt>
                <c:pt idx="1757">
                  <c:v>0.14318548654328353</c:v>
                </c:pt>
                <c:pt idx="1758">
                  <c:v>0.14137139113718936</c:v>
                </c:pt>
                <c:pt idx="1759">
                  <c:v>0.13124216268749839</c:v>
                </c:pt>
                <c:pt idx="1760">
                  <c:v>0.12313296478339941</c:v>
                </c:pt>
                <c:pt idx="1761">
                  <c:v>0.11484488192527456</c:v>
                </c:pt>
                <c:pt idx="1762">
                  <c:v>0.10840264429145595</c:v>
                </c:pt>
                <c:pt idx="1763">
                  <c:v>0.1014450116759413</c:v>
                </c:pt>
                <c:pt idx="1764">
                  <c:v>0.10224269557906214</c:v>
                </c:pt>
                <c:pt idx="1765">
                  <c:v>9.851199545399783E-2</c:v>
                </c:pt>
                <c:pt idx="1766">
                  <c:v>9.3757800266564356E-2</c:v>
                </c:pt>
                <c:pt idx="1767">
                  <c:v>7.7796861103788736E-2</c:v>
                </c:pt>
                <c:pt idx="1768">
                  <c:v>6.4667144388174849E-2</c:v>
                </c:pt>
                <c:pt idx="1769">
                  <c:v>6.207965305925324E-2</c:v>
                </c:pt>
                <c:pt idx="1770">
                  <c:v>6.5431700384273803E-2</c:v>
                </c:pt>
                <c:pt idx="1771">
                  <c:v>5.9649174834635242E-2</c:v>
                </c:pt>
                <c:pt idx="1772">
                  <c:v>4.1791055857762383E-2</c:v>
                </c:pt>
                <c:pt idx="1773">
                  <c:v>2.6268930633584851E-2</c:v>
                </c:pt>
                <c:pt idx="1774">
                  <c:v>1.9025076669802805E-2</c:v>
                </c:pt>
                <c:pt idx="1775">
                  <c:v>2.4125512513937634E-2</c:v>
                </c:pt>
                <c:pt idx="1776">
                  <c:v>2.1843965404708218E-2</c:v>
                </c:pt>
                <c:pt idx="1777">
                  <c:v>2.978791065127977E-2</c:v>
                </c:pt>
                <c:pt idx="1778">
                  <c:v>2.6960207544995753E-2</c:v>
                </c:pt>
                <c:pt idx="1779">
                  <c:v>2.2458241085676664E-2</c:v>
                </c:pt>
                <c:pt idx="1780">
                  <c:v>2.1847578841614052E-2</c:v>
                </c:pt>
                <c:pt idx="1781">
                  <c:v>2.8227795762664595E-2</c:v>
                </c:pt>
                <c:pt idx="1782">
                  <c:v>3.3544339623763304E-2</c:v>
                </c:pt>
                <c:pt idx="1783">
                  <c:v>2.1997623599584445E-2</c:v>
                </c:pt>
                <c:pt idx="1784">
                  <c:v>1.9206111370511994E-2</c:v>
                </c:pt>
                <c:pt idx="1785">
                  <c:v>1.4722714570447312E-2</c:v>
                </c:pt>
                <c:pt idx="1786">
                  <c:v>1.6434851629285017E-2</c:v>
                </c:pt>
                <c:pt idx="1787">
                  <c:v>1.5583735593150384E-2</c:v>
                </c:pt>
                <c:pt idx="1788">
                  <c:v>1.3405602821131625E-2</c:v>
                </c:pt>
                <c:pt idx="1789">
                  <c:v>1.5854555597753686E-2</c:v>
                </c:pt>
                <c:pt idx="1790">
                  <c:v>1.829718027725518E-2</c:v>
                </c:pt>
                <c:pt idx="1791">
                  <c:v>1.560060579529883E-2</c:v>
                </c:pt>
                <c:pt idx="1792">
                  <c:v>1.7414527537713147E-2</c:v>
                </c:pt>
                <c:pt idx="1793">
                  <c:v>2.1626294952120911E-2</c:v>
                </c:pt>
                <c:pt idx="1794">
                  <c:v>1.8148241516161557E-2</c:v>
                </c:pt>
                <c:pt idx="1795">
                  <c:v>1.4863491191020144E-2</c:v>
                </c:pt>
                <c:pt idx="1796">
                  <c:v>1.5700907335111432E-2</c:v>
                </c:pt>
                <c:pt idx="1797">
                  <c:v>1.6884322331055166E-2</c:v>
                </c:pt>
                <c:pt idx="1798">
                  <c:v>1.699793273791211E-2</c:v>
                </c:pt>
                <c:pt idx="1799">
                  <c:v>1.5864793525397623E-2</c:v>
                </c:pt>
                <c:pt idx="1800">
                  <c:v>1.7651952267799177E-2</c:v>
                </c:pt>
                <c:pt idx="1801">
                  <c:v>1.9379286952134873E-2</c:v>
                </c:pt>
                <c:pt idx="1802">
                  <c:v>2.0093454745293626E-2</c:v>
                </c:pt>
                <c:pt idx="1803">
                  <c:v>2.4468913708032069E-2</c:v>
                </c:pt>
                <c:pt idx="1804">
                  <c:v>2.3669837216119195E-2</c:v>
                </c:pt>
                <c:pt idx="1805">
                  <c:v>2.4352283045185899E-2</c:v>
                </c:pt>
                <c:pt idx="1806">
                  <c:v>2.6006452449780528E-2</c:v>
                </c:pt>
                <c:pt idx="1807">
                  <c:v>2.6637128152829519E-2</c:v>
                </c:pt>
                <c:pt idx="1808">
                  <c:v>2.2373899465141605E-2</c:v>
                </c:pt>
                <c:pt idx="1809">
                  <c:v>2.3339251769947139E-2</c:v>
                </c:pt>
                <c:pt idx="1810">
                  <c:v>2.3714065121809447E-2</c:v>
                </c:pt>
                <c:pt idx="1811">
                  <c:v>2.0419660384964979E-2</c:v>
                </c:pt>
                <c:pt idx="1812">
                  <c:v>1.8615127865088017E-2</c:v>
                </c:pt>
                <c:pt idx="1813">
                  <c:v>1.3953343309537691E-2</c:v>
                </c:pt>
                <c:pt idx="1814">
                  <c:v>1.2178773395392854E-2</c:v>
                </c:pt>
                <c:pt idx="1815">
                  <c:v>1.2868528155109502E-2</c:v>
                </c:pt>
                <c:pt idx="1816">
                  <c:v>1.2110706348686823E-2</c:v>
                </c:pt>
                <c:pt idx="1817">
                  <c:v>1.2224504951747076E-2</c:v>
                </c:pt>
                <c:pt idx="1818">
                  <c:v>1.7012197909909512E-2</c:v>
                </c:pt>
                <c:pt idx="1819">
                  <c:v>2.3113373671628978E-2</c:v>
                </c:pt>
                <c:pt idx="1820">
                  <c:v>2.2187487701286233E-2</c:v>
                </c:pt>
                <c:pt idx="1821">
                  <c:v>2.7368003155493495E-2</c:v>
                </c:pt>
                <c:pt idx="1822">
                  <c:v>2.4660114547426101E-2</c:v>
                </c:pt>
                <c:pt idx="1823">
                  <c:v>2.5807176362250724E-2</c:v>
                </c:pt>
                <c:pt idx="1824">
                  <c:v>2.1814602659192699E-2</c:v>
                </c:pt>
                <c:pt idx="1825">
                  <c:v>1.7637145092045291E-2</c:v>
                </c:pt>
                <c:pt idx="1826">
                  <c:v>1.5763297451198838E-2</c:v>
                </c:pt>
                <c:pt idx="1827">
                  <c:v>1.4594399100034298E-2</c:v>
                </c:pt>
                <c:pt idx="1828">
                  <c:v>1.0560576267758073E-2</c:v>
                </c:pt>
                <c:pt idx="1829">
                  <c:v>1.4258253109340754E-2</c:v>
                </c:pt>
                <c:pt idx="1830">
                  <c:v>1.5383892379766548E-2</c:v>
                </c:pt>
                <c:pt idx="1831">
                  <c:v>1.5183644995581898E-2</c:v>
                </c:pt>
                <c:pt idx="1832">
                  <c:v>1.3824179857322819E-2</c:v>
                </c:pt>
                <c:pt idx="1833">
                  <c:v>1.4922837692980669E-2</c:v>
                </c:pt>
                <c:pt idx="1834">
                  <c:v>7.9520868973794179E-3</c:v>
                </c:pt>
                <c:pt idx="1835">
                  <c:v>9.6922822913400875E-3</c:v>
                </c:pt>
                <c:pt idx="1836">
                  <c:v>9.0677523767029103E-3</c:v>
                </c:pt>
                <c:pt idx="1837">
                  <c:v>8.4697383640215257E-3</c:v>
                </c:pt>
                <c:pt idx="1838">
                  <c:v>5.8400608600665191E-3</c:v>
                </c:pt>
                <c:pt idx="1839">
                  <c:v>6.7351129622807947E-3</c:v>
                </c:pt>
                <c:pt idx="1840">
                  <c:v>7.9677249062843989E-3</c:v>
                </c:pt>
                <c:pt idx="1841">
                  <c:v>7.5790316235968842E-3</c:v>
                </c:pt>
                <c:pt idx="1842">
                  <c:v>6.938494644269648E-3</c:v>
                </c:pt>
                <c:pt idx="1843">
                  <c:v>7.9160962531044498E-3</c:v>
                </c:pt>
                <c:pt idx="1844">
                  <c:v>8.51378008038183E-3</c:v>
                </c:pt>
                <c:pt idx="1845">
                  <c:v>8.7051749648783313E-3</c:v>
                </c:pt>
                <c:pt idx="1846">
                  <c:v>6.1511456903062603E-3</c:v>
                </c:pt>
                <c:pt idx="1847">
                  <c:v>6.0895512524983368E-3</c:v>
                </c:pt>
                <c:pt idx="1848">
                  <c:v>6.3850513000949429E-3</c:v>
                </c:pt>
                <c:pt idx="1849">
                  <c:v>5.0462880376177912E-3</c:v>
                </c:pt>
                <c:pt idx="1850">
                  <c:v>7.5123509548734703E-4</c:v>
                </c:pt>
                <c:pt idx="1851">
                  <c:v>2.4392701288273961E-3</c:v>
                </c:pt>
                <c:pt idx="1852">
                  <c:v>5.2530654748153913E-3</c:v>
                </c:pt>
                <c:pt idx="1853">
                  <c:v>7.0792192836003822E-3</c:v>
                </c:pt>
                <c:pt idx="1854">
                  <c:v>4.5451597041372459E-3</c:v>
                </c:pt>
                <c:pt idx="1855">
                  <c:v>5.7070754163941421E-3</c:v>
                </c:pt>
                <c:pt idx="1856">
                  <c:v>2.8042835835437574E-3</c:v>
                </c:pt>
                <c:pt idx="1857">
                  <c:v>2.7113409426836833E-3</c:v>
                </c:pt>
                <c:pt idx="1858">
                  <c:v>7.8462163620903573E-3</c:v>
                </c:pt>
                <c:pt idx="1859">
                  <c:v>4.2855335617950205E-3</c:v>
                </c:pt>
                <c:pt idx="1860">
                  <c:v>5.8641179269768506E-3</c:v>
                </c:pt>
                <c:pt idx="1861">
                  <c:v>3.9078465796972975E-3</c:v>
                </c:pt>
                <c:pt idx="1862">
                  <c:v>5.1868165157056782E-3</c:v>
                </c:pt>
                <c:pt idx="1863">
                  <c:v>4.3172832023590296E-3</c:v>
                </c:pt>
                <c:pt idx="1864">
                  <c:v>4.1895405821948378E-3</c:v>
                </c:pt>
                <c:pt idx="1865">
                  <c:v>3.0785203559003244E-3</c:v>
                </c:pt>
                <c:pt idx="1866">
                  <c:v>6.3271149295651662E-3</c:v>
                </c:pt>
                <c:pt idx="1867">
                  <c:v>2.7264213260028008E-3</c:v>
                </c:pt>
                <c:pt idx="1868">
                  <c:v>1.7922470223874726E-3</c:v>
                </c:pt>
                <c:pt idx="1869">
                  <c:v>3.0421378547170067E-3</c:v>
                </c:pt>
                <c:pt idx="1870">
                  <c:v>3.3991211692288377E-3</c:v>
                </c:pt>
                <c:pt idx="1871">
                  <c:v>6.7060029197205341E-3</c:v>
                </c:pt>
                <c:pt idx="1872">
                  <c:v>3.1019749926360623E-3</c:v>
                </c:pt>
                <c:pt idx="1873">
                  <c:v>4.3375509464848305E-3</c:v>
                </c:pt>
                <c:pt idx="1874">
                  <c:v>8.5215991778857386E-3</c:v>
                </c:pt>
                <c:pt idx="1875">
                  <c:v>5.7349466667756853E-3</c:v>
                </c:pt>
                <c:pt idx="1876">
                  <c:v>3.784892321100154E-3</c:v>
                </c:pt>
                <c:pt idx="1877">
                  <c:v>2.9333834500754065E-3</c:v>
                </c:pt>
                <c:pt idx="1878">
                  <c:v>5.3684138360940359E-3</c:v>
                </c:pt>
                <c:pt idx="1879">
                  <c:v>8.1256215643828733E-3</c:v>
                </c:pt>
                <c:pt idx="1880">
                  <c:v>5.8973243478211172E-3</c:v>
                </c:pt>
                <c:pt idx="1881">
                  <c:v>2.6060943164639039E-3</c:v>
                </c:pt>
                <c:pt idx="1882">
                  <c:v>4.5281938955626759E-3</c:v>
                </c:pt>
                <c:pt idx="1883">
                  <c:v>5.0359347518394125E-3</c:v>
                </c:pt>
                <c:pt idx="1884">
                  <c:v>5.3396201202496451E-3</c:v>
                </c:pt>
                <c:pt idx="1885">
                  <c:v>6.2776575487274392E-3</c:v>
                </c:pt>
                <c:pt idx="1886">
                  <c:v>4.9710924625827931E-3</c:v>
                </c:pt>
                <c:pt idx="1887">
                  <c:v>4.3481644677413629E-3</c:v>
                </c:pt>
                <c:pt idx="1888">
                  <c:v>4.7799333176613383E-3</c:v>
                </c:pt>
                <c:pt idx="1889">
                  <c:v>5.1837954558788431E-3</c:v>
                </c:pt>
                <c:pt idx="1890">
                  <c:v>4.7208145535187554E-3</c:v>
                </c:pt>
                <c:pt idx="1891">
                  <c:v>4.9669572109078989E-3</c:v>
                </c:pt>
                <c:pt idx="1892">
                  <c:v>4.7536472555308453E-3</c:v>
                </c:pt>
                <c:pt idx="1893">
                  <c:v>7.054174447034124E-3</c:v>
                </c:pt>
                <c:pt idx="1894">
                  <c:v>8.6507085709786307E-3</c:v>
                </c:pt>
                <c:pt idx="1895">
                  <c:v>5.1684575064719369E-3</c:v>
                </c:pt>
                <c:pt idx="1896">
                  <c:v>7.9165139937357742E-3</c:v>
                </c:pt>
                <c:pt idx="1897">
                  <c:v>5.2743627944529725E-3</c:v>
                </c:pt>
                <c:pt idx="1898">
                  <c:v>6.7254168675201093E-3</c:v>
                </c:pt>
                <c:pt idx="1899">
                  <c:v>6.229415249734519E-3</c:v>
                </c:pt>
                <c:pt idx="1900">
                  <c:v>5.7177918510154403E-3</c:v>
                </c:pt>
                <c:pt idx="1901">
                  <c:v>6.1533676684470528E-3</c:v>
                </c:pt>
                <c:pt idx="1902">
                  <c:v>8.8452327004611489E-3</c:v>
                </c:pt>
                <c:pt idx="1903">
                  <c:v>8.7487864848599696E-3</c:v>
                </c:pt>
                <c:pt idx="1904">
                  <c:v>9.5185362474150582E-3</c:v>
                </c:pt>
                <c:pt idx="1905">
                  <c:v>1.0657851074260941E-2</c:v>
                </c:pt>
                <c:pt idx="1906">
                  <c:v>1.2088654099500379E-2</c:v>
                </c:pt>
                <c:pt idx="1907">
                  <c:v>7.4990495351202925E-3</c:v>
                </c:pt>
                <c:pt idx="1908">
                  <c:v>7.3470198326750606E-3</c:v>
                </c:pt>
                <c:pt idx="1909">
                  <c:v>8.2832201200088509E-3</c:v>
                </c:pt>
                <c:pt idx="1910">
                  <c:v>8.2801778971107135E-3</c:v>
                </c:pt>
                <c:pt idx="1911">
                  <c:v>1.0226163986891235E-2</c:v>
                </c:pt>
                <c:pt idx="1912">
                  <c:v>5.7260810148021231E-3</c:v>
                </c:pt>
                <c:pt idx="1913">
                  <c:v>5.8726934382001056E-3</c:v>
                </c:pt>
                <c:pt idx="1914">
                  <c:v>6.1952082455541228E-3</c:v>
                </c:pt>
                <c:pt idx="1915">
                  <c:v>7.0205477339775387E-3</c:v>
                </c:pt>
                <c:pt idx="1916">
                  <c:v>1.0214309509972028E-2</c:v>
                </c:pt>
                <c:pt idx="1917">
                  <c:v>7.27501216020478E-3</c:v>
                </c:pt>
                <c:pt idx="1918">
                  <c:v>5.3694786266158959E-3</c:v>
                </c:pt>
                <c:pt idx="1919">
                  <c:v>3.8375459552457947E-3</c:v>
                </c:pt>
                <c:pt idx="1920">
                  <c:v>5.9513367336888291E-3</c:v>
                </c:pt>
                <c:pt idx="1921">
                  <c:v>8.0388138086254432E-3</c:v>
                </c:pt>
                <c:pt idx="1922">
                  <c:v>6.426036215641133E-3</c:v>
                </c:pt>
                <c:pt idx="1923">
                  <c:v>1.065968966520215E-2</c:v>
                </c:pt>
                <c:pt idx="1924">
                  <c:v>1.0940036402659486E-2</c:v>
                </c:pt>
                <c:pt idx="1925">
                  <c:v>1.4899508454576459E-2</c:v>
                </c:pt>
                <c:pt idx="1926">
                  <c:v>1.8133864598058682E-2</c:v>
                </c:pt>
                <c:pt idx="1927">
                  <c:v>1.9448649439063923E-2</c:v>
                </c:pt>
                <c:pt idx="1928">
                  <c:v>1.6038247533119554E-2</c:v>
                </c:pt>
                <c:pt idx="1929">
                  <c:v>2.3209978953455068E-2</c:v>
                </c:pt>
                <c:pt idx="1930">
                  <c:v>2.3896925624882034E-2</c:v>
                </c:pt>
                <c:pt idx="1931">
                  <c:v>2.1068545574425251E-2</c:v>
                </c:pt>
                <c:pt idx="1932">
                  <c:v>1.9046775838048719E-2</c:v>
                </c:pt>
                <c:pt idx="1933">
                  <c:v>1.7934006499433844E-2</c:v>
                </c:pt>
                <c:pt idx="1934">
                  <c:v>1.4807977494528047E-2</c:v>
                </c:pt>
                <c:pt idx="1935">
                  <c:v>1.6659972663433126E-2</c:v>
                </c:pt>
                <c:pt idx="1936">
                  <c:v>1.6220957429072914E-2</c:v>
                </c:pt>
                <c:pt idx="1937">
                  <c:v>1.3912261632363572E-2</c:v>
                </c:pt>
                <c:pt idx="1938">
                  <c:v>1.5263133871898369E-2</c:v>
                </c:pt>
                <c:pt idx="1939">
                  <c:v>1.675762175132739E-2</c:v>
                </c:pt>
                <c:pt idx="1940">
                  <c:v>2.027660291951866E-2</c:v>
                </c:pt>
                <c:pt idx="1941">
                  <c:v>1.8913612760307608E-2</c:v>
                </c:pt>
                <c:pt idx="1942">
                  <c:v>1.8465893506574897E-2</c:v>
                </c:pt>
                <c:pt idx="1943">
                  <c:v>2.4513748904507041E-2</c:v>
                </c:pt>
                <c:pt idx="1944">
                  <c:v>2.4540974255255841E-2</c:v>
                </c:pt>
                <c:pt idx="1945">
                  <c:v>2.5269893999186065E-2</c:v>
                </c:pt>
                <c:pt idx="1946">
                  <c:v>2.0259875239956395E-2</c:v>
                </c:pt>
                <c:pt idx="1947">
                  <c:v>1.8164612137921077E-2</c:v>
                </c:pt>
                <c:pt idx="1948">
                  <c:v>1.510129525590197E-2</c:v>
                </c:pt>
                <c:pt idx="1949">
                  <c:v>1.6471115331798104E-2</c:v>
                </c:pt>
                <c:pt idx="1950">
                  <c:v>1.2511136614784549E-2</c:v>
                </c:pt>
                <c:pt idx="1951">
                  <c:v>1.4151976361101826E-2</c:v>
                </c:pt>
                <c:pt idx="1952">
                  <c:v>1.4609495255862383E-2</c:v>
                </c:pt>
                <c:pt idx="1953">
                  <c:v>1.396239707143671E-2</c:v>
                </c:pt>
                <c:pt idx="1954">
                  <c:v>1.6730651775408199E-2</c:v>
                </c:pt>
                <c:pt idx="1955">
                  <c:v>1.3811940368804581E-2</c:v>
                </c:pt>
                <c:pt idx="1956">
                  <c:v>1.3954732939027544E-2</c:v>
                </c:pt>
                <c:pt idx="1957">
                  <c:v>1.4882708953799256E-2</c:v>
                </c:pt>
                <c:pt idx="1958">
                  <c:v>1.6038643143807662E-2</c:v>
                </c:pt>
                <c:pt idx="1959">
                  <c:v>1.6580848379765225E-2</c:v>
                </c:pt>
                <c:pt idx="1960">
                  <c:v>1.3649476953613557E-2</c:v>
                </c:pt>
                <c:pt idx="1961">
                  <c:v>1.6644405588661877E-2</c:v>
                </c:pt>
                <c:pt idx="1962">
                  <c:v>1.5272293527239892E-2</c:v>
                </c:pt>
                <c:pt idx="1963">
                  <c:v>1.2307995854322787E-2</c:v>
                </c:pt>
                <c:pt idx="1964">
                  <c:v>1.3519878541395755E-2</c:v>
                </c:pt>
                <c:pt idx="1965">
                  <c:v>1.3351360465835981E-2</c:v>
                </c:pt>
                <c:pt idx="1966">
                  <c:v>1.4678470425540055E-2</c:v>
                </c:pt>
                <c:pt idx="1967">
                  <c:v>1.2766738510438937E-2</c:v>
                </c:pt>
                <c:pt idx="1968">
                  <c:v>1.5054736183197351E-2</c:v>
                </c:pt>
                <c:pt idx="1969">
                  <c:v>1.5603420663509851E-2</c:v>
                </c:pt>
                <c:pt idx="1970">
                  <c:v>1.5403368183377402E-2</c:v>
                </c:pt>
                <c:pt idx="1971">
                  <c:v>1.3220670363891514E-2</c:v>
                </c:pt>
                <c:pt idx="1972">
                  <c:v>1.2383855692525463E-2</c:v>
                </c:pt>
                <c:pt idx="1973">
                  <c:v>1.4257028476074235E-2</c:v>
                </c:pt>
                <c:pt idx="1974">
                  <c:v>1.730836589952052E-2</c:v>
                </c:pt>
                <c:pt idx="1975">
                  <c:v>2.1324260882756751E-2</c:v>
                </c:pt>
                <c:pt idx="1976">
                  <c:v>2.4066161804788221E-2</c:v>
                </c:pt>
                <c:pt idx="1977">
                  <c:v>2.3350394382458926E-2</c:v>
                </c:pt>
                <c:pt idx="1978">
                  <c:v>2.8206029923762411E-2</c:v>
                </c:pt>
                <c:pt idx="1979">
                  <c:v>2.9864360765038296E-2</c:v>
                </c:pt>
                <c:pt idx="1980">
                  <c:v>3.6681547077528937E-2</c:v>
                </c:pt>
                <c:pt idx="1981">
                  <c:v>3.3488841643800366E-2</c:v>
                </c:pt>
                <c:pt idx="1982">
                  <c:v>3.5839988321196517E-2</c:v>
                </c:pt>
                <c:pt idx="1983">
                  <c:v>3.3076148527560405E-2</c:v>
                </c:pt>
                <c:pt idx="1984">
                  <c:v>3.3786795995452236E-2</c:v>
                </c:pt>
                <c:pt idx="1985">
                  <c:v>3.5830929815021215E-2</c:v>
                </c:pt>
                <c:pt idx="1986">
                  <c:v>3.8106231726072637E-2</c:v>
                </c:pt>
                <c:pt idx="1987">
                  <c:v>4.1662654978918912E-2</c:v>
                </c:pt>
                <c:pt idx="1988">
                  <c:v>3.7247649289566788E-2</c:v>
                </c:pt>
                <c:pt idx="1989">
                  <c:v>3.9630742314721766E-2</c:v>
                </c:pt>
                <c:pt idx="1990">
                  <c:v>4.0340348278678675E-2</c:v>
                </c:pt>
                <c:pt idx="1991">
                  <c:v>2.8931001536277819E-2</c:v>
                </c:pt>
                <c:pt idx="1992">
                  <c:v>4.0808397648459727E-2</c:v>
                </c:pt>
                <c:pt idx="1993">
                  <c:v>5.2160775517120284E-2</c:v>
                </c:pt>
                <c:pt idx="1994">
                  <c:v>4.7386042212073466E-2</c:v>
                </c:pt>
                <c:pt idx="1995">
                  <c:v>3.1946828450744064E-2</c:v>
                </c:pt>
                <c:pt idx="1996">
                  <c:v>3.7423248515893237E-2</c:v>
                </c:pt>
                <c:pt idx="1997">
                  <c:v>2.8524050903830232E-2</c:v>
                </c:pt>
                <c:pt idx="1998">
                  <c:v>1.6952653384052246E-2</c:v>
                </c:pt>
                <c:pt idx="1999">
                  <c:v>1.8404991418770833E-2</c:v>
                </c:pt>
                <c:pt idx="2000">
                  <c:v>1.6034714068323224E-2</c:v>
                </c:pt>
                <c:pt idx="2001">
                  <c:v>1.6781485671602141E-2</c:v>
                </c:pt>
                <c:pt idx="2002">
                  <c:v>1.2181738602439117E-2</c:v>
                </c:pt>
                <c:pt idx="2003">
                  <c:v>1.0081467863119198E-2</c:v>
                </c:pt>
                <c:pt idx="2004">
                  <c:v>9.9468709072189146E-3</c:v>
                </c:pt>
                <c:pt idx="2005">
                  <c:v>1.6114065801215247E-2</c:v>
                </c:pt>
                <c:pt idx="2006">
                  <c:v>2.1959813216898362E-2</c:v>
                </c:pt>
                <c:pt idx="2007">
                  <c:v>1.4234104302512126E-2</c:v>
                </c:pt>
                <c:pt idx="2008">
                  <c:v>1.7935914551698018E-2</c:v>
                </c:pt>
                <c:pt idx="2009">
                  <c:v>2.0187407904354214E-2</c:v>
                </c:pt>
                <c:pt idx="2010">
                  <c:v>2.2883611549335992E-2</c:v>
                </c:pt>
                <c:pt idx="2011">
                  <c:v>2.8715925053676226E-2</c:v>
                </c:pt>
                <c:pt idx="2012">
                  <c:v>3.1328874048051493E-2</c:v>
                </c:pt>
                <c:pt idx="2013">
                  <c:v>2.7165625921474111E-2</c:v>
                </c:pt>
                <c:pt idx="2014">
                  <c:v>2.7948206140950747E-2</c:v>
                </c:pt>
                <c:pt idx="2015">
                  <c:v>2.5196557252772093E-2</c:v>
                </c:pt>
                <c:pt idx="2016">
                  <c:v>2.5836894896973737E-2</c:v>
                </c:pt>
                <c:pt idx="2017">
                  <c:v>2.5507690336908979E-2</c:v>
                </c:pt>
                <c:pt idx="2018">
                  <c:v>2.4452114487851416E-2</c:v>
                </c:pt>
                <c:pt idx="2019">
                  <c:v>2.460766770142685E-2</c:v>
                </c:pt>
                <c:pt idx="2020">
                  <c:v>2.4726331909101045E-2</c:v>
                </c:pt>
                <c:pt idx="2021">
                  <c:v>2.3091508238312783E-2</c:v>
                </c:pt>
                <c:pt idx="2022">
                  <c:v>1.8934485612244419E-2</c:v>
                </c:pt>
                <c:pt idx="2023">
                  <c:v>2.0712983418468965E-2</c:v>
                </c:pt>
                <c:pt idx="2024">
                  <c:v>1.6069813330504494E-2</c:v>
                </c:pt>
                <c:pt idx="2025">
                  <c:v>1.6826899788231976E-2</c:v>
                </c:pt>
                <c:pt idx="2026">
                  <c:v>1.6283737658482213E-2</c:v>
                </c:pt>
                <c:pt idx="2027">
                  <c:v>1.1868237697184611E-2</c:v>
                </c:pt>
                <c:pt idx="2028">
                  <c:v>1.1694590676563551E-2</c:v>
                </c:pt>
                <c:pt idx="2029">
                  <c:v>1.2287363683958543E-2</c:v>
                </c:pt>
                <c:pt idx="2030">
                  <c:v>1.0597891733412372E-2</c:v>
                </c:pt>
                <c:pt idx="2031">
                  <c:v>1.0355151474526186E-2</c:v>
                </c:pt>
                <c:pt idx="2032">
                  <c:v>8.997147292082815E-3</c:v>
                </c:pt>
                <c:pt idx="2033">
                  <c:v>8.4374441236124437E-3</c:v>
                </c:pt>
                <c:pt idx="2034">
                  <c:v>7.5124630433031098E-3</c:v>
                </c:pt>
                <c:pt idx="2035">
                  <c:v>7.9085192710499422E-3</c:v>
                </c:pt>
                <c:pt idx="2036">
                  <c:v>6.2601504433599737E-3</c:v>
                </c:pt>
                <c:pt idx="2037">
                  <c:v>6.6515793504360399E-3</c:v>
                </c:pt>
                <c:pt idx="2038">
                  <c:v>7.0095317916708021E-3</c:v>
                </c:pt>
                <c:pt idx="2039">
                  <c:v>5.7320280161471723E-3</c:v>
                </c:pt>
                <c:pt idx="2040">
                  <c:v>6.7011113458399912E-3</c:v>
                </c:pt>
                <c:pt idx="2041">
                  <c:v>7.4289872144213311E-3</c:v>
                </c:pt>
                <c:pt idx="2042">
                  <c:v>8.3805988915288277E-3</c:v>
                </c:pt>
                <c:pt idx="2043">
                  <c:v>8.2266921019171942E-3</c:v>
                </c:pt>
                <c:pt idx="2044">
                  <c:v>1.1618572538715587E-2</c:v>
                </c:pt>
                <c:pt idx="2045">
                  <c:v>1.0812863935603359E-2</c:v>
                </c:pt>
                <c:pt idx="2046">
                  <c:v>1.3231655218352125E-2</c:v>
                </c:pt>
                <c:pt idx="2047">
                  <c:v>1.3234184372969485E-2</c:v>
                </c:pt>
                <c:pt idx="2048">
                  <c:v>8.6279317665729546E-3</c:v>
                </c:pt>
                <c:pt idx="2049">
                  <c:v>1.065171528865683E-2</c:v>
                </c:pt>
                <c:pt idx="2050">
                  <c:v>1.1296120038984425E-2</c:v>
                </c:pt>
                <c:pt idx="2051">
                  <c:v>1.2053667819045393E-2</c:v>
                </c:pt>
                <c:pt idx="2052">
                  <c:v>1.3469005348108571E-2</c:v>
                </c:pt>
                <c:pt idx="2053">
                  <c:v>2.5864316397987086E-2</c:v>
                </c:pt>
                <c:pt idx="2054">
                  <c:v>2.9964288376048285E-2</c:v>
                </c:pt>
                <c:pt idx="2055">
                  <c:v>3.0100632796467148E-2</c:v>
                </c:pt>
                <c:pt idx="2056">
                  <c:v>2.7134153724131582E-2</c:v>
                </c:pt>
                <c:pt idx="2057">
                  <c:v>2.5005851407547471E-2</c:v>
                </c:pt>
                <c:pt idx="2058">
                  <c:v>1.9683832647806664E-2</c:v>
                </c:pt>
                <c:pt idx="2059">
                  <c:v>2.3963793361607803E-2</c:v>
                </c:pt>
                <c:pt idx="2060">
                  <c:v>2.1085684804344612E-2</c:v>
                </c:pt>
                <c:pt idx="2061">
                  <c:v>1.7382938360784261E-2</c:v>
                </c:pt>
                <c:pt idx="2062">
                  <c:v>1.5217611889529001E-2</c:v>
                </c:pt>
                <c:pt idx="2063">
                  <c:v>5.5512997657472486E-3</c:v>
                </c:pt>
                <c:pt idx="2064">
                  <c:v>3.7681151958311224E-3</c:v>
                </c:pt>
                <c:pt idx="2065">
                  <c:v>4.7388611714995667E-3</c:v>
                </c:pt>
                <c:pt idx="2066">
                  <c:v>6.8372107005467706E-3</c:v>
                </c:pt>
                <c:pt idx="2067">
                  <c:v>9.2487396833309046E-3</c:v>
                </c:pt>
                <c:pt idx="2068">
                  <c:v>1.2549062171355849E-2</c:v>
                </c:pt>
                <c:pt idx="2069">
                  <c:v>9.0670542487463427E-3</c:v>
                </c:pt>
                <c:pt idx="2070">
                  <c:v>8.9213434474729025E-3</c:v>
                </c:pt>
                <c:pt idx="2071">
                  <c:v>8.7395425212089192E-3</c:v>
                </c:pt>
                <c:pt idx="2072">
                  <c:v>8.3060835568638941E-3</c:v>
                </c:pt>
                <c:pt idx="2073">
                  <c:v>1.0472305699794293E-2</c:v>
                </c:pt>
                <c:pt idx="2074">
                  <c:v>1.4131138938402069E-2</c:v>
                </c:pt>
                <c:pt idx="2075">
                  <c:v>1.9295881416183481E-2</c:v>
                </c:pt>
                <c:pt idx="2076">
                  <c:v>1.6063899978513419E-2</c:v>
                </c:pt>
                <c:pt idx="2077">
                  <c:v>1.7321182055204047E-2</c:v>
                </c:pt>
                <c:pt idx="2078">
                  <c:v>1.913164207952783E-2</c:v>
                </c:pt>
                <c:pt idx="2079">
                  <c:v>1.9345389971044756E-2</c:v>
                </c:pt>
                <c:pt idx="2080">
                  <c:v>2.0937550268033081E-2</c:v>
                </c:pt>
                <c:pt idx="2081">
                  <c:v>2.1895501218619697E-2</c:v>
                </c:pt>
                <c:pt idx="2082">
                  <c:v>2.2210456737852321E-2</c:v>
                </c:pt>
                <c:pt idx="2083">
                  <c:v>1.9130745745249124E-2</c:v>
                </c:pt>
                <c:pt idx="2084">
                  <c:v>1.6055208611851245E-2</c:v>
                </c:pt>
                <c:pt idx="2085">
                  <c:v>1.6426258434650814E-2</c:v>
                </c:pt>
                <c:pt idx="2086">
                  <c:v>1.1020729421772416E-2</c:v>
                </c:pt>
                <c:pt idx="2087">
                  <c:v>1.3733590523242955E-2</c:v>
                </c:pt>
                <c:pt idx="2088">
                  <c:v>1.4882748010655344E-2</c:v>
                </c:pt>
                <c:pt idx="2089">
                  <c:v>1.333226195324437E-2</c:v>
                </c:pt>
                <c:pt idx="2090">
                  <c:v>1.4871597529288322E-2</c:v>
                </c:pt>
                <c:pt idx="2091">
                  <c:v>1.1715620313794198E-2</c:v>
                </c:pt>
                <c:pt idx="2092">
                  <c:v>1.0989614714477885E-2</c:v>
                </c:pt>
                <c:pt idx="2093">
                  <c:v>1.2299057766712102E-2</c:v>
                </c:pt>
                <c:pt idx="2094">
                  <c:v>1.3899402502596249E-2</c:v>
                </c:pt>
                <c:pt idx="2095">
                  <c:v>1.0179527058131512E-2</c:v>
                </c:pt>
                <c:pt idx="2096">
                  <c:v>1.2193706746463442E-2</c:v>
                </c:pt>
                <c:pt idx="2097">
                  <c:v>9.8568949239669738E-3</c:v>
                </c:pt>
                <c:pt idx="2098">
                  <c:v>1.2232637406823347E-2</c:v>
                </c:pt>
                <c:pt idx="2099">
                  <c:v>9.6247287513085786E-3</c:v>
                </c:pt>
                <c:pt idx="2100">
                  <c:v>1.3131844427388774E-2</c:v>
                </c:pt>
                <c:pt idx="2101">
                  <c:v>1.0766254459977734E-2</c:v>
                </c:pt>
                <c:pt idx="2102">
                  <c:v>1.2539285265445373E-2</c:v>
                </c:pt>
                <c:pt idx="2103">
                  <c:v>1.2695390092042215E-2</c:v>
                </c:pt>
                <c:pt idx="2104">
                  <c:v>1.5605464602439709E-2</c:v>
                </c:pt>
                <c:pt idx="2105">
                  <c:v>1.9782274950333401E-2</c:v>
                </c:pt>
                <c:pt idx="2106">
                  <c:v>1.6716544641417284E-2</c:v>
                </c:pt>
                <c:pt idx="2107">
                  <c:v>2.6724245761766123E-2</c:v>
                </c:pt>
                <c:pt idx="2108">
                  <c:v>3.1915927230843806E-2</c:v>
                </c:pt>
                <c:pt idx="2109">
                  <c:v>2.3509830488509277E-2</c:v>
                </c:pt>
                <c:pt idx="2110">
                  <c:v>2.0371349438692746E-2</c:v>
                </c:pt>
                <c:pt idx="2111">
                  <c:v>1.5662590739063897E-2</c:v>
                </c:pt>
                <c:pt idx="2112">
                  <c:v>3.0087122325699427E-2</c:v>
                </c:pt>
                <c:pt idx="2113">
                  <c:v>4.2911302288219363E-2</c:v>
                </c:pt>
                <c:pt idx="2114">
                  <c:v>2.1431963106219813E-2</c:v>
                </c:pt>
                <c:pt idx="2115">
                  <c:v>2.134730453094032E-2</c:v>
                </c:pt>
                <c:pt idx="2116">
                  <c:v>1.3709746337445341E-2</c:v>
                </c:pt>
                <c:pt idx="2117">
                  <c:v>1.2197284174542463E-2</c:v>
                </c:pt>
                <c:pt idx="2118">
                  <c:v>1.5939002982077566E-2</c:v>
                </c:pt>
                <c:pt idx="2119">
                  <c:v>8.9986252091887441E-3</c:v>
                </c:pt>
                <c:pt idx="2120">
                  <c:v>8.0592969140962228E-3</c:v>
                </c:pt>
                <c:pt idx="2121">
                  <c:v>7.3457608037746204E-3</c:v>
                </c:pt>
                <c:pt idx="2122">
                  <c:v>5.5540783809933155E-3</c:v>
                </c:pt>
                <c:pt idx="2123">
                  <c:v>1.260492993491944E-2</c:v>
                </c:pt>
                <c:pt idx="2124">
                  <c:v>1.8106222719200725E-2</c:v>
                </c:pt>
                <c:pt idx="2125">
                  <c:v>1.6559796152629994E-2</c:v>
                </c:pt>
                <c:pt idx="2126">
                  <c:v>1.398236481425843E-2</c:v>
                </c:pt>
                <c:pt idx="2127">
                  <c:v>1.886228296731509E-2</c:v>
                </c:pt>
                <c:pt idx="2128">
                  <c:v>1.7013266136591931E-2</c:v>
                </c:pt>
                <c:pt idx="2129">
                  <c:v>1.735566780609973E-2</c:v>
                </c:pt>
                <c:pt idx="2130">
                  <c:v>1.4860636783414727E-2</c:v>
                </c:pt>
                <c:pt idx="2131">
                  <c:v>1.4682518435381139E-2</c:v>
                </c:pt>
                <c:pt idx="2132">
                  <c:v>1.3827049707091485E-2</c:v>
                </c:pt>
                <c:pt idx="2133">
                  <c:v>1.5230804267395868E-2</c:v>
                </c:pt>
                <c:pt idx="2134">
                  <c:v>1.8667794039211077E-2</c:v>
                </c:pt>
                <c:pt idx="2135">
                  <c:v>1.9977881322124892E-2</c:v>
                </c:pt>
                <c:pt idx="2136">
                  <c:v>1.5904322743799146E-2</c:v>
                </c:pt>
                <c:pt idx="2137">
                  <c:v>1.3127462491915574E-2</c:v>
                </c:pt>
                <c:pt idx="2138">
                  <c:v>1.3638615731372719E-2</c:v>
                </c:pt>
                <c:pt idx="2139">
                  <c:v>1.6503451423873522E-2</c:v>
                </c:pt>
                <c:pt idx="2140">
                  <c:v>1.7505868892240796E-2</c:v>
                </c:pt>
                <c:pt idx="2141">
                  <c:v>1.9390707637726254E-2</c:v>
                </c:pt>
                <c:pt idx="2142">
                  <c:v>2.2535110656510503E-2</c:v>
                </c:pt>
                <c:pt idx="2143">
                  <c:v>1.9468336961736755E-2</c:v>
                </c:pt>
                <c:pt idx="2144">
                  <c:v>2.5903871603247589E-2</c:v>
                </c:pt>
                <c:pt idx="2145">
                  <c:v>1.818925960374726E-2</c:v>
                </c:pt>
                <c:pt idx="2146">
                  <c:v>1.8982382886300737E-2</c:v>
                </c:pt>
                <c:pt idx="2147">
                  <c:v>1.9925780366533644E-2</c:v>
                </c:pt>
                <c:pt idx="2148">
                  <c:v>2.3050344643798439E-2</c:v>
                </c:pt>
                <c:pt idx="2149">
                  <c:v>2.1282417769450033E-2</c:v>
                </c:pt>
                <c:pt idx="2150">
                  <c:v>2.1603793139869567E-2</c:v>
                </c:pt>
                <c:pt idx="2151">
                  <c:v>2.0625083018548797E-2</c:v>
                </c:pt>
                <c:pt idx="2152">
                  <c:v>2.3410125992253828E-2</c:v>
                </c:pt>
                <c:pt idx="2153">
                  <c:v>2.530800616261393E-2</c:v>
                </c:pt>
                <c:pt idx="2154">
                  <c:v>2.4318391767327172E-2</c:v>
                </c:pt>
                <c:pt idx="2155">
                  <c:v>2.5499336042875843E-2</c:v>
                </c:pt>
                <c:pt idx="2156">
                  <c:v>2.6197741561091295E-2</c:v>
                </c:pt>
                <c:pt idx="2157">
                  <c:v>3.0004618386025202E-2</c:v>
                </c:pt>
                <c:pt idx="2158">
                  <c:v>3.1198209697841491E-2</c:v>
                </c:pt>
                <c:pt idx="2159">
                  <c:v>4.2642557865203934E-2</c:v>
                </c:pt>
                <c:pt idx="2160">
                  <c:v>3.9992370544374212E-2</c:v>
                </c:pt>
                <c:pt idx="2161">
                  <c:v>3.9151274999457246E-2</c:v>
                </c:pt>
                <c:pt idx="2162">
                  <c:v>4.4820787405111515E-2</c:v>
                </c:pt>
                <c:pt idx="2163">
                  <c:v>3.9728803126181253E-2</c:v>
                </c:pt>
                <c:pt idx="2164">
                  <c:v>4.2940771233196326E-2</c:v>
                </c:pt>
                <c:pt idx="2165">
                  <c:v>4.0205360457531772E-2</c:v>
                </c:pt>
                <c:pt idx="2166">
                  <c:v>3.7790660477666521E-2</c:v>
                </c:pt>
                <c:pt idx="2167">
                  <c:v>3.4675080823569494E-2</c:v>
                </c:pt>
                <c:pt idx="2168">
                  <c:v>3.5297009269401408E-2</c:v>
                </c:pt>
                <c:pt idx="2169">
                  <c:v>4.1786134903426198E-2</c:v>
                </c:pt>
                <c:pt idx="2170">
                  <c:v>3.9391933042383302E-2</c:v>
                </c:pt>
                <c:pt idx="2171">
                  <c:v>4.3517543070303137E-2</c:v>
                </c:pt>
                <c:pt idx="2172">
                  <c:v>4.3636035360774622E-2</c:v>
                </c:pt>
                <c:pt idx="2173">
                  <c:v>4.1691681989239671E-2</c:v>
                </c:pt>
                <c:pt idx="2174">
                  <c:v>5.4011527565458767E-2</c:v>
                </c:pt>
                <c:pt idx="2175">
                  <c:v>6.1317639371852327E-2</c:v>
                </c:pt>
                <c:pt idx="2176">
                  <c:v>6.6565598686606497E-2</c:v>
                </c:pt>
                <c:pt idx="2177">
                  <c:v>6.9160443697244667E-2</c:v>
                </c:pt>
                <c:pt idx="2178">
                  <c:v>6.6668471654559455E-2</c:v>
                </c:pt>
                <c:pt idx="2179">
                  <c:v>5.4927679141574377E-2</c:v>
                </c:pt>
                <c:pt idx="2180">
                  <c:v>5.6165391650211317E-2</c:v>
                </c:pt>
                <c:pt idx="2181">
                  <c:v>5.7393095457799324E-2</c:v>
                </c:pt>
                <c:pt idx="2182">
                  <c:v>5.3996924587860415E-2</c:v>
                </c:pt>
                <c:pt idx="2183">
                  <c:v>5.2633559900816099E-2</c:v>
                </c:pt>
                <c:pt idx="2184">
                  <c:v>5.2580548385374119E-2</c:v>
                </c:pt>
                <c:pt idx="2185">
                  <c:v>5.3872578928521098E-2</c:v>
                </c:pt>
                <c:pt idx="2186">
                  <c:v>5.1767314579594388E-2</c:v>
                </c:pt>
                <c:pt idx="2187">
                  <c:v>5.5059950039299449E-2</c:v>
                </c:pt>
                <c:pt idx="2188">
                  <c:v>5.7921506111396147E-2</c:v>
                </c:pt>
                <c:pt idx="2189">
                  <c:v>5.7855013462400573E-2</c:v>
                </c:pt>
                <c:pt idx="2190">
                  <c:v>6.6104151992846083E-2</c:v>
                </c:pt>
                <c:pt idx="2191">
                  <c:v>7.473062233017104E-2</c:v>
                </c:pt>
                <c:pt idx="2192">
                  <c:v>8.2624665980785439E-2</c:v>
                </c:pt>
                <c:pt idx="2193">
                  <c:v>8.5776944756154494E-2</c:v>
                </c:pt>
                <c:pt idx="2194">
                  <c:v>8.5230241698874609E-2</c:v>
                </c:pt>
                <c:pt idx="2195">
                  <c:v>7.7028697885766523E-2</c:v>
                </c:pt>
                <c:pt idx="2196">
                  <c:v>7.8899375756074766E-2</c:v>
                </c:pt>
                <c:pt idx="2197">
                  <c:v>8.2087345086983482E-2</c:v>
                </c:pt>
                <c:pt idx="2198">
                  <c:v>7.9397972563042943E-2</c:v>
                </c:pt>
                <c:pt idx="2199">
                  <c:v>8.4196636346442241E-2</c:v>
                </c:pt>
                <c:pt idx="2200">
                  <c:v>8.3504902920010018E-2</c:v>
                </c:pt>
                <c:pt idx="2201">
                  <c:v>7.8181605991243242E-2</c:v>
                </c:pt>
                <c:pt idx="2202">
                  <c:v>7.590136152051416E-2</c:v>
                </c:pt>
                <c:pt idx="2203">
                  <c:v>7.5283789114606647E-2</c:v>
                </c:pt>
                <c:pt idx="2204">
                  <c:v>7.0413486044044155E-2</c:v>
                </c:pt>
                <c:pt idx="2205">
                  <c:v>7.6506309008327472E-2</c:v>
                </c:pt>
                <c:pt idx="2206">
                  <c:v>7.8249955090549481E-2</c:v>
                </c:pt>
                <c:pt idx="2207">
                  <c:v>6.0008203453740139E-2</c:v>
                </c:pt>
                <c:pt idx="2208">
                  <c:v>4.7177621388014221E-2</c:v>
                </c:pt>
                <c:pt idx="2209">
                  <c:v>4.1786211104456385E-2</c:v>
                </c:pt>
                <c:pt idx="2210">
                  <c:v>4.4582932625635292E-2</c:v>
                </c:pt>
                <c:pt idx="2211">
                  <c:v>4.5958541238198904E-2</c:v>
                </c:pt>
                <c:pt idx="2212">
                  <c:v>4.7606151778615442E-2</c:v>
                </c:pt>
                <c:pt idx="2213">
                  <c:v>5.2025115765584398E-2</c:v>
                </c:pt>
                <c:pt idx="2214">
                  <c:v>5.597477791629054E-2</c:v>
                </c:pt>
                <c:pt idx="2215">
                  <c:v>6.0761633088631056E-2</c:v>
                </c:pt>
                <c:pt idx="2216">
                  <c:v>6.3353173201989063E-2</c:v>
                </c:pt>
                <c:pt idx="2217">
                  <c:v>6.3261863932901688E-2</c:v>
                </c:pt>
                <c:pt idx="2218">
                  <c:v>6.6649034296018123E-2</c:v>
                </c:pt>
                <c:pt idx="2219">
                  <c:v>6.7474953827903639E-2</c:v>
                </c:pt>
                <c:pt idx="2220">
                  <c:v>5.4584447156141379E-2</c:v>
                </c:pt>
                <c:pt idx="2221">
                  <c:v>4.7459895456426947E-2</c:v>
                </c:pt>
                <c:pt idx="2222">
                  <c:v>4.9251110447565354E-2</c:v>
                </c:pt>
                <c:pt idx="2223">
                  <c:v>4.4927264264307272E-2</c:v>
                </c:pt>
                <c:pt idx="2224">
                  <c:v>4.2553247249549259E-2</c:v>
                </c:pt>
                <c:pt idx="2225">
                  <c:v>4.8032346720035514E-2</c:v>
                </c:pt>
                <c:pt idx="2226">
                  <c:v>4.6922096786333224E-2</c:v>
                </c:pt>
                <c:pt idx="2227">
                  <c:v>5.6201329952843229E-2</c:v>
                </c:pt>
                <c:pt idx="2228">
                  <c:v>5.7071590861037323E-2</c:v>
                </c:pt>
                <c:pt idx="2229">
                  <c:v>7.1622716942234183E-2</c:v>
                </c:pt>
                <c:pt idx="2230">
                  <c:v>8.3563658922687953E-2</c:v>
                </c:pt>
                <c:pt idx="2231">
                  <c:v>8.8936419825363752E-2</c:v>
                </c:pt>
                <c:pt idx="2232">
                  <c:v>0.10239612737676329</c:v>
                </c:pt>
                <c:pt idx="2233">
                  <c:v>0.1139885473426977</c:v>
                </c:pt>
                <c:pt idx="2234">
                  <c:v>0.12525599527369508</c:v>
                </c:pt>
                <c:pt idx="2235">
                  <c:v>0.11798431839276123</c:v>
                </c:pt>
                <c:pt idx="2236">
                  <c:v>0.11491571857969385</c:v>
                </c:pt>
                <c:pt idx="2237">
                  <c:v>0.10525961343348185</c:v>
                </c:pt>
                <c:pt idx="2238">
                  <c:v>0.10311531215832617</c:v>
                </c:pt>
                <c:pt idx="2239">
                  <c:v>9.7195427175160887E-2</c:v>
                </c:pt>
                <c:pt idx="2240">
                  <c:v>9.8380547802407251E-2</c:v>
                </c:pt>
                <c:pt idx="2241">
                  <c:v>9.7869587852279269E-2</c:v>
                </c:pt>
                <c:pt idx="2242">
                  <c:v>0.1126456110913807</c:v>
                </c:pt>
                <c:pt idx="2243">
                  <c:v>0.10929686226631473</c:v>
                </c:pt>
                <c:pt idx="2244">
                  <c:v>0.10175891519594771</c:v>
                </c:pt>
                <c:pt idx="2245">
                  <c:v>0.10247923085924182</c:v>
                </c:pt>
                <c:pt idx="2246">
                  <c:v>0.10603409057166525</c:v>
                </c:pt>
                <c:pt idx="2247">
                  <c:v>0.10439839222304348</c:v>
                </c:pt>
                <c:pt idx="2248">
                  <c:v>9.9486237182255244E-2</c:v>
                </c:pt>
                <c:pt idx="2249">
                  <c:v>9.8486123348451513E-2</c:v>
                </c:pt>
                <c:pt idx="2250">
                  <c:v>9.9691873981156587E-2</c:v>
                </c:pt>
                <c:pt idx="2251">
                  <c:v>9.7119197439496915E-2</c:v>
                </c:pt>
                <c:pt idx="2252">
                  <c:v>9.4623207756257419E-2</c:v>
                </c:pt>
                <c:pt idx="2253">
                  <c:v>9.4158424956455294E-2</c:v>
                </c:pt>
                <c:pt idx="2254">
                  <c:v>9.1862677932167264E-2</c:v>
                </c:pt>
                <c:pt idx="2255">
                  <c:v>9.2179048923603665E-2</c:v>
                </c:pt>
                <c:pt idx="2256">
                  <c:v>0.10243346428790981</c:v>
                </c:pt>
                <c:pt idx="2257">
                  <c:v>9.768501440813164E-2</c:v>
                </c:pt>
                <c:pt idx="2258">
                  <c:v>9.4749893192771287E-2</c:v>
                </c:pt>
                <c:pt idx="2259">
                  <c:v>9.1071453986997397E-2</c:v>
                </c:pt>
                <c:pt idx="2260">
                  <c:v>9.1691192372660407E-2</c:v>
                </c:pt>
                <c:pt idx="2261">
                  <c:v>8.9175136789886839E-2</c:v>
                </c:pt>
                <c:pt idx="2262">
                  <c:v>8.1214686664314903E-2</c:v>
                </c:pt>
                <c:pt idx="2263">
                  <c:v>8.3251731533262499E-2</c:v>
                </c:pt>
                <c:pt idx="2264">
                  <c:v>8.7292675007964435E-2</c:v>
                </c:pt>
                <c:pt idx="2265">
                  <c:v>7.6582037485874499E-2</c:v>
                </c:pt>
                <c:pt idx="2266">
                  <c:v>7.4031888773968532E-2</c:v>
                </c:pt>
                <c:pt idx="2267">
                  <c:v>7.2625174593023478E-2</c:v>
                </c:pt>
                <c:pt idx="2268">
                  <c:v>7.2130600160615801E-2</c:v>
                </c:pt>
                <c:pt idx="2269">
                  <c:v>7.1927253889208301E-2</c:v>
                </c:pt>
                <c:pt idx="2270">
                  <c:v>7.2126762902539748E-2</c:v>
                </c:pt>
                <c:pt idx="2271">
                  <c:v>7.8319170861452611E-2</c:v>
                </c:pt>
                <c:pt idx="2272">
                  <c:v>7.9071916465584938E-2</c:v>
                </c:pt>
                <c:pt idx="2273">
                  <c:v>7.5007611235822905E-2</c:v>
                </c:pt>
                <c:pt idx="2274">
                  <c:v>7.9979485209272935E-2</c:v>
                </c:pt>
                <c:pt idx="2275">
                  <c:v>7.7652966242711507E-2</c:v>
                </c:pt>
                <c:pt idx="2276">
                  <c:v>7.4106836791457353E-2</c:v>
                </c:pt>
                <c:pt idx="2277">
                  <c:v>7.3802945794931227E-2</c:v>
                </c:pt>
                <c:pt idx="2278">
                  <c:v>7.0749162616237982E-2</c:v>
                </c:pt>
                <c:pt idx="2279">
                  <c:v>5.699642685491018E-2</c:v>
                </c:pt>
                <c:pt idx="2280">
                  <c:v>5.3644939580516034E-2</c:v>
                </c:pt>
                <c:pt idx="2281">
                  <c:v>4.3749227539940087E-2</c:v>
                </c:pt>
                <c:pt idx="2282">
                  <c:v>3.9288091481285814E-2</c:v>
                </c:pt>
                <c:pt idx="2283">
                  <c:v>3.1140539271983059E-2</c:v>
                </c:pt>
                <c:pt idx="2284">
                  <c:v>2.7162379646094106E-2</c:v>
                </c:pt>
                <c:pt idx="2285">
                  <c:v>2.6918244066432062E-2</c:v>
                </c:pt>
                <c:pt idx="2286">
                  <c:v>2.519188090676111E-2</c:v>
                </c:pt>
                <c:pt idx="2287">
                  <c:v>2.8944329469423415E-2</c:v>
                </c:pt>
                <c:pt idx="2288">
                  <c:v>2.7556487951427483E-2</c:v>
                </c:pt>
                <c:pt idx="2289">
                  <c:v>2.847011459271916E-2</c:v>
                </c:pt>
                <c:pt idx="2290">
                  <c:v>2.7786259018488798E-2</c:v>
                </c:pt>
                <c:pt idx="2291">
                  <c:v>3.1765650231180373E-2</c:v>
                </c:pt>
                <c:pt idx="2292">
                  <c:v>1.9412204070509472E-2</c:v>
                </c:pt>
                <c:pt idx="2293">
                  <c:v>2.1498066717227867E-2</c:v>
                </c:pt>
                <c:pt idx="2294">
                  <c:v>2.7325271018541774E-2</c:v>
                </c:pt>
                <c:pt idx="2295">
                  <c:v>2.7856817640703503E-2</c:v>
                </c:pt>
                <c:pt idx="2296">
                  <c:v>3.849304025910659E-2</c:v>
                </c:pt>
                <c:pt idx="2297">
                  <c:v>3.3551804559166919E-2</c:v>
                </c:pt>
                <c:pt idx="2298">
                  <c:v>3.6643618772199245E-2</c:v>
                </c:pt>
                <c:pt idx="2299">
                  <c:v>4.5378373814039669E-2</c:v>
                </c:pt>
                <c:pt idx="2300">
                  <c:v>6.3698987211056282E-2</c:v>
                </c:pt>
                <c:pt idx="2301">
                  <c:v>6.4336351126712404E-2</c:v>
                </c:pt>
                <c:pt idx="2302">
                  <c:v>6.8383607557517823E-2</c:v>
                </c:pt>
                <c:pt idx="2303">
                  <c:v>7.3197443056928088E-2</c:v>
                </c:pt>
                <c:pt idx="2304">
                  <c:v>9.3343133910897977E-2</c:v>
                </c:pt>
                <c:pt idx="2305">
                  <c:v>0.10319557270971669</c:v>
                </c:pt>
                <c:pt idx="2306">
                  <c:v>0.10373682768968012</c:v>
                </c:pt>
                <c:pt idx="2307">
                  <c:v>0.10224396116728503</c:v>
                </c:pt>
                <c:pt idx="2308">
                  <c:v>9.1571796235551825E-2</c:v>
                </c:pt>
                <c:pt idx="2309">
                  <c:v>9.0566225930636735E-2</c:v>
                </c:pt>
                <c:pt idx="2310">
                  <c:v>8.0528030889254129E-2</c:v>
                </c:pt>
                <c:pt idx="2311">
                  <c:v>7.2957987428110563E-2</c:v>
                </c:pt>
                <c:pt idx="2312">
                  <c:v>9.2498762728989659E-2</c:v>
                </c:pt>
                <c:pt idx="2313">
                  <c:v>9.0952533267934649E-2</c:v>
                </c:pt>
                <c:pt idx="2314">
                  <c:v>0.10077537722860865</c:v>
                </c:pt>
                <c:pt idx="2315">
                  <c:v>8.844947634218106E-2</c:v>
                </c:pt>
                <c:pt idx="2316">
                  <c:v>8.304671720803336E-2</c:v>
                </c:pt>
                <c:pt idx="2317">
                  <c:v>8.52344023272541E-2</c:v>
                </c:pt>
                <c:pt idx="2318">
                  <c:v>7.2618549109959921E-2</c:v>
                </c:pt>
                <c:pt idx="2319">
                  <c:v>5.9099481453601228E-2</c:v>
                </c:pt>
                <c:pt idx="2320">
                  <c:v>5.9302074993524932E-2</c:v>
                </c:pt>
                <c:pt idx="2321">
                  <c:v>5.8635645896346018E-2</c:v>
                </c:pt>
                <c:pt idx="2322">
                  <c:v>6.1702785091050261E-2</c:v>
                </c:pt>
                <c:pt idx="2323">
                  <c:v>7.0032669764894473E-2</c:v>
                </c:pt>
                <c:pt idx="2324">
                  <c:v>5.2401513529495798E-2</c:v>
                </c:pt>
                <c:pt idx="2325">
                  <c:v>5.1142325637949383E-2</c:v>
                </c:pt>
                <c:pt idx="2326">
                  <c:v>4.4892965680500656E-2</c:v>
                </c:pt>
                <c:pt idx="2327">
                  <c:v>3.6675147458686552E-2</c:v>
                </c:pt>
                <c:pt idx="2328">
                  <c:v>4.288060363907012E-2</c:v>
                </c:pt>
                <c:pt idx="2329">
                  <c:v>4.2582151104990827E-2</c:v>
                </c:pt>
                <c:pt idx="2330">
                  <c:v>4.6435400692692336E-2</c:v>
                </c:pt>
                <c:pt idx="2331">
                  <c:v>4.5086160247994972E-2</c:v>
                </c:pt>
                <c:pt idx="2332">
                  <c:v>5.806064882528815E-2</c:v>
                </c:pt>
                <c:pt idx="2333">
                  <c:v>5.9835853742478344E-2</c:v>
                </c:pt>
                <c:pt idx="2334">
                  <c:v>6.7702709716476392E-2</c:v>
                </c:pt>
                <c:pt idx="2335">
                  <c:v>7.130153464222426E-2</c:v>
                </c:pt>
                <c:pt idx="2336">
                  <c:v>7.6504196302849853E-2</c:v>
                </c:pt>
                <c:pt idx="2337">
                  <c:v>7.2872161082716935E-2</c:v>
                </c:pt>
                <c:pt idx="2338">
                  <c:v>9.7042528777356196E-2</c:v>
                </c:pt>
                <c:pt idx="2339">
                  <c:v>0.14121531252334515</c:v>
                </c:pt>
                <c:pt idx="2340">
                  <c:v>0.18232853893896686</c:v>
                </c:pt>
                <c:pt idx="2341">
                  <c:v>0.20540265787715214</c:v>
                </c:pt>
                <c:pt idx="2342">
                  <c:v>0.21338587764911904</c:v>
                </c:pt>
                <c:pt idx="2343">
                  <c:v>0.21246334535202907</c:v>
                </c:pt>
                <c:pt idx="2344">
                  <c:v>0.22372187858712794</c:v>
                </c:pt>
                <c:pt idx="2345">
                  <c:v>0.22399944127446395</c:v>
                </c:pt>
                <c:pt idx="2346">
                  <c:v>0.25625324431571384</c:v>
                </c:pt>
                <c:pt idx="2347">
                  <c:v>0.27355941666467715</c:v>
                </c:pt>
                <c:pt idx="2348">
                  <c:v>0.29154064333712509</c:v>
                </c:pt>
                <c:pt idx="2349">
                  <c:v>0.31298171605072167</c:v>
                </c:pt>
                <c:pt idx="2350">
                  <c:v>0.3322391484547817</c:v>
                </c:pt>
                <c:pt idx="2351">
                  <c:v>0.33154597691802062</c:v>
                </c:pt>
                <c:pt idx="2352">
                  <c:v>0.32733802395837275</c:v>
                </c:pt>
                <c:pt idx="2353">
                  <c:v>0.35632735793508197</c:v>
                </c:pt>
                <c:pt idx="2354">
                  <c:v>0.34087610571143245</c:v>
                </c:pt>
                <c:pt idx="2355">
                  <c:v>0.34275773792786862</c:v>
                </c:pt>
                <c:pt idx="2356">
                  <c:v>0.3721661853241825</c:v>
                </c:pt>
                <c:pt idx="2357">
                  <c:v>0.39326712045500684</c:v>
                </c:pt>
                <c:pt idx="2358">
                  <c:v>0.41104674137035763</c:v>
                </c:pt>
                <c:pt idx="2359">
                  <c:v>0.42310194878792101</c:v>
                </c:pt>
                <c:pt idx="2360">
                  <c:v>0.38323647977638153</c:v>
                </c:pt>
                <c:pt idx="2361">
                  <c:v>0.37206837373698021</c:v>
                </c:pt>
                <c:pt idx="2362">
                  <c:v>0.38756771906682547</c:v>
                </c:pt>
                <c:pt idx="2363">
                  <c:v>0.36411107624505357</c:v>
                </c:pt>
                <c:pt idx="2364">
                  <c:v>0.34164079496672284</c:v>
                </c:pt>
                <c:pt idx="2365">
                  <c:v>0.33428928299185484</c:v>
                </c:pt>
                <c:pt idx="2366">
                  <c:v>0.31285567940520387</c:v>
                </c:pt>
                <c:pt idx="2367">
                  <c:v>0.33177047885328681</c:v>
                </c:pt>
                <c:pt idx="2368">
                  <c:v>0.33067860464147864</c:v>
                </c:pt>
                <c:pt idx="2369">
                  <c:v>0.34302220048547361</c:v>
                </c:pt>
                <c:pt idx="2370">
                  <c:v>0.32803131824802667</c:v>
                </c:pt>
                <c:pt idx="2371">
                  <c:v>0.3454228914254151</c:v>
                </c:pt>
                <c:pt idx="2372">
                  <c:v>0.33671426210932548</c:v>
                </c:pt>
                <c:pt idx="2373">
                  <c:v>0.342812327857411</c:v>
                </c:pt>
                <c:pt idx="2374">
                  <c:v>0.3355619271070453</c:v>
                </c:pt>
                <c:pt idx="2375">
                  <c:v>0.32642275133257609</c:v>
                </c:pt>
                <c:pt idx="2376">
                  <c:v>0.31253510755122543</c:v>
                </c:pt>
                <c:pt idx="2377">
                  <c:v>0.29023489620477566</c:v>
                </c:pt>
                <c:pt idx="2378">
                  <c:v>0.28215486377821314</c:v>
                </c:pt>
                <c:pt idx="2379">
                  <c:v>0.26517634374309745</c:v>
                </c:pt>
                <c:pt idx="2380">
                  <c:v>0.27625029931978212</c:v>
                </c:pt>
                <c:pt idx="2381">
                  <c:v>0.28758848248458013</c:v>
                </c:pt>
                <c:pt idx="2382">
                  <c:v>0.29990609153346892</c:v>
                </c:pt>
                <c:pt idx="2383">
                  <c:v>0.30085450911496153</c:v>
                </c:pt>
                <c:pt idx="2384">
                  <c:v>0.30578534596232121</c:v>
                </c:pt>
                <c:pt idx="2385">
                  <c:v>0.30696047592967984</c:v>
                </c:pt>
                <c:pt idx="2386">
                  <c:v>0.30342263777997247</c:v>
                </c:pt>
                <c:pt idx="2387">
                  <c:v>0.31230340043127991</c:v>
                </c:pt>
                <c:pt idx="2388">
                  <c:v>0.30347002522464217</c:v>
                </c:pt>
                <c:pt idx="2389">
                  <c:v>0.30043233963674953</c:v>
                </c:pt>
                <c:pt idx="2390">
                  <c:v>0.30298025889342661</c:v>
                </c:pt>
                <c:pt idx="2391">
                  <c:v>0.29542812955640413</c:v>
                </c:pt>
                <c:pt idx="2392">
                  <c:v>0.29717861612258339</c:v>
                </c:pt>
                <c:pt idx="2393">
                  <c:v>0.31370267282490738</c:v>
                </c:pt>
                <c:pt idx="2394">
                  <c:v>0.31871916127191774</c:v>
                </c:pt>
                <c:pt idx="2395">
                  <c:v>0.32731978639881115</c:v>
                </c:pt>
                <c:pt idx="2396">
                  <c:v>0.33486724925263356</c:v>
                </c:pt>
                <c:pt idx="2397">
                  <c:v>0.32692415626514548</c:v>
                </c:pt>
                <c:pt idx="2398">
                  <c:v>0.32786594734057539</c:v>
                </c:pt>
                <c:pt idx="2399">
                  <c:v>0.33697082130164763</c:v>
                </c:pt>
                <c:pt idx="2400">
                  <c:v>0.33539331986580351</c:v>
                </c:pt>
                <c:pt idx="2401">
                  <c:v>0.3434298645327995</c:v>
                </c:pt>
                <c:pt idx="2402">
                  <c:v>0.34315604448225911</c:v>
                </c:pt>
                <c:pt idx="2403">
                  <c:v>0.34438018591240221</c:v>
                </c:pt>
                <c:pt idx="2404">
                  <c:v>0.35091582659238363</c:v>
                </c:pt>
                <c:pt idx="2405">
                  <c:v>0.34024840871294504</c:v>
                </c:pt>
                <c:pt idx="2406">
                  <c:v>0.34949776929983917</c:v>
                </c:pt>
                <c:pt idx="2407">
                  <c:v>0.3329588157675949</c:v>
                </c:pt>
                <c:pt idx="2408">
                  <c:v>0.32714816503722804</c:v>
                </c:pt>
                <c:pt idx="2409">
                  <c:v>0.31603616158196385</c:v>
                </c:pt>
                <c:pt idx="2410">
                  <c:v>0.30880074634865518</c:v>
                </c:pt>
                <c:pt idx="2411">
                  <c:v>0.31449213743541654</c:v>
                </c:pt>
                <c:pt idx="2412">
                  <c:v>0.31746421807559572</c:v>
                </c:pt>
                <c:pt idx="2413">
                  <c:v>0.2920669786241194</c:v>
                </c:pt>
                <c:pt idx="2414">
                  <c:v>0.27363107674578202</c:v>
                </c:pt>
                <c:pt idx="2415">
                  <c:v>0.25316455188404874</c:v>
                </c:pt>
                <c:pt idx="2416">
                  <c:v>0.22757554176660988</c:v>
                </c:pt>
                <c:pt idx="2417">
                  <c:v>0.21889947424154352</c:v>
                </c:pt>
                <c:pt idx="2418">
                  <c:v>0.20334528199131921</c:v>
                </c:pt>
                <c:pt idx="2419">
                  <c:v>0.19316314457949929</c:v>
                </c:pt>
                <c:pt idx="2420">
                  <c:v>0.16971368914749141</c:v>
                </c:pt>
                <c:pt idx="2421">
                  <c:v>0.14264260034699028</c:v>
                </c:pt>
                <c:pt idx="2422">
                  <c:v>0.12563617217451425</c:v>
                </c:pt>
                <c:pt idx="2423">
                  <c:v>0.11832012685355764</c:v>
                </c:pt>
                <c:pt idx="2424">
                  <c:v>9.1429172612476753E-2</c:v>
                </c:pt>
                <c:pt idx="2425">
                  <c:v>6.9826259839059032E-2</c:v>
                </c:pt>
                <c:pt idx="2426">
                  <c:v>5.5748575422277756E-2</c:v>
                </c:pt>
                <c:pt idx="2427">
                  <c:v>4.2496227626903214E-2</c:v>
                </c:pt>
                <c:pt idx="2428">
                  <c:v>4.502501909561625E-2</c:v>
                </c:pt>
                <c:pt idx="2429">
                  <c:v>6.0341283482819238E-2</c:v>
                </c:pt>
                <c:pt idx="2430">
                  <c:v>9.1221993824755737E-2</c:v>
                </c:pt>
                <c:pt idx="2431">
                  <c:v>9.0571989285337953E-2</c:v>
                </c:pt>
                <c:pt idx="2432">
                  <c:v>9.1787916132494929E-2</c:v>
                </c:pt>
                <c:pt idx="2433">
                  <c:v>0.10791922812801143</c:v>
                </c:pt>
                <c:pt idx="2434">
                  <c:v>0.11903586970717002</c:v>
                </c:pt>
                <c:pt idx="2435">
                  <c:v>0.12246470698598373</c:v>
                </c:pt>
                <c:pt idx="2436">
                  <c:v>0.12764187387702042</c:v>
                </c:pt>
                <c:pt idx="2437">
                  <c:v>0.12237045443621726</c:v>
                </c:pt>
                <c:pt idx="2438">
                  <c:v>0.11620632344644168</c:v>
                </c:pt>
                <c:pt idx="2439">
                  <c:v>0.11713226204399699</c:v>
                </c:pt>
                <c:pt idx="2440">
                  <c:v>0.11981319036541344</c:v>
                </c:pt>
                <c:pt idx="2441">
                  <c:v>0.11911973212473916</c:v>
                </c:pt>
                <c:pt idx="2442">
                  <c:v>0.11896089851620148</c:v>
                </c:pt>
                <c:pt idx="2443">
                  <c:v>0.12500568143192098</c:v>
                </c:pt>
                <c:pt idx="2444">
                  <c:v>0.11959740992920333</c:v>
                </c:pt>
                <c:pt idx="2445">
                  <c:v>0.13116706756993207</c:v>
                </c:pt>
                <c:pt idx="2446">
                  <c:v>0.1252264173300715</c:v>
                </c:pt>
                <c:pt idx="2447">
                  <c:v>0.12996060726235273</c:v>
                </c:pt>
                <c:pt idx="2448">
                  <c:v>0.13155406814659892</c:v>
                </c:pt>
                <c:pt idx="2449">
                  <c:v>0.1308465574963403</c:v>
                </c:pt>
                <c:pt idx="2450">
                  <c:v>0.13712522051730613</c:v>
                </c:pt>
                <c:pt idx="2451">
                  <c:v>0.12969630793924894</c:v>
                </c:pt>
                <c:pt idx="2452">
                  <c:v>0.13189847792801579</c:v>
                </c:pt>
                <c:pt idx="2453">
                  <c:v>0.12722618480425943</c:v>
                </c:pt>
                <c:pt idx="2454">
                  <c:v>0.12574589856560645</c:v>
                </c:pt>
                <c:pt idx="2455">
                  <c:v>0.1306071507130529</c:v>
                </c:pt>
                <c:pt idx="2456">
                  <c:v>0.12432006405268302</c:v>
                </c:pt>
                <c:pt idx="2457">
                  <c:v>0.12667549228941347</c:v>
                </c:pt>
                <c:pt idx="2458">
                  <c:v>0.12820424773398428</c:v>
                </c:pt>
                <c:pt idx="2459">
                  <c:v>0.12235469792657304</c:v>
                </c:pt>
                <c:pt idx="2460">
                  <c:v>0.12209037405424406</c:v>
                </c:pt>
                <c:pt idx="2461">
                  <c:v>0.11924911784557236</c:v>
                </c:pt>
                <c:pt idx="2462">
                  <c:v>0.12208572744506048</c:v>
                </c:pt>
                <c:pt idx="2463">
                  <c:v>0.12154346150596575</c:v>
                </c:pt>
                <c:pt idx="2464">
                  <c:v>0.12326675981115254</c:v>
                </c:pt>
                <c:pt idx="2465">
                  <c:v>0.11992263940062768</c:v>
                </c:pt>
                <c:pt idx="2466">
                  <c:v>0.11923385607841948</c:v>
                </c:pt>
                <c:pt idx="2467">
                  <c:v>0.11437297763586927</c:v>
                </c:pt>
                <c:pt idx="2468">
                  <c:v>0.11081694934593679</c:v>
                </c:pt>
                <c:pt idx="2469">
                  <c:v>0.10915593609134153</c:v>
                </c:pt>
                <c:pt idx="2470">
                  <c:v>0.10450245853771314</c:v>
                </c:pt>
                <c:pt idx="2471">
                  <c:v>9.9389145302436865E-2</c:v>
                </c:pt>
                <c:pt idx="2472">
                  <c:v>9.8329721659913077E-2</c:v>
                </c:pt>
                <c:pt idx="2473">
                  <c:v>9.5513735448845311E-2</c:v>
                </c:pt>
                <c:pt idx="2474">
                  <c:v>9.0406785016357086E-2</c:v>
                </c:pt>
                <c:pt idx="2475">
                  <c:v>8.1049798853734908E-2</c:v>
                </c:pt>
                <c:pt idx="2476">
                  <c:v>8.0793748834845719E-2</c:v>
                </c:pt>
                <c:pt idx="2477">
                  <c:v>7.6543298269677096E-2</c:v>
                </c:pt>
                <c:pt idx="2478">
                  <c:v>7.231266221019203E-2</c:v>
                </c:pt>
                <c:pt idx="2479">
                  <c:v>6.6979914372424301E-2</c:v>
                </c:pt>
                <c:pt idx="2480">
                  <c:v>6.9275235624290069E-2</c:v>
                </c:pt>
                <c:pt idx="2481">
                  <c:v>6.5068509703105376E-2</c:v>
                </c:pt>
                <c:pt idx="2482">
                  <c:v>6.5782095852136707E-2</c:v>
                </c:pt>
                <c:pt idx="2483">
                  <c:v>6.6088126768751032E-2</c:v>
                </c:pt>
                <c:pt idx="2484">
                  <c:v>7.4543166319537751E-2</c:v>
                </c:pt>
                <c:pt idx="2485">
                  <c:v>8.1914928811097368E-2</c:v>
                </c:pt>
                <c:pt idx="2486">
                  <c:v>8.6148145077304256E-2</c:v>
                </c:pt>
                <c:pt idx="2487">
                  <c:v>9.3653248725993996E-2</c:v>
                </c:pt>
                <c:pt idx="2488">
                  <c:v>0.10176091974783717</c:v>
                </c:pt>
                <c:pt idx="2489">
                  <c:v>0.10344011724941236</c:v>
                </c:pt>
                <c:pt idx="2490">
                  <c:v>9.2902604544687115E-2</c:v>
                </c:pt>
                <c:pt idx="2491">
                  <c:v>9.7453600308197122E-2</c:v>
                </c:pt>
                <c:pt idx="2492">
                  <c:v>9.1273884196767588E-2</c:v>
                </c:pt>
                <c:pt idx="2493">
                  <c:v>9.0180639145990421E-2</c:v>
                </c:pt>
                <c:pt idx="2494">
                  <c:v>9.9317068315963999E-2</c:v>
                </c:pt>
                <c:pt idx="2495">
                  <c:v>9.9159283330903111E-2</c:v>
                </c:pt>
                <c:pt idx="2496">
                  <c:v>0.10233185939910636</c:v>
                </c:pt>
                <c:pt idx="2497">
                  <c:v>0.10216380879475613</c:v>
                </c:pt>
                <c:pt idx="2498">
                  <c:v>9.7690438817675862E-2</c:v>
                </c:pt>
                <c:pt idx="2499">
                  <c:v>0.10166961232759729</c:v>
                </c:pt>
                <c:pt idx="2500">
                  <c:v>0.10517981704035141</c:v>
                </c:pt>
                <c:pt idx="2501">
                  <c:v>9.9855650908355714E-2</c:v>
                </c:pt>
                <c:pt idx="2502">
                  <c:v>0.10938664530440305</c:v>
                </c:pt>
                <c:pt idx="2503">
                  <c:v>0.11209911476931581</c:v>
                </c:pt>
                <c:pt idx="2504">
                  <c:v>0.11432228071106565</c:v>
                </c:pt>
                <c:pt idx="2505">
                  <c:v>0.12075571771998082</c:v>
                </c:pt>
                <c:pt idx="2506">
                  <c:v>0.13038915727146452</c:v>
                </c:pt>
                <c:pt idx="2507">
                  <c:v>0.13348803768328951</c:v>
                </c:pt>
                <c:pt idx="2508">
                  <c:v>0.14649073391027359</c:v>
                </c:pt>
                <c:pt idx="2509">
                  <c:v>0.14445044867734236</c:v>
                </c:pt>
                <c:pt idx="2510">
                  <c:v>0.15439156582331304</c:v>
                </c:pt>
                <c:pt idx="2511">
                  <c:v>0.16440921718976395</c:v>
                </c:pt>
                <c:pt idx="2512">
                  <c:v>0.1709620943566576</c:v>
                </c:pt>
                <c:pt idx="2513">
                  <c:v>0.15995205567785831</c:v>
                </c:pt>
                <c:pt idx="2514">
                  <c:v>0.17069586812660889</c:v>
                </c:pt>
                <c:pt idx="2515">
                  <c:v>0.16799768306902971</c:v>
                </c:pt>
                <c:pt idx="2516">
                  <c:v>0.18261274440066433</c:v>
                </c:pt>
                <c:pt idx="2517">
                  <c:v>0.17048778428652345</c:v>
                </c:pt>
                <c:pt idx="2518">
                  <c:v>0.17023121011892473</c:v>
                </c:pt>
                <c:pt idx="2519">
                  <c:v>0.16194014225952555</c:v>
                </c:pt>
                <c:pt idx="2520">
                  <c:v>0.15634757501589075</c:v>
                </c:pt>
                <c:pt idx="2521">
                  <c:v>0.1499098706997854</c:v>
                </c:pt>
                <c:pt idx="2522">
                  <c:v>0.1405067943303589</c:v>
                </c:pt>
                <c:pt idx="2523">
                  <c:v>0.12876150051508314</c:v>
                </c:pt>
                <c:pt idx="2524">
                  <c:v>0.10380669521070315</c:v>
                </c:pt>
                <c:pt idx="2525">
                  <c:v>8.899779222157532E-2</c:v>
                </c:pt>
                <c:pt idx="2526">
                  <c:v>7.5044542864217148E-2</c:v>
                </c:pt>
                <c:pt idx="2527">
                  <c:v>7.5023875768894951E-2</c:v>
                </c:pt>
                <c:pt idx="2528">
                  <c:v>6.5005345305213943E-2</c:v>
                </c:pt>
                <c:pt idx="2529">
                  <c:v>5.62844711701318E-2</c:v>
                </c:pt>
                <c:pt idx="2530">
                  <c:v>5.9987309743714995E-2</c:v>
                </c:pt>
                <c:pt idx="2531">
                  <c:v>5.8558364735011484E-2</c:v>
                </c:pt>
                <c:pt idx="2532">
                  <c:v>5.4832773132320087E-2</c:v>
                </c:pt>
                <c:pt idx="2533">
                  <c:v>5.9379600084620759E-2</c:v>
                </c:pt>
                <c:pt idx="2534">
                  <c:v>5.8496984740714991E-2</c:v>
                </c:pt>
                <c:pt idx="2535">
                  <c:v>5.9554650262694665E-2</c:v>
                </c:pt>
                <c:pt idx="2536">
                  <c:v>6.4866512011364619E-2</c:v>
                </c:pt>
                <c:pt idx="2537">
                  <c:v>7.1993010065956708E-2</c:v>
                </c:pt>
                <c:pt idx="2538">
                  <c:v>5.53953053557402E-2</c:v>
                </c:pt>
                <c:pt idx="2539">
                  <c:v>5.7558522546286718E-2</c:v>
                </c:pt>
                <c:pt idx="2540">
                  <c:v>6.1318293543272326E-2</c:v>
                </c:pt>
                <c:pt idx="2541">
                  <c:v>6.6582922773486555E-2</c:v>
                </c:pt>
                <c:pt idx="2542">
                  <c:v>7.0951353099433387E-2</c:v>
                </c:pt>
                <c:pt idx="2543">
                  <c:v>6.9388965447126902E-2</c:v>
                </c:pt>
                <c:pt idx="2544">
                  <c:v>7.9750942556471999E-2</c:v>
                </c:pt>
                <c:pt idx="2545">
                  <c:v>8.0864412058193516E-2</c:v>
                </c:pt>
                <c:pt idx="2546">
                  <c:v>9.2334546091114758E-2</c:v>
                </c:pt>
                <c:pt idx="2547">
                  <c:v>8.8288891253839305E-2</c:v>
                </c:pt>
                <c:pt idx="2548">
                  <c:v>9.0828595546840543E-2</c:v>
                </c:pt>
                <c:pt idx="2549">
                  <c:v>9.7416755098236718E-2</c:v>
                </c:pt>
                <c:pt idx="2550">
                  <c:v>8.8449142923267748E-2</c:v>
                </c:pt>
                <c:pt idx="2551">
                  <c:v>8.0475758158774571E-2</c:v>
                </c:pt>
                <c:pt idx="2552">
                  <c:v>7.0337320534969355E-2</c:v>
                </c:pt>
                <c:pt idx="2553">
                  <c:v>6.5687210375343946E-2</c:v>
                </c:pt>
                <c:pt idx="2554">
                  <c:v>5.8180456402738084E-2</c:v>
                </c:pt>
                <c:pt idx="2555">
                  <c:v>5.1279681581551655E-2</c:v>
                </c:pt>
                <c:pt idx="2556">
                  <c:v>4.6583141375993717E-2</c:v>
                </c:pt>
                <c:pt idx="2557">
                  <c:v>4.6885791905928953E-2</c:v>
                </c:pt>
                <c:pt idx="2558">
                  <c:v>4.5868610807930421E-2</c:v>
                </c:pt>
                <c:pt idx="2559">
                  <c:v>4.5919842933888788E-2</c:v>
                </c:pt>
                <c:pt idx="2560">
                  <c:v>5.2537955693102614E-2</c:v>
                </c:pt>
                <c:pt idx="2561">
                  <c:v>5.5764615953891206E-2</c:v>
                </c:pt>
                <c:pt idx="2562">
                  <c:v>5.4336551302716113E-2</c:v>
                </c:pt>
                <c:pt idx="2563">
                  <c:v>5.7336690863222461E-2</c:v>
                </c:pt>
                <c:pt idx="2564">
                  <c:v>5.3963263813419322E-2</c:v>
                </c:pt>
                <c:pt idx="2565">
                  <c:v>5.1693820576945437E-2</c:v>
                </c:pt>
                <c:pt idx="2566">
                  <c:v>4.9800972675540102E-2</c:v>
                </c:pt>
                <c:pt idx="2567">
                  <c:v>5.361015209637942E-2</c:v>
                </c:pt>
                <c:pt idx="2568">
                  <c:v>5.1474437456952862E-2</c:v>
                </c:pt>
                <c:pt idx="2569">
                  <c:v>5.4226803757982889E-2</c:v>
                </c:pt>
                <c:pt idx="2570">
                  <c:v>5.3791476071227501E-2</c:v>
                </c:pt>
                <c:pt idx="2571">
                  <c:v>5.2545944417707616E-2</c:v>
                </c:pt>
                <c:pt idx="2572">
                  <c:v>4.9040852522255866E-2</c:v>
                </c:pt>
                <c:pt idx="2573">
                  <c:v>4.8470972614629806E-2</c:v>
                </c:pt>
                <c:pt idx="2574">
                  <c:v>5.0985168102970491E-2</c:v>
                </c:pt>
                <c:pt idx="2575">
                  <c:v>4.8923149898322194E-2</c:v>
                </c:pt>
                <c:pt idx="2576">
                  <c:v>4.7860208592544598E-2</c:v>
                </c:pt>
                <c:pt idx="2577">
                  <c:v>4.3722106289181002E-2</c:v>
                </c:pt>
                <c:pt idx="2578">
                  <c:v>4.4596071089418626E-2</c:v>
                </c:pt>
                <c:pt idx="2579">
                  <c:v>4.1101123979624433E-2</c:v>
                </c:pt>
                <c:pt idx="2580">
                  <c:v>4.4817656446444337E-2</c:v>
                </c:pt>
                <c:pt idx="2581">
                  <c:v>4.691799977102544E-2</c:v>
                </c:pt>
                <c:pt idx="2582">
                  <c:v>4.8855231283396396E-2</c:v>
                </c:pt>
                <c:pt idx="2583">
                  <c:v>4.498697719501555E-2</c:v>
                </c:pt>
                <c:pt idx="2584">
                  <c:v>4.5194324200965162E-2</c:v>
                </c:pt>
                <c:pt idx="2585">
                  <c:v>5.6901089109792323E-2</c:v>
                </c:pt>
                <c:pt idx="2586">
                  <c:v>5.7168441915247462E-2</c:v>
                </c:pt>
                <c:pt idx="2587">
                  <c:v>5.330072117926208E-2</c:v>
                </c:pt>
                <c:pt idx="2588">
                  <c:v>5.3158541241985033E-2</c:v>
                </c:pt>
                <c:pt idx="2589">
                  <c:v>5.1652586618709077E-2</c:v>
                </c:pt>
                <c:pt idx="2590">
                  <c:v>4.6208263347935589E-2</c:v>
                </c:pt>
                <c:pt idx="2591">
                  <c:v>4.4620209722931903E-2</c:v>
                </c:pt>
                <c:pt idx="2592">
                  <c:v>4.3334579119636771E-2</c:v>
                </c:pt>
                <c:pt idx="2593">
                  <c:v>4.2687648374038975E-2</c:v>
                </c:pt>
                <c:pt idx="2594">
                  <c:v>4.5440277932619837E-2</c:v>
                </c:pt>
                <c:pt idx="2595">
                  <c:v>5.3704283646678994E-2</c:v>
                </c:pt>
                <c:pt idx="2596">
                  <c:v>5.6774075024053669E-2</c:v>
                </c:pt>
                <c:pt idx="2597">
                  <c:v>5.4349009425063835E-2</c:v>
                </c:pt>
                <c:pt idx="2598">
                  <c:v>5.1858969762540237E-2</c:v>
                </c:pt>
                <c:pt idx="2599">
                  <c:v>5.1440401777872694E-2</c:v>
                </c:pt>
                <c:pt idx="2600">
                  <c:v>4.4706418292858791E-2</c:v>
                </c:pt>
                <c:pt idx="2601">
                  <c:v>4.7583599269024883E-2</c:v>
                </c:pt>
                <c:pt idx="2602">
                  <c:v>3.7873885741093113E-2</c:v>
                </c:pt>
                <c:pt idx="2603">
                  <c:v>3.4502943486678504E-2</c:v>
                </c:pt>
                <c:pt idx="2604">
                  <c:v>3.2831375607868515E-2</c:v>
                </c:pt>
                <c:pt idx="2605">
                  <c:v>3.2230248354450174E-2</c:v>
                </c:pt>
                <c:pt idx="2606">
                  <c:v>3.3392776015855295E-2</c:v>
                </c:pt>
                <c:pt idx="2607">
                  <c:v>3.1036075416502676E-2</c:v>
                </c:pt>
                <c:pt idx="2608">
                  <c:v>3.3299844487729054E-2</c:v>
                </c:pt>
                <c:pt idx="2609">
                  <c:v>4.1567705527124639E-2</c:v>
                </c:pt>
                <c:pt idx="2610">
                  <c:v>4.9996252924521763E-2</c:v>
                </c:pt>
                <c:pt idx="2611">
                  <c:v>5.4070979139555345E-2</c:v>
                </c:pt>
                <c:pt idx="2612">
                  <c:v>5.6288327043260616E-2</c:v>
                </c:pt>
                <c:pt idx="2613">
                  <c:v>6.1271935289490563E-2</c:v>
                </c:pt>
                <c:pt idx="2614">
                  <c:v>5.9204246383789377E-2</c:v>
                </c:pt>
                <c:pt idx="2615">
                  <c:v>5.2488086695368627E-2</c:v>
                </c:pt>
                <c:pt idx="2616">
                  <c:v>5.4976306377348287E-2</c:v>
                </c:pt>
                <c:pt idx="2617">
                  <c:v>5.5388049748435565E-2</c:v>
                </c:pt>
                <c:pt idx="2618">
                  <c:v>5.6569455799199315E-2</c:v>
                </c:pt>
                <c:pt idx="2619">
                  <c:v>5.8425026471837622E-2</c:v>
                </c:pt>
                <c:pt idx="2620">
                  <c:v>6.3819621697655537E-2</c:v>
                </c:pt>
                <c:pt idx="2621">
                  <c:v>5.9785632595366296E-2</c:v>
                </c:pt>
                <c:pt idx="2622">
                  <c:v>6.3176622622250669E-2</c:v>
                </c:pt>
                <c:pt idx="2623">
                  <c:v>5.9341336451498958E-2</c:v>
                </c:pt>
                <c:pt idx="2624">
                  <c:v>6.1676415719205013E-2</c:v>
                </c:pt>
                <c:pt idx="2625">
                  <c:v>6.5956734562045413E-2</c:v>
                </c:pt>
                <c:pt idx="2626">
                  <c:v>6.413858672932074E-2</c:v>
                </c:pt>
                <c:pt idx="2627">
                  <c:v>8.3476037597306402E-2</c:v>
                </c:pt>
                <c:pt idx="2628">
                  <c:v>9.4038030239095627E-2</c:v>
                </c:pt>
                <c:pt idx="2629">
                  <c:v>9.1033597457886598E-2</c:v>
                </c:pt>
                <c:pt idx="2630">
                  <c:v>9.8926282440053179E-2</c:v>
                </c:pt>
                <c:pt idx="2631">
                  <c:v>0.11307344646731728</c:v>
                </c:pt>
                <c:pt idx="2632">
                  <c:v>0.10560584281638004</c:v>
                </c:pt>
                <c:pt idx="2633">
                  <c:v>0.10683214202769972</c:v>
                </c:pt>
                <c:pt idx="2634">
                  <c:v>9.9393477712342929E-2</c:v>
                </c:pt>
                <c:pt idx="2635">
                  <c:v>9.2754724272792952E-2</c:v>
                </c:pt>
                <c:pt idx="2636">
                  <c:v>8.425635559815027E-2</c:v>
                </c:pt>
                <c:pt idx="2637">
                  <c:v>9.3572112488206904E-2</c:v>
                </c:pt>
                <c:pt idx="2638">
                  <c:v>0.1038490439600549</c:v>
                </c:pt>
                <c:pt idx="2639">
                  <c:v>0.11246639965323763</c:v>
                </c:pt>
                <c:pt idx="2640">
                  <c:v>0.12715083492569473</c:v>
                </c:pt>
                <c:pt idx="2641">
                  <c:v>0.11263227381283872</c:v>
                </c:pt>
                <c:pt idx="2642">
                  <c:v>0.10940828399261343</c:v>
                </c:pt>
                <c:pt idx="2643">
                  <c:v>9.6085198344020892E-2</c:v>
                </c:pt>
                <c:pt idx="2644">
                  <c:v>8.3437575576793696E-2</c:v>
                </c:pt>
                <c:pt idx="2645">
                  <c:v>6.9695718964296716E-2</c:v>
                </c:pt>
                <c:pt idx="2646">
                  <c:v>7.186745959574925E-2</c:v>
                </c:pt>
                <c:pt idx="2647">
                  <c:v>8.5339652336113084E-2</c:v>
                </c:pt>
                <c:pt idx="2648">
                  <c:v>9.528490519088581E-2</c:v>
                </c:pt>
                <c:pt idx="2649">
                  <c:v>0.11488499771202922</c:v>
                </c:pt>
                <c:pt idx="2650">
                  <c:v>0.13036940411719189</c:v>
                </c:pt>
                <c:pt idx="2651">
                  <c:v>0.13843829735098598</c:v>
                </c:pt>
                <c:pt idx="2652">
                  <c:v>0.13672767701355981</c:v>
                </c:pt>
                <c:pt idx="2653">
                  <c:v>0.13441479081696012</c:v>
                </c:pt>
                <c:pt idx="2654">
                  <c:v>0.14037857113788313</c:v>
                </c:pt>
                <c:pt idx="2655">
                  <c:v>0.15219254220627196</c:v>
                </c:pt>
                <c:pt idx="2656">
                  <c:v>0.15080135513421192</c:v>
                </c:pt>
                <c:pt idx="2657">
                  <c:v>0.14424231872520435</c:v>
                </c:pt>
                <c:pt idx="2658">
                  <c:v>0.15842246860313947</c:v>
                </c:pt>
                <c:pt idx="2659">
                  <c:v>0.1673556565588179</c:v>
                </c:pt>
                <c:pt idx="2660">
                  <c:v>0.19635911303175727</c:v>
                </c:pt>
                <c:pt idx="2661">
                  <c:v>0.24118851481835554</c:v>
                </c:pt>
                <c:pt idx="2662">
                  <c:v>0.25498451632200397</c:v>
                </c:pt>
                <c:pt idx="2663">
                  <c:v>0.25425576078361922</c:v>
                </c:pt>
                <c:pt idx="2664">
                  <c:v>0.25101201523651656</c:v>
                </c:pt>
                <c:pt idx="2665">
                  <c:v>0.2574487769102935</c:v>
                </c:pt>
                <c:pt idx="2666">
                  <c:v>0.25020222506651263</c:v>
                </c:pt>
                <c:pt idx="2667">
                  <c:v>0.25264728443976836</c:v>
                </c:pt>
                <c:pt idx="2668">
                  <c:v>0.23601708972725569</c:v>
                </c:pt>
                <c:pt idx="2669">
                  <c:v>0.25350901371025325</c:v>
                </c:pt>
                <c:pt idx="2670">
                  <c:v>0.25424744088476992</c:v>
                </c:pt>
                <c:pt idx="2671">
                  <c:v>0.18745792400085845</c:v>
                </c:pt>
                <c:pt idx="2672">
                  <c:v>0.18961503654250261</c:v>
                </c:pt>
                <c:pt idx="2673">
                  <c:v>0.17984125545863597</c:v>
                </c:pt>
                <c:pt idx="2674">
                  <c:v>0.1655800028144794</c:v>
                </c:pt>
                <c:pt idx="2675">
                  <c:v>0.15446250064592887</c:v>
                </c:pt>
                <c:pt idx="2676">
                  <c:v>0.13972426654970321</c:v>
                </c:pt>
                <c:pt idx="2677">
                  <c:v>0.13922385044798999</c:v>
                </c:pt>
                <c:pt idx="2678">
                  <c:v>0.11980277019469143</c:v>
                </c:pt>
                <c:pt idx="2679">
                  <c:v>7.9210823943591413E-2</c:v>
                </c:pt>
                <c:pt idx="2680">
                  <c:v>4.980289867252715E-2</c:v>
                </c:pt>
                <c:pt idx="2681">
                  <c:v>3.1132176268014351E-2</c:v>
                </c:pt>
                <c:pt idx="2682">
                  <c:v>3.200474522223621E-2</c:v>
                </c:pt>
                <c:pt idx="2683">
                  <c:v>4.1268496033369594E-2</c:v>
                </c:pt>
                <c:pt idx="2684">
                  <c:v>5.3032042380685644E-2</c:v>
                </c:pt>
                <c:pt idx="2685">
                  <c:v>5.8348754749855458E-2</c:v>
                </c:pt>
                <c:pt idx="2686">
                  <c:v>7.5940820430490774E-2</c:v>
                </c:pt>
                <c:pt idx="2687">
                  <c:v>6.8294736474527579E-2</c:v>
                </c:pt>
                <c:pt idx="2688">
                  <c:v>7.4452104305293546E-2</c:v>
                </c:pt>
                <c:pt idx="2689">
                  <c:v>7.8585570960965079E-2</c:v>
                </c:pt>
                <c:pt idx="2690">
                  <c:v>7.2499185347478873E-2</c:v>
                </c:pt>
                <c:pt idx="2691">
                  <c:v>8.5943477423537001E-2</c:v>
                </c:pt>
                <c:pt idx="2692">
                  <c:v>9.133043851278469E-2</c:v>
                </c:pt>
                <c:pt idx="2693">
                  <c:v>0.10588435460740322</c:v>
                </c:pt>
                <c:pt idx="2694">
                  <c:v>9.795669437082842E-2</c:v>
                </c:pt>
                <c:pt idx="2695">
                  <c:v>9.4535443801771243E-2</c:v>
                </c:pt>
                <c:pt idx="2696">
                  <c:v>0.10174813615447424</c:v>
                </c:pt>
                <c:pt idx="2697">
                  <c:v>9.3019418291723319E-2</c:v>
                </c:pt>
                <c:pt idx="2698">
                  <c:v>8.803554938770275E-2</c:v>
                </c:pt>
                <c:pt idx="2699">
                  <c:v>8.5017342781144034E-2</c:v>
                </c:pt>
                <c:pt idx="2700">
                  <c:v>8.259475890460069E-2</c:v>
                </c:pt>
                <c:pt idx="2701">
                  <c:v>8.5197754073082249E-2</c:v>
                </c:pt>
                <c:pt idx="2702">
                  <c:v>9.312828511753489E-2</c:v>
                </c:pt>
                <c:pt idx="2703">
                  <c:v>9.7483394738345316E-2</c:v>
                </c:pt>
                <c:pt idx="2704">
                  <c:v>0.1002570950600965</c:v>
                </c:pt>
                <c:pt idx="2705">
                  <c:v>0.11021556264062093</c:v>
                </c:pt>
                <c:pt idx="2706">
                  <c:v>0.10724179505747303</c:v>
                </c:pt>
                <c:pt idx="2707">
                  <c:v>0.10916286592159161</c:v>
                </c:pt>
                <c:pt idx="2708">
                  <c:v>0.10739311747235243</c:v>
                </c:pt>
                <c:pt idx="2709">
                  <c:v>0.11345973244361546</c:v>
                </c:pt>
                <c:pt idx="2710">
                  <c:v>0.12800500216179872</c:v>
                </c:pt>
                <c:pt idx="2711">
                  <c:v>0.14096451107533167</c:v>
                </c:pt>
                <c:pt idx="2712">
                  <c:v>0.15481648998225908</c:v>
                </c:pt>
                <c:pt idx="2713">
                  <c:v>0.17137870035568795</c:v>
                </c:pt>
                <c:pt idx="2714">
                  <c:v>0.17996145108759978</c:v>
                </c:pt>
                <c:pt idx="2715">
                  <c:v>0.16749672130009388</c:v>
                </c:pt>
                <c:pt idx="2716">
                  <c:v>0.16440944460521303</c:v>
                </c:pt>
                <c:pt idx="2717">
                  <c:v>0.16474281927408996</c:v>
                </c:pt>
                <c:pt idx="2718">
                  <c:v>0.15678485075780413</c:v>
                </c:pt>
                <c:pt idx="2719">
                  <c:v>0.15029270623604396</c:v>
                </c:pt>
                <c:pt idx="2720">
                  <c:v>0.12969452161164258</c:v>
                </c:pt>
                <c:pt idx="2721">
                  <c:v>0.1229876081247194</c:v>
                </c:pt>
                <c:pt idx="2722">
                  <c:v>0.11534660531175263</c:v>
                </c:pt>
                <c:pt idx="2723">
                  <c:v>0.11993222197295385</c:v>
                </c:pt>
                <c:pt idx="2724">
                  <c:v>0.13363278622151908</c:v>
                </c:pt>
                <c:pt idx="2725">
                  <c:v>0.15124216934127857</c:v>
                </c:pt>
                <c:pt idx="2726">
                  <c:v>0.16163401585325943</c:v>
                </c:pt>
                <c:pt idx="2727">
                  <c:v>0.17077954848105181</c:v>
                </c:pt>
                <c:pt idx="2728">
                  <c:v>0.17570963336885626</c:v>
                </c:pt>
                <c:pt idx="2729">
                  <c:v>0.17221167458818959</c:v>
                </c:pt>
                <c:pt idx="2730">
                  <c:v>0.16179622496318002</c:v>
                </c:pt>
                <c:pt idx="2731">
                  <c:v>0.16128175414595311</c:v>
                </c:pt>
                <c:pt idx="2732">
                  <c:v>0.16313583918484814</c:v>
                </c:pt>
                <c:pt idx="2733">
                  <c:v>0.16510521463317812</c:v>
                </c:pt>
                <c:pt idx="2734">
                  <c:v>0.17026082981708665</c:v>
                </c:pt>
                <c:pt idx="2735">
                  <c:v>0.16649649719909251</c:v>
                </c:pt>
                <c:pt idx="2736">
                  <c:v>0.15807807221929626</c:v>
                </c:pt>
                <c:pt idx="2737">
                  <c:v>0.15481530732198945</c:v>
                </c:pt>
                <c:pt idx="2738">
                  <c:v>0.13892821228113178</c:v>
                </c:pt>
                <c:pt idx="2739">
                  <c:v>0.14471856713394315</c:v>
                </c:pt>
                <c:pt idx="2740">
                  <c:v>0.1424702922690004</c:v>
                </c:pt>
                <c:pt idx="2741">
                  <c:v>0.13750816814805075</c:v>
                </c:pt>
                <c:pt idx="2742">
                  <c:v>0.12851700137527972</c:v>
                </c:pt>
                <c:pt idx="2743">
                  <c:v>0.12581711197933182</c:v>
                </c:pt>
                <c:pt idx="2744">
                  <c:v>0.13206685047994612</c:v>
                </c:pt>
                <c:pt idx="2745">
                  <c:v>0.12493168976957757</c:v>
                </c:pt>
                <c:pt idx="2746">
                  <c:v>0.12825336662677642</c:v>
                </c:pt>
                <c:pt idx="2747">
                  <c:v>0.12819505818295063</c:v>
                </c:pt>
                <c:pt idx="2748">
                  <c:v>0.13607180198723884</c:v>
                </c:pt>
                <c:pt idx="2749">
                  <c:v>0.14101045244325333</c:v>
                </c:pt>
                <c:pt idx="2750">
                  <c:v>0.15083153418225323</c:v>
                </c:pt>
                <c:pt idx="2751">
                  <c:v>0.15996610909734665</c:v>
                </c:pt>
                <c:pt idx="2752">
                  <c:v>0.16426580743978314</c:v>
                </c:pt>
                <c:pt idx="2753">
                  <c:v>0.17002220479358648</c:v>
                </c:pt>
                <c:pt idx="2754">
                  <c:v>0.16643162831133712</c:v>
                </c:pt>
                <c:pt idx="2755">
                  <c:v>0.17560297701748248</c:v>
                </c:pt>
                <c:pt idx="2756">
                  <c:v>0.17375200388992032</c:v>
                </c:pt>
                <c:pt idx="2757">
                  <c:v>0.17609516745367571</c:v>
                </c:pt>
                <c:pt idx="2758">
                  <c:v>0.17641285948970842</c:v>
                </c:pt>
                <c:pt idx="2759">
                  <c:v>0.18752643960884086</c:v>
                </c:pt>
                <c:pt idx="2760">
                  <c:v>0.18725708984546005</c:v>
                </c:pt>
                <c:pt idx="2761">
                  <c:v>0.19619292306900976</c:v>
                </c:pt>
                <c:pt idx="2762">
                  <c:v>0.19290195449787534</c:v>
                </c:pt>
                <c:pt idx="2763">
                  <c:v>0.19736146340539668</c:v>
                </c:pt>
                <c:pt idx="2764">
                  <c:v>0.19705972696438451</c:v>
                </c:pt>
                <c:pt idx="2765">
                  <c:v>0.18750129580093583</c:v>
                </c:pt>
                <c:pt idx="2766">
                  <c:v>0.18317704935833246</c:v>
                </c:pt>
                <c:pt idx="2767">
                  <c:v>0.18064854318397025</c:v>
                </c:pt>
                <c:pt idx="2768">
                  <c:v>0.16916163101422696</c:v>
                </c:pt>
                <c:pt idx="2769">
                  <c:v>0.16756546518048449</c:v>
                </c:pt>
                <c:pt idx="2770">
                  <c:v>0.16566003334521592</c:v>
                </c:pt>
                <c:pt idx="2771">
                  <c:v>0.15769210022325833</c:v>
                </c:pt>
                <c:pt idx="2772">
                  <c:v>0.15014968186217814</c:v>
                </c:pt>
                <c:pt idx="2773">
                  <c:v>0.14922856394179992</c:v>
                </c:pt>
                <c:pt idx="2774">
                  <c:v>0.14374549986583057</c:v>
                </c:pt>
                <c:pt idx="2775">
                  <c:v>0.14700685191594656</c:v>
                </c:pt>
                <c:pt idx="2776">
                  <c:v>0.15139156551556071</c:v>
                </c:pt>
                <c:pt idx="2777">
                  <c:v>0.14666566494133537</c:v>
                </c:pt>
                <c:pt idx="2778">
                  <c:v>0.14251510959703215</c:v>
                </c:pt>
                <c:pt idx="2779">
                  <c:v>0.15394964887685311</c:v>
                </c:pt>
                <c:pt idx="2780">
                  <c:v>0.15014655009463457</c:v>
                </c:pt>
                <c:pt idx="2781">
                  <c:v>0.15356686810702935</c:v>
                </c:pt>
                <c:pt idx="2782">
                  <c:v>0.14681463397199879</c:v>
                </c:pt>
                <c:pt idx="2783">
                  <c:v>0.14597515961298213</c:v>
                </c:pt>
                <c:pt idx="2784">
                  <c:v>0.1512184361071903</c:v>
                </c:pt>
                <c:pt idx="2785">
                  <c:v>0.14778398963482969</c:v>
                </c:pt>
                <c:pt idx="2786">
                  <c:v>0.14542360823469586</c:v>
                </c:pt>
                <c:pt idx="2787">
                  <c:v>0.14805143462599429</c:v>
                </c:pt>
                <c:pt idx="2788">
                  <c:v>0.1518906708928236</c:v>
                </c:pt>
                <c:pt idx="2789">
                  <c:v>0.14898625239752736</c:v>
                </c:pt>
                <c:pt idx="2790">
                  <c:v>0.15299419242969417</c:v>
                </c:pt>
                <c:pt idx="2791">
                  <c:v>0.15039408840364507</c:v>
                </c:pt>
                <c:pt idx="2792">
                  <c:v>0.15704317087991579</c:v>
                </c:pt>
                <c:pt idx="2793">
                  <c:v>0.15247742673447701</c:v>
                </c:pt>
                <c:pt idx="2794">
                  <c:v>0.1523995343691911</c:v>
                </c:pt>
                <c:pt idx="2795">
                  <c:v>0.14824224548716727</c:v>
                </c:pt>
                <c:pt idx="2796">
                  <c:v>0.14423685103927228</c:v>
                </c:pt>
                <c:pt idx="2797">
                  <c:v>0.14237996963865487</c:v>
                </c:pt>
                <c:pt idx="2798">
                  <c:v>0.15048723207184631</c:v>
                </c:pt>
                <c:pt idx="2799">
                  <c:v>0.15089880710956013</c:v>
                </c:pt>
                <c:pt idx="2800">
                  <c:v>0.1525748491829132</c:v>
                </c:pt>
                <c:pt idx="2801">
                  <c:v>0.14911923233588062</c:v>
                </c:pt>
                <c:pt idx="2802">
                  <c:v>0.1520135746987458</c:v>
                </c:pt>
                <c:pt idx="2803">
                  <c:v>0.15935315452047769</c:v>
                </c:pt>
                <c:pt idx="2804">
                  <c:v>0.16111746151739514</c:v>
                </c:pt>
                <c:pt idx="2805">
                  <c:v>0.15946106860257298</c:v>
                </c:pt>
                <c:pt idx="2806">
                  <c:v>0.16496616020962548</c:v>
                </c:pt>
                <c:pt idx="2807">
                  <c:v>0.17163143986396076</c:v>
                </c:pt>
                <c:pt idx="2808">
                  <c:v>0.18216602966951029</c:v>
                </c:pt>
                <c:pt idx="2809">
                  <c:v>0.18363699808539724</c:v>
                </c:pt>
                <c:pt idx="2810">
                  <c:v>0.19299182600928322</c:v>
                </c:pt>
                <c:pt idx="2811">
                  <c:v>0.18065145677816297</c:v>
                </c:pt>
                <c:pt idx="2812">
                  <c:v>0.18635160182591962</c:v>
                </c:pt>
                <c:pt idx="2813">
                  <c:v>0.18491333089553999</c:v>
                </c:pt>
                <c:pt idx="2814">
                  <c:v>0.18947610606320336</c:v>
                </c:pt>
                <c:pt idx="2815">
                  <c:v>0.19031029825315385</c:v>
                </c:pt>
                <c:pt idx="2816">
                  <c:v>0.18375330900676143</c:v>
                </c:pt>
                <c:pt idx="2817">
                  <c:v>0.13801640160075296</c:v>
                </c:pt>
                <c:pt idx="2818">
                  <c:v>0.10183943461477729</c:v>
                </c:pt>
                <c:pt idx="2819">
                  <c:v>6.1794891047517127E-2</c:v>
                </c:pt>
                <c:pt idx="2820">
                  <c:v>3.4415181847386143E-2</c:v>
                </c:pt>
                <c:pt idx="2821">
                  <c:v>1.2956154470621772E-2</c:v>
                </c:pt>
                <c:pt idx="2822">
                  <c:v>1.3900387889846513E-2</c:v>
                </c:pt>
                <c:pt idx="2823">
                  <c:v>1.1337247564578387E-2</c:v>
                </c:pt>
                <c:pt idx="2824">
                  <c:v>1.2774603577423226E-2</c:v>
                </c:pt>
                <c:pt idx="2825">
                  <c:v>1.1634909088964959E-2</c:v>
                </c:pt>
                <c:pt idx="2826">
                  <c:v>1.1305501612516412E-2</c:v>
                </c:pt>
                <c:pt idx="2827">
                  <c:v>1.1449700171983747E-2</c:v>
                </c:pt>
                <c:pt idx="2828">
                  <c:v>1.0680052041162942E-2</c:v>
                </c:pt>
                <c:pt idx="2829">
                  <c:v>1.0253374744183287E-2</c:v>
                </c:pt>
                <c:pt idx="2830">
                  <c:v>1.2427760052871958E-2</c:v>
                </c:pt>
                <c:pt idx="2831">
                  <c:v>1.507512775274631E-2</c:v>
                </c:pt>
                <c:pt idx="2832">
                  <c:v>1.4138339031865949E-2</c:v>
                </c:pt>
                <c:pt idx="2833">
                  <c:v>2.1869019431114464E-2</c:v>
                </c:pt>
                <c:pt idx="2834">
                  <c:v>2.593755690194641E-2</c:v>
                </c:pt>
                <c:pt idx="2835">
                  <c:v>2.5408206373234061E-2</c:v>
                </c:pt>
                <c:pt idx="2836">
                  <c:v>2.3465848826303808E-2</c:v>
                </c:pt>
                <c:pt idx="2837">
                  <c:v>2.6841961792247175E-2</c:v>
                </c:pt>
                <c:pt idx="2838">
                  <c:v>2.4872136896080737E-2</c:v>
                </c:pt>
                <c:pt idx="2839">
                  <c:v>2.3892557202212037E-2</c:v>
                </c:pt>
                <c:pt idx="2840">
                  <c:v>2.6888610657981267E-2</c:v>
                </c:pt>
                <c:pt idx="2841">
                  <c:v>2.8218077594114217E-2</c:v>
                </c:pt>
                <c:pt idx="2842">
                  <c:v>2.4652847227559456E-2</c:v>
                </c:pt>
                <c:pt idx="2843">
                  <c:v>3.3018662426180033E-2</c:v>
                </c:pt>
                <c:pt idx="2844">
                  <c:v>4.3853302787534992E-2</c:v>
                </c:pt>
                <c:pt idx="2845">
                  <c:v>5.9237186450413745E-2</c:v>
                </c:pt>
                <c:pt idx="2846">
                  <c:v>4.8700979662267621E-2</c:v>
                </c:pt>
                <c:pt idx="2847">
                  <c:v>5.1593782544967853E-2</c:v>
                </c:pt>
                <c:pt idx="2848">
                  <c:v>5.5200042128167787E-2</c:v>
                </c:pt>
                <c:pt idx="2849">
                  <c:v>4.6807537684036789E-2</c:v>
                </c:pt>
                <c:pt idx="2850">
                  <c:v>4.433138839230525E-2</c:v>
                </c:pt>
                <c:pt idx="2851">
                  <c:v>3.5191329738063853E-2</c:v>
                </c:pt>
                <c:pt idx="2852">
                  <c:v>3.0719404076463272E-2</c:v>
                </c:pt>
                <c:pt idx="2853">
                  <c:v>2.9785517456350115E-2</c:v>
                </c:pt>
                <c:pt idx="2854">
                  <c:v>2.7537024245159445E-2</c:v>
                </c:pt>
                <c:pt idx="2855">
                  <c:v>2.9893908026465438E-2</c:v>
                </c:pt>
                <c:pt idx="2856">
                  <c:v>4.4640621084493744E-2</c:v>
                </c:pt>
                <c:pt idx="2857">
                  <c:v>4.6124079267223402E-2</c:v>
                </c:pt>
                <c:pt idx="2858">
                  <c:v>3.4546340190253426E-2</c:v>
                </c:pt>
                <c:pt idx="2859">
                  <c:v>3.9974336662458969E-2</c:v>
                </c:pt>
                <c:pt idx="2860">
                  <c:v>5.7806247800656935E-2</c:v>
                </c:pt>
                <c:pt idx="2861">
                  <c:v>6.5899840015217787E-2</c:v>
                </c:pt>
                <c:pt idx="2862">
                  <c:v>6.463096686308642E-2</c:v>
                </c:pt>
                <c:pt idx="2863">
                  <c:v>5.9648058796916634E-2</c:v>
                </c:pt>
                <c:pt idx="2864">
                  <c:v>6.6233222419896376E-2</c:v>
                </c:pt>
                <c:pt idx="2865">
                  <c:v>7.2595390751250766E-2</c:v>
                </c:pt>
                <c:pt idx="2866">
                  <c:v>6.5785412630445655E-2</c:v>
                </c:pt>
                <c:pt idx="2867">
                  <c:v>5.8505169245464748E-2</c:v>
                </c:pt>
                <c:pt idx="2868">
                  <c:v>4.4454191446631527E-2</c:v>
                </c:pt>
                <c:pt idx="2869">
                  <c:v>4.372025694607138E-2</c:v>
                </c:pt>
                <c:pt idx="2870">
                  <c:v>4.1227520620520958E-2</c:v>
                </c:pt>
                <c:pt idx="2871">
                  <c:v>4.0701097282296331E-2</c:v>
                </c:pt>
                <c:pt idx="2872">
                  <c:v>3.6946435008404895E-2</c:v>
                </c:pt>
                <c:pt idx="2873">
                  <c:v>3.6012871067359856E-2</c:v>
                </c:pt>
                <c:pt idx="2874">
                  <c:v>3.0766524608368748E-2</c:v>
                </c:pt>
                <c:pt idx="2875">
                  <c:v>2.635972801407508E-2</c:v>
                </c:pt>
                <c:pt idx="2876">
                  <c:v>2.8894801923840526E-2</c:v>
                </c:pt>
                <c:pt idx="2877">
                  <c:v>2.6710684509893966E-2</c:v>
                </c:pt>
                <c:pt idx="2878">
                  <c:v>1.2770089240816705E-2</c:v>
                </c:pt>
                <c:pt idx="2879">
                  <c:v>3.4870029551490643E-3</c:v>
                </c:pt>
                <c:pt idx="2880">
                  <c:v>2.4262355105792955E-3</c:v>
                </c:pt>
                <c:pt idx="2881">
                  <c:v>5.5297087132860287E-3</c:v>
                </c:pt>
                <c:pt idx="2882">
                  <c:v>7.2363677348524806E-3</c:v>
                </c:pt>
                <c:pt idx="2883">
                  <c:v>7.4072515010961378E-3</c:v>
                </c:pt>
                <c:pt idx="2884">
                  <c:v>7.6787907301186951E-3</c:v>
                </c:pt>
                <c:pt idx="2885">
                  <c:v>5.5583390253343074E-3</c:v>
                </c:pt>
                <c:pt idx="2886">
                  <c:v>5.8542992213764323E-3</c:v>
                </c:pt>
                <c:pt idx="2887">
                  <c:v>8.4523123503617483E-3</c:v>
                </c:pt>
                <c:pt idx="2888">
                  <c:v>6.8801291485747736E-3</c:v>
                </c:pt>
                <c:pt idx="2889">
                  <c:v>8.0732675333669342E-3</c:v>
                </c:pt>
                <c:pt idx="2890">
                  <c:v>5.7919219133273844E-3</c:v>
                </c:pt>
                <c:pt idx="2891">
                  <c:v>7.6829441796155053E-3</c:v>
                </c:pt>
                <c:pt idx="2892">
                  <c:v>7.7714495909509702E-3</c:v>
                </c:pt>
                <c:pt idx="2893">
                  <c:v>9.473234818971157E-3</c:v>
                </c:pt>
                <c:pt idx="2894">
                  <c:v>1.0134191567161048E-2</c:v>
                </c:pt>
                <c:pt idx="2895">
                  <c:v>1.3955955873187105E-2</c:v>
                </c:pt>
                <c:pt idx="2896">
                  <c:v>1.3102277892298682E-2</c:v>
                </c:pt>
                <c:pt idx="2897">
                  <c:v>1.7606962784969989E-2</c:v>
                </c:pt>
                <c:pt idx="2898">
                  <c:v>1.1519503382132024E-2</c:v>
                </c:pt>
                <c:pt idx="2899">
                  <c:v>1.3508576106715322E-2</c:v>
                </c:pt>
                <c:pt idx="2900">
                  <c:v>1.3927839986545298E-2</c:v>
                </c:pt>
                <c:pt idx="2901">
                  <c:v>1.4862399380640745E-2</c:v>
                </c:pt>
                <c:pt idx="2902">
                  <c:v>1.5981791265660641E-2</c:v>
                </c:pt>
                <c:pt idx="2903">
                  <c:v>1.9231391495589223E-2</c:v>
                </c:pt>
                <c:pt idx="2904">
                  <c:v>2.2266716942854724E-2</c:v>
                </c:pt>
                <c:pt idx="2905">
                  <c:v>2.1621346505239669E-2</c:v>
                </c:pt>
                <c:pt idx="2906">
                  <c:v>2.2560136250736901E-2</c:v>
                </c:pt>
                <c:pt idx="2907">
                  <c:v>2.3360255518314572E-2</c:v>
                </c:pt>
                <c:pt idx="2908">
                  <c:v>2.5432199295584833E-2</c:v>
                </c:pt>
                <c:pt idx="2909">
                  <c:v>2.4628250271312997E-2</c:v>
                </c:pt>
                <c:pt idx="2910">
                  <c:v>2.4559354445068505E-2</c:v>
                </c:pt>
                <c:pt idx="2911">
                  <c:v>2.6149821046128847E-2</c:v>
                </c:pt>
                <c:pt idx="2912">
                  <c:v>2.2643208270716506E-2</c:v>
                </c:pt>
                <c:pt idx="2913">
                  <c:v>3.0729502339503653E-2</c:v>
                </c:pt>
                <c:pt idx="2914">
                  <c:v>3.0335680337796152E-2</c:v>
                </c:pt>
                <c:pt idx="2915">
                  <c:v>3.0717235400843469E-2</c:v>
                </c:pt>
                <c:pt idx="2916">
                  <c:v>2.9981538707204859E-2</c:v>
                </c:pt>
                <c:pt idx="2917">
                  <c:v>3.3087627482340384E-2</c:v>
                </c:pt>
                <c:pt idx="2918">
                  <c:v>4.0623170046041102E-2</c:v>
                </c:pt>
                <c:pt idx="2919">
                  <c:v>5.025242898050683E-2</c:v>
                </c:pt>
                <c:pt idx="2920">
                  <c:v>4.7270182235815507E-2</c:v>
                </c:pt>
                <c:pt idx="2921">
                  <c:v>4.4249089656777062E-2</c:v>
                </c:pt>
                <c:pt idx="2922">
                  <c:v>4.454094605674052E-2</c:v>
                </c:pt>
                <c:pt idx="2923">
                  <c:v>2.8956712213645163E-2</c:v>
                </c:pt>
                <c:pt idx="2924">
                  <c:v>1.6854256386474219E-2</c:v>
                </c:pt>
                <c:pt idx="2925">
                  <c:v>9.6082955013062615E-3</c:v>
                </c:pt>
                <c:pt idx="2926">
                  <c:v>1.352500723757068E-2</c:v>
                </c:pt>
                <c:pt idx="2927">
                  <c:v>1.1409069083456815E-2</c:v>
                </c:pt>
                <c:pt idx="2928">
                  <c:v>1.7636010172611228E-2</c:v>
                </c:pt>
                <c:pt idx="2929">
                  <c:v>1.9141169144608974E-2</c:v>
                </c:pt>
                <c:pt idx="2930">
                  <c:v>1.5832751119706154E-2</c:v>
                </c:pt>
                <c:pt idx="2931">
                  <c:v>1.0950595732785713E-2</c:v>
                </c:pt>
                <c:pt idx="2932">
                  <c:v>7.4022922289693396E-3</c:v>
                </c:pt>
                <c:pt idx="2933">
                  <c:v>4.6732452733185973E-3</c:v>
                </c:pt>
                <c:pt idx="2934">
                  <c:v>3.5465554790402236E-3</c:v>
                </c:pt>
                <c:pt idx="2935">
                  <c:v>7.7885041653380366E-3</c:v>
                </c:pt>
                <c:pt idx="2936">
                  <c:v>1.0824371196402439E-2</c:v>
                </c:pt>
                <c:pt idx="2937">
                  <c:v>1.3227398522072928E-2</c:v>
                </c:pt>
                <c:pt idx="2938">
                  <c:v>1.102590823021413E-2</c:v>
                </c:pt>
                <c:pt idx="2939">
                  <c:v>1.3091083425250174E-2</c:v>
                </c:pt>
                <c:pt idx="2940">
                  <c:v>1.2751610997603982E-2</c:v>
                </c:pt>
                <c:pt idx="2941">
                  <c:v>1.3087118188335805E-2</c:v>
                </c:pt>
                <c:pt idx="2942">
                  <c:v>1.7273332570365375E-2</c:v>
                </c:pt>
                <c:pt idx="2943">
                  <c:v>1.4355118976494909E-2</c:v>
                </c:pt>
                <c:pt idx="2944">
                  <c:v>1.8122039873244903E-2</c:v>
                </c:pt>
                <c:pt idx="2945">
                  <c:v>2.0642114510421018E-2</c:v>
                </c:pt>
                <c:pt idx="2946">
                  <c:v>1.7842751056761412E-2</c:v>
                </c:pt>
                <c:pt idx="2947">
                  <c:v>1.9135295538326293E-2</c:v>
                </c:pt>
                <c:pt idx="2948">
                  <c:v>1.9109221504140999E-2</c:v>
                </c:pt>
                <c:pt idx="2949">
                  <c:v>1.5208497064947535E-2</c:v>
                </c:pt>
                <c:pt idx="2950">
                  <c:v>1.5982663355442524E-2</c:v>
                </c:pt>
                <c:pt idx="2951">
                  <c:v>1.4595493623568576E-2</c:v>
                </c:pt>
                <c:pt idx="2952">
                  <c:v>1.3778426310006545E-2</c:v>
                </c:pt>
                <c:pt idx="2953">
                  <c:v>1.1650744371400647E-2</c:v>
                </c:pt>
                <c:pt idx="2954">
                  <c:v>9.8461358199428139E-3</c:v>
                </c:pt>
                <c:pt idx="2955">
                  <c:v>1.1184698799705255E-2</c:v>
                </c:pt>
                <c:pt idx="2956">
                  <c:v>9.3058726046425806E-3</c:v>
                </c:pt>
                <c:pt idx="2957">
                  <c:v>1.0757897470965855E-2</c:v>
                </c:pt>
                <c:pt idx="2958">
                  <c:v>1.2890492432697614E-2</c:v>
                </c:pt>
                <c:pt idx="2959">
                  <c:v>1.4099295492988283E-2</c:v>
                </c:pt>
                <c:pt idx="2960">
                  <c:v>1.6419593423450798E-2</c:v>
                </c:pt>
                <c:pt idx="2961">
                  <c:v>1.9633772438543001E-2</c:v>
                </c:pt>
                <c:pt idx="2962">
                  <c:v>1.9950961291889301E-2</c:v>
                </c:pt>
                <c:pt idx="2963">
                  <c:v>1.9084769992214083E-2</c:v>
                </c:pt>
                <c:pt idx="2964">
                  <c:v>2.0790196133322163E-2</c:v>
                </c:pt>
                <c:pt idx="2965">
                  <c:v>2.5003907728670578E-2</c:v>
                </c:pt>
                <c:pt idx="2966">
                  <c:v>3.1108177813294079E-2</c:v>
                </c:pt>
                <c:pt idx="2967">
                  <c:v>2.3712645501396051E-2</c:v>
                </c:pt>
                <c:pt idx="2968">
                  <c:v>2.4333301065550077E-2</c:v>
                </c:pt>
                <c:pt idx="2969">
                  <c:v>2.1720286878593953E-2</c:v>
                </c:pt>
                <c:pt idx="2970">
                  <c:v>2.0731487633676871E-2</c:v>
                </c:pt>
                <c:pt idx="2971">
                  <c:v>1.5315144798941123E-2</c:v>
                </c:pt>
                <c:pt idx="2972">
                  <c:v>1.359434738774172E-2</c:v>
                </c:pt>
                <c:pt idx="2973">
                  <c:v>1.2657399410465181E-2</c:v>
                </c:pt>
                <c:pt idx="2974">
                  <c:v>1.5337968886186997E-2</c:v>
                </c:pt>
                <c:pt idx="2975">
                  <c:v>1.4007749134767183E-2</c:v>
                </c:pt>
                <c:pt idx="2976">
                  <c:v>6.9574550000553936E-3</c:v>
                </c:pt>
                <c:pt idx="2977">
                  <c:v>1.0019199761960225E-2</c:v>
                </c:pt>
                <c:pt idx="2978">
                  <c:v>1.1456161541526341E-2</c:v>
                </c:pt>
                <c:pt idx="2979">
                  <c:v>1.54164611730033E-2</c:v>
                </c:pt>
                <c:pt idx="2980">
                  <c:v>1.4535215358391076E-2</c:v>
                </c:pt>
                <c:pt idx="2981">
                  <c:v>1.6971738917705495E-2</c:v>
                </c:pt>
                <c:pt idx="2982">
                  <c:v>1.3023451079465337E-2</c:v>
                </c:pt>
                <c:pt idx="2983">
                  <c:v>1.5291405356536402E-2</c:v>
                </c:pt>
                <c:pt idx="2984">
                  <c:v>2.6090923191459343E-2</c:v>
                </c:pt>
                <c:pt idx="2985">
                  <c:v>3.0325515224157395E-2</c:v>
                </c:pt>
                <c:pt idx="2986">
                  <c:v>2.9298769919647468E-2</c:v>
                </c:pt>
                <c:pt idx="2987">
                  <c:v>3.6417249949873456E-2</c:v>
                </c:pt>
                <c:pt idx="2988">
                  <c:v>4.7173825663063509E-2</c:v>
                </c:pt>
                <c:pt idx="2989">
                  <c:v>4.6905590990911739E-2</c:v>
                </c:pt>
                <c:pt idx="2990">
                  <c:v>5.4527387945133551E-2</c:v>
                </c:pt>
                <c:pt idx="2991">
                  <c:v>5.1168129057036854E-2</c:v>
                </c:pt>
                <c:pt idx="2992">
                  <c:v>3.9504043946563608E-2</c:v>
                </c:pt>
                <c:pt idx="2993">
                  <c:v>2.9656160440772957E-2</c:v>
                </c:pt>
                <c:pt idx="2994">
                  <c:v>3.9464874010438744E-2</c:v>
                </c:pt>
                <c:pt idx="2995">
                  <c:v>3.9029985454378191E-2</c:v>
                </c:pt>
                <c:pt idx="2996">
                  <c:v>4.516891369205428E-2</c:v>
                </c:pt>
                <c:pt idx="2997">
                  <c:v>3.9923099723833309E-2</c:v>
                </c:pt>
                <c:pt idx="2998">
                  <c:v>3.6273838449345307E-2</c:v>
                </c:pt>
                <c:pt idx="2999">
                  <c:v>3.7083562630533431E-2</c:v>
                </c:pt>
                <c:pt idx="3000">
                  <c:v>3.5762766948929325E-2</c:v>
                </c:pt>
                <c:pt idx="3001">
                  <c:v>3.2609119036029109E-2</c:v>
                </c:pt>
                <c:pt idx="3002">
                  <c:v>3.4844107119553464E-2</c:v>
                </c:pt>
                <c:pt idx="3003">
                  <c:v>3.2303763334797654E-2</c:v>
                </c:pt>
                <c:pt idx="3004">
                  <c:v>3.2854809653215362E-2</c:v>
                </c:pt>
                <c:pt idx="3005">
                  <c:v>3.1697988418218283E-2</c:v>
                </c:pt>
                <c:pt idx="3006">
                  <c:v>3.1358028902044546E-2</c:v>
                </c:pt>
                <c:pt idx="3007">
                  <c:v>3.4943426363843406E-2</c:v>
                </c:pt>
                <c:pt idx="3008">
                  <c:v>3.5978700309993603E-2</c:v>
                </c:pt>
                <c:pt idx="3009">
                  <c:v>3.8716852772668085E-2</c:v>
                </c:pt>
                <c:pt idx="3010">
                  <c:v>4.3996419412237607E-2</c:v>
                </c:pt>
                <c:pt idx="3011">
                  <c:v>5.351161259093886E-2</c:v>
                </c:pt>
                <c:pt idx="3012">
                  <c:v>1.4918689975629757E-3</c:v>
                </c:pt>
                <c:pt idx="3013">
                  <c:v>6.9233173412882828E-4</c:v>
                </c:pt>
                <c:pt idx="3014">
                  <c:v>-3.4430267083422764E-3</c:v>
                </c:pt>
                <c:pt idx="3015">
                  <c:v>2.7157423981111033E-3</c:v>
                </c:pt>
                <c:pt idx="3016">
                  <c:v>0.36612387200601038</c:v>
                </c:pt>
                <c:pt idx="3017">
                  <c:v>0.34785881292870219</c:v>
                </c:pt>
                <c:pt idx="3018">
                  <c:v>0.30142060870578585</c:v>
                </c:pt>
                <c:pt idx="3019">
                  <c:v>0.30955839212280012</c:v>
                </c:pt>
                <c:pt idx="3020">
                  <c:v>0.39435696983332935</c:v>
                </c:pt>
                <c:pt idx="3021">
                  <c:v>0.3579821232016594</c:v>
                </c:pt>
                <c:pt idx="3022">
                  <c:v>0.3506622469952218</c:v>
                </c:pt>
                <c:pt idx="3023">
                  <c:v>0.37813895911537188</c:v>
                </c:pt>
                <c:pt idx="3024">
                  <c:v>0.34974549096031171</c:v>
                </c:pt>
                <c:pt idx="3025">
                  <c:v>0.29053505148536668</c:v>
                </c:pt>
                <c:pt idx="3026">
                  <c:v>0.30370452453414742</c:v>
                </c:pt>
                <c:pt idx="3027">
                  <c:v>3.7840463508005365E-2</c:v>
                </c:pt>
                <c:pt idx="3028">
                  <c:v>-1.1584102915425342E-2</c:v>
                </c:pt>
                <c:pt idx="3029">
                  <c:v>-1.1984379055127725E-3</c:v>
                </c:pt>
                <c:pt idx="3030">
                  <c:v>1.4464439721649689E-2</c:v>
                </c:pt>
                <c:pt idx="3031">
                  <c:v>9.2513713850336157E-3</c:v>
                </c:pt>
                <c:pt idx="3032">
                  <c:v>2.2463654162903426E-2</c:v>
                </c:pt>
                <c:pt idx="3033">
                  <c:v>3.9701691706159045E-2</c:v>
                </c:pt>
                <c:pt idx="3034">
                  <c:v>3.2129229854284895E-2</c:v>
                </c:pt>
                <c:pt idx="3035">
                  <c:v>3.4192991351238586E-2</c:v>
                </c:pt>
                <c:pt idx="3036">
                  <c:v>2.7417889245909925E-2</c:v>
                </c:pt>
                <c:pt idx="3037">
                  <c:v>-1.0480556874911194E-2</c:v>
                </c:pt>
                <c:pt idx="3038">
                  <c:v>-5.1276196224456748E-3</c:v>
                </c:pt>
                <c:pt idx="3039">
                  <c:v>0.58883920884938823</c:v>
                </c:pt>
                <c:pt idx="3040">
                  <c:v>0.6531449697612477</c:v>
                </c:pt>
                <c:pt idx="3041">
                  <c:v>0.71446153656681521</c:v>
                </c:pt>
                <c:pt idx="3042">
                  <c:v>0.63659095443967717</c:v>
                </c:pt>
                <c:pt idx="3043">
                  <c:v>0.31403149550086501</c:v>
                </c:pt>
                <c:pt idx="3044">
                  <c:v>0.16224825477908381</c:v>
                </c:pt>
                <c:pt idx="3045">
                  <c:v>0.14686780032052982</c:v>
                </c:pt>
                <c:pt idx="3046">
                  <c:v>1.7652676769060948E-3</c:v>
                </c:pt>
                <c:pt idx="3047">
                  <c:v>-7.7824459350464932E-3</c:v>
                </c:pt>
                <c:pt idx="3048">
                  <c:v>4.5125648138530355E-3</c:v>
                </c:pt>
                <c:pt idx="3049">
                  <c:v>-2.0615352025549192E-3</c:v>
                </c:pt>
                <c:pt idx="3050">
                  <c:v>-4.5697884527765194E-3</c:v>
                </c:pt>
                <c:pt idx="3051">
                  <c:v>7.8461339567203452E-3</c:v>
                </c:pt>
                <c:pt idx="3052">
                  <c:v>2.2398802676797482E-3</c:v>
                </c:pt>
                <c:pt idx="3053">
                  <c:v>-1.5189312155276173E-4</c:v>
                </c:pt>
                <c:pt idx="3054">
                  <c:v>-1.0292846155829479E-2</c:v>
                </c:pt>
                <c:pt idx="3055">
                  <c:v>-6.4558738460714664E-3</c:v>
                </c:pt>
                <c:pt idx="3056">
                  <c:v>7.451419249425756E-3</c:v>
                </c:pt>
                <c:pt idx="3057">
                  <c:v>4.0331650906423912E-3</c:v>
                </c:pt>
                <c:pt idx="3058">
                  <c:v>-2.6428937562497051E-3</c:v>
                </c:pt>
                <c:pt idx="3059">
                  <c:v>-7.5515870559113504E-3</c:v>
                </c:pt>
                <c:pt idx="3060">
                  <c:v>4.8063449223013826E-3</c:v>
                </c:pt>
                <c:pt idx="3061">
                  <c:v>-3.9969107596243992E-3</c:v>
                </c:pt>
                <c:pt idx="3062">
                  <c:v>6.6125374144261331E-3</c:v>
                </c:pt>
                <c:pt idx="3063">
                  <c:v>1.00940808866074E-3</c:v>
                </c:pt>
                <c:pt idx="3064">
                  <c:v>-7.1130930990385907E-3</c:v>
                </c:pt>
                <c:pt idx="3065">
                  <c:v>-6.7789439081646953E-3</c:v>
                </c:pt>
                <c:pt idx="3066">
                  <c:v>3.4900584895243077E-3</c:v>
                </c:pt>
                <c:pt idx="3067">
                  <c:v>4.2415123607968896E-2</c:v>
                </c:pt>
                <c:pt idx="3068">
                  <c:v>3.4514107475310238E-2</c:v>
                </c:pt>
                <c:pt idx="3069">
                  <c:v>3.4604223550457315E-2</c:v>
                </c:pt>
                <c:pt idx="3070">
                  <c:v>3.6803348999377247E-2</c:v>
                </c:pt>
                <c:pt idx="3071">
                  <c:v>4.1658282732822377E-2</c:v>
                </c:pt>
                <c:pt idx="3072">
                  <c:v>3.0423671763536407E-2</c:v>
                </c:pt>
                <c:pt idx="3073">
                  <c:v>3.0415000338981358E-2</c:v>
                </c:pt>
                <c:pt idx="3074">
                  <c:v>3.133829700203733E-2</c:v>
                </c:pt>
                <c:pt idx="3075">
                  <c:v>3.5601134701575617E-2</c:v>
                </c:pt>
                <c:pt idx="3076">
                  <c:v>3.1251311932976596E-2</c:v>
                </c:pt>
                <c:pt idx="3077">
                  <c:v>2.3651707440132647E-2</c:v>
                </c:pt>
                <c:pt idx="3078">
                  <c:v>2.451410700801401E-2</c:v>
                </c:pt>
                <c:pt idx="3079">
                  <c:v>2.2869613390934542E-2</c:v>
                </c:pt>
                <c:pt idx="3080">
                  <c:v>1.9768804374588535E-2</c:v>
                </c:pt>
                <c:pt idx="3081">
                  <c:v>2.2262391691639349E-2</c:v>
                </c:pt>
                <c:pt idx="3082">
                  <c:v>2.1676899189415219E-2</c:v>
                </c:pt>
                <c:pt idx="3083">
                  <c:v>1.5411260724564528E-2</c:v>
                </c:pt>
                <c:pt idx="3084">
                  <c:v>7.6641714012075984E-3</c:v>
                </c:pt>
                <c:pt idx="3085">
                  <c:v>8.7089783922265056E-3</c:v>
                </c:pt>
                <c:pt idx="3086">
                  <c:v>1.1906990114184647E-2</c:v>
                </c:pt>
                <c:pt idx="3087">
                  <c:v>1.6908970795981693E-2</c:v>
                </c:pt>
                <c:pt idx="3088">
                  <c:v>2.6324997943285643E-2</c:v>
                </c:pt>
                <c:pt idx="3089">
                  <c:v>3.729294891422897E-2</c:v>
                </c:pt>
                <c:pt idx="3090">
                  <c:v>2.8953235670194994E-2</c:v>
                </c:pt>
                <c:pt idx="3091">
                  <c:v>2.0319836668973922E-2</c:v>
                </c:pt>
                <c:pt idx="3092">
                  <c:v>2.1470053254282768E-2</c:v>
                </c:pt>
                <c:pt idx="3093">
                  <c:v>2.1150561374495471E-2</c:v>
                </c:pt>
                <c:pt idx="3094">
                  <c:v>2.1965181073486835E-2</c:v>
                </c:pt>
                <c:pt idx="3095">
                  <c:v>2.0222804435598152E-2</c:v>
                </c:pt>
                <c:pt idx="3096">
                  <c:v>1.8987420205566152E-2</c:v>
                </c:pt>
                <c:pt idx="3097">
                  <c:v>1.7771571439090018E-2</c:v>
                </c:pt>
                <c:pt idx="3098">
                  <c:v>1.3424484712897467E-2</c:v>
                </c:pt>
                <c:pt idx="3099">
                  <c:v>1.2699460570510647E-2</c:v>
                </c:pt>
                <c:pt idx="3100">
                  <c:v>1.7078181593113289E-2</c:v>
                </c:pt>
                <c:pt idx="3101">
                  <c:v>1.6926262562527796E-2</c:v>
                </c:pt>
                <c:pt idx="3102">
                  <c:v>1.6677080434751433E-2</c:v>
                </c:pt>
                <c:pt idx="3103">
                  <c:v>2.1403205319966881E-2</c:v>
                </c:pt>
                <c:pt idx="3104">
                  <c:v>2.5021009944667001E-2</c:v>
                </c:pt>
                <c:pt idx="3105">
                  <c:v>2.6319223154394285E-2</c:v>
                </c:pt>
                <c:pt idx="3106">
                  <c:v>6.7751900628604395E-3</c:v>
                </c:pt>
                <c:pt idx="3107">
                  <c:v>4.4357605973469032E-3</c:v>
                </c:pt>
                <c:pt idx="3108">
                  <c:v>2.0535953461842331E-2</c:v>
                </c:pt>
                <c:pt idx="3109">
                  <c:v>1.1714947526989332E-2</c:v>
                </c:pt>
                <c:pt idx="3110">
                  <c:v>3.2028260989773747E-3</c:v>
                </c:pt>
                <c:pt idx="3111">
                  <c:v>1.092515940180841E-3</c:v>
                </c:pt>
                <c:pt idx="3112">
                  <c:v>5.3476077688861031E-3</c:v>
                </c:pt>
                <c:pt idx="3113">
                  <c:v>7.8777608812755084E-3</c:v>
                </c:pt>
                <c:pt idx="3114">
                  <c:v>1.6404333425787683E-2</c:v>
                </c:pt>
                <c:pt idx="3115">
                  <c:v>3.2191696813351975E-2</c:v>
                </c:pt>
                <c:pt idx="3116">
                  <c:v>3.9662357816541788E-2</c:v>
                </c:pt>
                <c:pt idx="3117">
                  <c:v>4.1450236125750418E-2</c:v>
                </c:pt>
                <c:pt idx="3118">
                  <c:v>4.3544263242304537E-2</c:v>
                </c:pt>
                <c:pt idx="3119">
                  <c:v>4.4931021383563349E-2</c:v>
                </c:pt>
                <c:pt idx="3120">
                  <c:v>4.8197338272878344E-2</c:v>
                </c:pt>
                <c:pt idx="3121">
                  <c:v>4.4533099089222511E-2</c:v>
                </c:pt>
                <c:pt idx="3122">
                  <c:v>4.5941951647831394E-2</c:v>
                </c:pt>
                <c:pt idx="3123">
                  <c:v>4.1334238663441963E-2</c:v>
                </c:pt>
                <c:pt idx="3124">
                  <c:v>3.2607450205291363E-2</c:v>
                </c:pt>
                <c:pt idx="3125">
                  <c:v>3.1031493893277078E-2</c:v>
                </c:pt>
                <c:pt idx="3126">
                  <c:v>1.2516083685805583E-2</c:v>
                </c:pt>
                <c:pt idx="3127">
                  <c:v>1.3612925989197123E-2</c:v>
                </c:pt>
                <c:pt idx="3128">
                  <c:v>1.4014635657357825E-2</c:v>
                </c:pt>
                <c:pt idx="3129">
                  <c:v>1.2723712539820289E-2</c:v>
                </c:pt>
                <c:pt idx="3130">
                  <c:v>3.4988548802427251E-3</c:v>
                </c:pt>
                <c:pt idx="3131">
                  <c:v>6.3809995943918518E-3</c:v>
                </c:pt>
                <c:pt idx="3132">
                  <c:v>5.1331163615234909E-3</c:v>
                </c:pt>
                <c:pt idx="3133">
                  <c:v>3.6365340167257092E-3</c:v>
                </c:pt>
                <c:pt idx="3134">
                  <c:v>3.9376000557664638E-3</c:v>
                </c:pt>
                <c:pt idx="3135">
                  <c:v>4.3774542287256645E-3</c:v>
                </c:pt>
                <c:pt idx="3136">
                  <c:v>1.1344471206321273E-2</c:v>
                </c:pt>
                <c:pt idx="3137">
                  <c:v>1.8550568773025904E-2</c:v>
                </c:pt>
                <c:pt idx="3138">
                  <c:v>1.9346010541658371E-2</c:v>
                </c:pt>
                <c:pt idx="3139">
                  <c:v>2.2217203575318503E-2</c:v>
                </c:pt>
                <c:pt idx="3140">
                  <c:v>2.0074073055790936E-2</c:v>
                </c:pt>
                <c:pt idx="3141">
                  <c:v>2.7817388790111666E-2</c:v>
                </c:pt>
                <c:pt idx="3142">
                  <c:v>2.5136945736921483E-2</c:v>
                </c:pt>
                <c:pt idx="3143">
                  <c:v>2.1075268386155782E-2</c:v>
                </c:pt>
                <c:pt idx="3144">
                  <c:v>2.0441220201877604E-2</c:v>
                </c:pt>
                <c:pt idx="3145">
                  <c:v>2.1865932265473113E-2</c:v>
                </c:pt>
                <c:pt idx="3146">
                  <c:v>2.4114970997066637E-2</c:v>
                </c:pt>
                <c:pt idx="3147">
                  <c:v>2.246786107456503E-2</c:v>
                </c:pt>
                <c:pt idx="3148">
                  <c:v>2.6680237791114701E-2</c:v>
                </c:pt>
                <c:pt idx="3149">
                  <c:v>1.9411375174095004E-2</c:v>
                </c:pt>
                <c:pt idx="3150">
                  <c:v>1.7648485200351682E-2</c:v>
                </c:pt>
                <c:pt idx="3151">
                  <c:v>1.8855864208343145E-2</c:v>
                </c:pt>
                <c:pt idx="3152">
                  <c:v>1.475476017998365E-2</c:v>
                </c:pt>
                <c:pt idx="3153">
                  <c:v>1.4275165238007913E-2</c:v>
                </c:pt>
                <c:pt idx="3154">
                  <c:v>1.8221742511802211E-2</c:v>
                </c:pt>
                <c:pt idx="3155">
                  <c:v>1.9405749415681624E-2</c:v>
                </c:pt>
                <c:pt idx="3156">
                  <c:v>2.3909936574630686E-2</c:v>
                </c:pt>
                <c:pt idx="3157">
                  <c:v>2.2718539491359439E-2</c:v>
                </c:pt>
                <c:pt idx="3158">
                  <c:v>2.301812205836723E-2</c:v>
                </c:pt>
                <c:pt idx="3159">
                  <c:v>2.6000508865397204E-2</c:v>
                </c:pt>
                <c:pt idx="3160">
                  <c:v>2.3561904276718133E-2</c:v>
                </c:pt>
                <c:pt idx="3161">
                  <c:v>2.5179896012891639E-2</c:v>
                </c:pt>
                <c:pt idx="3162">
                  <c:v>2.0931952341963204E-2</c:v>
                </c:pt>
                <c:pt idx="3163">
                  <c:v>2.4399038470758E-2</c:v>
                </c:pt>
                <c:pt idx="3164">
                  <c:v>2.5101495675364179E-2</c:v>
                </c:pt>
                <c:pt idx="3165">
                  <c:v>2.437810798737592E-2</c:v>
                </c:pt>
                <c:pt idx="3166">
                  <c:v>2.024956208000531E-2</c:v>
                </c:pt>
                <c:pt idx="3167">
                  <c:v>2.4368203430159399E-2</c:v>
                </c:pt>
                <c:pt idx="3168">
                  <c:v>2.2438179678260298E-2</c:v>
                </c:pt>
                <c:pt idx="3169">
                  <c:v>2.394958364810372E-2</c:v>
                </c:pt>
                <c:pt idx="3170">
                  <c:v>2.1918037737916885E-2</c:v>
                </c:pt>
                <c:pt idx="3171">
                  <c:v>2.519182507136529E-2</c:v>
                </c:pt>
                <c:pt idx="3172">
                  <c:v>2.1297768304591697E-2</c:v>
                </c:pt>
                <c:pt idx="3173">
                  <c:v>2.5029635571261893E-2</c:v>
                </c:pt>
                <c:pt idx="3174">
                  <c:v>2.2528880839715087E-2</c:v>
                </c:pt>
                <c:pt idx="3175">
                  <c:v>1.9032527633453873E-2</c:v>
                </c:pt>
                <c:pt idx="3176">
                  <c:v>1.8996142744549471E-2</c:v>
                </c:pt>
                <c:pt idx="3177">
                  <c:v>2.0992278920552023E-2</c:v>
                </c:pt>
                <c:pt idx="3178">
                  <c:v>1.9128432066075368E-2</c:v>
                </c:pt>
                <c:pt idx="3179">
                  <c:v>1.2573648528740662E-2</c:v>
                </c:pt>
                <c:pt idx="3180">
                  <c:v>9.5866279531697466E-3</c:v>
                </c:pt>
                <c:pt idx="3181">
                  <c:v>6.4419923966353735E-3</c:v>
                </c:pt>
                <c:pt idx="3182">
                  <c:v>4.0530925311527107E-3</c:v>
                </c:pt>
                <c:pt idx="3183">
                  <c:v>2.6241973336185555E-3</c:v>
                </c:pt>
                <c:pt idx="3184">
                  <c:v>2.6051229169770968E-3</c:v>
                </c:pt>
                <c:pt idx="3185">
                  <c:v>4.6017591555554361E-3</c:v>
                </c:pt>
                <c:pt idx="3186">
                  <c:v>6.2805946726774836E-3</c:v>
                </c:pt>
                <c:pt idx="3187">
                  <c:v>1.3708420348076714E-2</c:v>
                </c:pt>
                <c:pt idx="3188">
                  <c:v>1.8506961269773043E-2</c:v>
                </c:pt>
                <c:pt idx="3189">
                  <c:v>2.4907138032938654E-2</c:v>
                </c:pt>
                <c:pt idx="3190">
                  <c:v>2.8951631142443333E-2</c:v>
                </c:pt>
                <c:pt idx="3191">
                  <c:v>2.7469496486242931E-2</c:v>
                </c:pt>
                <c:pt idx="3192">
                  <c:v>1.9821025261414653E-2</c:v>
                </c:pt>
                <c:pt idx="3193">
                  <c:v>1.8936977668530041E-2</c:v>
                </c:pt>
                <c:pt idx="3194">
                  <c:v>2.2398213429776118E-2</c:v>
                </c:pt>
                <c:pt idx="3195">
                  <c:v>1.9046695457221614E-2</c:v>
                </c:pt>
                <c:pt idx="3196">
                  <c:v>2.266483494157031E-2</c:v>
                </c:pt>
                <c:pt idx="3197">
                  <c:v>2.1925511735837441E-2</c:v>
                </c:pt>
                <c:pt idx="3198">
                  <c:v>2.1252770547011697E-2</c:v>
                </c:pt>
                <c:pt idx="3199">
                  <c:v>2.1127722792545763E-2</c:v>
                </c:pt>
                <c:pt idx="3200">
                  <c:v>2.9085983718959062E-2</c:v>
                </c:pt>
                <c:pt idx="3201">
                  <c:v>2.774888107814491E-2</c:v>
                </c:pt>
                <c:pt idx="3202">
                  <c:v>3.9221500771919986E-2</c:v>
                </c:pt>
                <c:pt idx="3203">
                  <c:v>4.3831289831604531E-2</c:v>
                </c:pt>
                <c:pt idx="3204">
                  <c:v>6.01466415699283E-2</c:v>
                </c:pt>
                <c:pt idx="3205">
                  <c:v>6.4175210247196565E-2</c:v>
                </c:pt>
                <c:pt idx="3206">
                  <c:v>3.9484039632762667E-2</c:v>
                </c:pt>
                <c:pt idx="3207">
                  <c:v>6.395513490022374E-2</c:v>
                </c:pt>
                <c:pt idx="3208">
                  <c:v>7.2893158228340665E-2</c:v>
                </c:pt>
                <c:pt idx="3209">
                  <c:v>6.6175006049090226E-2</c:v>
                </c:pt>
                <c:pt idx="3210">
                  <c:v>7.8728236855016148E-2</c:v>
                </c:pt>
                <c:pt idx="3211">
                  <c:v>8.2544750195634578E-2</c:v>
                </c:pt>
                <c:pt idx="3212">
                  <c:v>7.6292573564368166E-2</c:v>
                </c:pt>
                <c:pt idx="3213">
                  <c:v>6.6411975333745932E-2</c:v>
                </c:pt>
                <c:pt idx="3214">
                  <c:v>4.7305980757325373E-2</c:v>
                </c:pt>
                <c:pt idx="3215">
                  <c:v>3.6390566406896412E-2</c:v>
                </c:pt>
                <c:pt idx="3216">
                  <c:v>2.6788618063678517E-2</c:v>
                </c:pt>
                <c:pt idx="3217">
                  <c:v>1.5146610784889556E-2</c:v>
                </c:pt>
                <c:pt idx="3218">
                  <c:v>3.4527095803963397E-2</c:v>
                </c:pt>
                <c:pt idx="3219">
                  <c:v>3.3794377398705236E-2</c:v>
                </c:pt>
                <c:pt idx="3220">
                  <c:v>3.7677556915625667E-2</c:v>
                </c:pt>
                <c:pt idx="3221">
                  <c:v>3.9023652858301963E-2</c:v>
                </c:pt>
                <c:pt idx="3222">
                  <c:v>3.1004497592196003E-2</c:v>
                </c:pt>
                <c:pt idx="3223">
                  <c:v>2.9951375759601426E-2</c:v>
                </c:pt>
                <c:pt idx="3224">
                  <c:v>2.7646586453601827E-2</c:v>
                </c:pt>
                <c:pt idx="3225">
                  <c:v>3.4589856774415895E-2</c:v>
                </c:pt>
                <c:pt idx="3226">
                  <c:v>3.2401517019911154E-2</c:v>
                </c:pt>
                <c:pt idx="3227">
                  <c:v>3.0574020650973033E-2</c:v>
                </c:pt>
                <c:pt idx="3228">
                  <c:v>3.019587114363417E-2</c:v>
                </c:pt>
                <c:pt idx="3229">
                  <c:v>2.9605222233394173E-2</c:v>
                </c:pt>
                <c:pt idx="3230">
                  <c:v>3.5706996440475203E-2</c:v>
                </c:pt>
                <c:pt idx="3231">
                  <c:v>4.1596804501599513E-2</c:v>
                </c:pt>
                <c:pt idx="3232">
                  <c:v>4.4272105460179068E-2</c:v>
                </c:pt>
                <c:pt idx="3233">
                  <c:v>5.8940786766289652E-2</c:v>
                </c:pt>
                <c:pt idx="3234">
                  <c:v>6.211201652194389E-2</c:v>
                </c:pt>
                <c:pt idx="3235">
                  <c:v>6.032451686424161E-2</c:v>
                </c:pt>
                <c:pt idx="3236">
                  <c:v>5.1369958575258723E-2</c:v>
                </c:pt>
                <c:pt idx="3237">
                  <c:v>4.4200864653850737E-2</c:v>
                </c:pt>
                <c:pt idx="3238">
                  <c:v>3.6345580155204567E-2</c:v>
                </c:pt>
                <c:pt idx="3239">
                  <c:v>2.8844456008360376E-2</c:v>
                </c:pt>
                <c:pt idx="3240">
                  <c:v>2.5999839949113941E-2</c:v>
                </c:pt>
                <c:pt idx="3241">
                  <c:v>2.5947299503653657E-2</c:v>
                </c:pt>
                <c:pt idx="3242">
                  <c:v>2.3977609973358249E-2</c:v>
                </c:pt>
                <c:pt idx="3243">
                  <c:v>2.4883414425596096E-2</c:v>
                </c:pt>
                <c:pt idx="3244">
                  <c:v>2.471305144855699E-2</c:v>
                </c:pt>
                <c:pt idx="3245">
                  <c:v>2.6600849240047908E-2</c:v>
                </c:pt>
                <c:pt idx="3246">
                  <c:v>2.2722244530237599E-2</c:v>
                </c:pt>
                <c:pt idx="3247">
                  <c:v>2.645872235526759E-2</c:v>
                </c:pt>
                <c:pt idx="3248">
                  <c:v>2.5995539475352603E-2</c:v>
                </c:pt>
                <c:pt idx="3249">
                  <c:v>2.9554064006521715E-2</c:v>
                </c:pt>
                <c:pt idx="3250">
                  <c:v>2.8355808862608065E-2</c:v>
                </c:pt>
                <c:pt idx="3251">
                  <c:v>2.4597704226630046E-2</c:v>
                </c:pt>
                <c:pt idx="3252">
                  <c:v>2.6017812863877113E-2</c:v>
                </c:pt>
                <c:pt idx="3253">
                  <c:v>2.225297022254067E-2</c:v>
                </c:pt>
                <c:pt idx="3254">
                  <c:v>2.112986976745676E-2</c:v>
                </c:pt>
                <c:pt idx="3255">
                  <c:v>1.808236621464087E-2</c:v>
                </c:pt>
                <c:pt idx="3256">
                  <c:v>2.0658276155165686E-2</c:v>
                </c:pt>
                <c:pt idx="3257">
                  <c:v>1.9945708114103965E-2</c:v>
                </c:pt>
                <c:pt idx="3258">
                  <c:v>2.009892396589838E-2</c:v>
                </c:pt>
                <c:pt idx="3259">
                  <c:v>1.7835719144293171E-2</c:v>
                </c:pt>
                <c:pt idx="3260">
                  <c:v>1.7254439098672057E-2</c:v>
                </c:pt>
                <c:pt idx="3261">
                  <c:v>1.7546243034316341E-2</c:v>
                </c:pt>
                <c:pt idx="3262">
                  <c:v>1.6852973929792393E-2</c:v>
                </c:pt>
                <c:pt idx="3263">
                  <c:v>1.5419204037007557E-2</c:v>
                </c:pt>
                <c:pt idx="3264">
                  <c:v>1.6873791686392987E-2</c:v>
                </c:pt>
                <c:pt idx="3265">
                  <c:v>1.5469022441401173E-2</c:v>
                </c:pt>
                <c:pt idx="3266">
                  <c:v>1.7670067123884397E-2</c:v>
                </c:pt>
                <c:pt idx="3267">
                  <c:v>1.8359058667476103E-2</c:v>
                </c:pt>
                <c:pt idx="3268">
                  <c:v>1.7825061930703226E-2</c:v>
                </c:pt>
                <c:pt idx="3269">
                  <c:v>1.7125574301398827E-2</c:v>
                </c:pt>
                <c:pt idx="3270">
                  <c:v>1.8701831104893665E-2</c:v>
                </c:pt>
                <c:pt idx="3271">
                  <c:v>2.2361405666354583E-2</c:v>
                </c:pt>
                <c:pt idx="3272">
                  <c:v>2.7875171231049416E-2</c:v>
                </c:pt>
                <c:pt idx="3273">
                  <c:v>3.0743722897712371E-2</c:v>
                </c:pt>
                <c:pt idx="3274">
                  <c:v>2.960641385232466E-2</c:v>
                </c:pt>
                <c:pt idx="3275">
                  <c:v>2.7837262518104668E-2</c:v>
                </c:pt>
                <c:pt idx="3276">
                  <c:v>2.4921684329333112E-2</c:v>
                </c:pt>
                <c:pt idx="3277">
                  <c:v>2.0824725190352236E-2</c:v>
                </c:pt>
                <c:pt idx="3278">
                  <c:v>2.6071097080101593E-2</c:v>
                </c:pt>
                <c:pt idx="3279">
                  <c:v>2.7374590729282187E-2</c:v>
                </c:pt>
                <c:pt idx="3280">
                  <c:v>2.2750674496957442E-2</c:v>
                </c:pt>
                <c:pt idx="3281">
                  <c:v>2.3858645893245121E-2</c:v>
                </c:pt>
                <c:pt idx="3282">
                  <c:v>2.6567871646306116E-2</c:v>
                </c:pt>
                <c:pt idx="3283">
                  <c:v>2.8598639315791693E-2</c:v>
                </c:pt>
                <c:pt idx="3284">
                  <c:v>3.0173602324420994E-2</c:v>
                </c:pt>
                <c:pt idx="3285">
                  <c:v>4.250672514493864E-2</c:v>
                </c:pt>
                <c:pt idx="3286">
                  <c:v>6.3167182699560814E-2</c:v>
                </c:pt>
                <c:pt idx="3287">
                  <c:v>4.279965031954458E-2</c:v>
                </c:pt>
                <c:pt idx="3288">
                  <c:v>3.3346906969773396E-2</c:v>
                </c:pt>
                <c:pt idx="3289">
                  <c:v>2.2591290197749796E-2</c:v>
                </c:pt>
                <c:pt idx="3290">
                  <c:v>1.9813458122622942E-2</c:v>
                </c:pt>
                <c:pt idx="3291">
                  <c:v>1.5563816275444065E-2</c:v>
                </c:pt>
                <c:pt idx="3292">
                  <c:v>1.1814229070112831E-2</c:v>
                </c:pt>
                <c:pt idx="3293">
                  <c:v>1.3253898442940119E-2</c:v>
                </c:pt>
                <c:pt idx="3294">
                  <c:v>1.1911540612556792E-2</c:v>
                </c:pt>
                <c:pt idx="3295">
                  <c:v>8.826323727855313E-3</c:v>
                </c:pt>
                <c:pt idx="3296">
                  <c:v>8.6234571090939779E-3</c:v>
                </c:pt>
                <c:pt idx="3297">
                  <c:v>1.0640667020916775E-2</c:v>
                </c:pt>
                <c:pt idx="3298">
                  <c:v>1.0818918056209883E-2</c:v>
                </c:pt>
                <c:pt idx="3299">
                  <c:v>7.7114071484665593E-3</c:v>
                </c:pt>
                <c:pt idx="3300">
                  <c:v>8.8393142052863062E-3</c:v>
                </c:pt>
                <c:pt idx="3301">
                  <c:v>5.6520069136080653E-3</c:v>
                </c:pt>
                <c:pt idx="3302">
                  <c:v>4.1527443150834236E-3</c:v>
                </c:pt>
                <c:pt idx="3303">
                  <c:v>4.6482324413177727E-3</c:v>
                </c:pt>
                <c:pt idx="3304">
                  <c:v>5.6636372151193199E-3</c:v>
                </c:pt>
                <c:pt idx="3305">
                  <c:v>5.3720396643414433E-3</c:v>
                </c:pt>
                <c:pt idx="3306">
                  <c:v>7.2114676730742882E-3</c:v>
                </c:pt>
                <c:pt idx="3307">
                  <c:v>1.0219719682930726E-2</c:v>
                </c:pt>
                <c:pt idx="3308">
                  <c:v>1.1415115380688113E-2</c:v>
                </c:pt>
                <c:pt idx="3309">
                  <c:v>1.6015009199454176E-2</c:v>
                </c:pt>
                <c:pt idx="3310">
                  <c:v>9.0985184466456249E-3</c:v>
                </c:pt>
                <c:pt idx="3311">
                  <c:v>5.7578336745773527E-3</c:v>
                </c:pt>
                <c:pt idx="3312">
                  <c:v>6.5814893073983562E-3</c:v>
                </c:pt>
                <c:pt idx="3313">
                  <c:v>7.169202310072207E-3</c:v>
                </c:pt>
                <c:pt idx="3314">
                  <c:v>9.2077637576669039E-3</c:v>
                </c:pt>
                <c:pt idx="3315">
                  <c:v>9.9702198660618288E-3</c:v>
                </c:pt>
                <c:pt idx="3316">
                  <c:v>1.1217268061163133E-2</c:v>
                </c:pt>
                <c:pt idx="3317">
                  <c:v>1.3643417833459197E-2</c:v>
                </c:pt>
                <c:pt idx="3318">
                  <c:v>1.0934640433650061E-2</c:v>
                </c:pt>
                <c:pt idx="3319">
                  <c:v>8.3848230894419135E-3</c:v>
                </c:pt>
                <c:pt idx="3320">
                  <c:v>6.2104939904365237E-3</c:v>
                </c:pt>
                <c:pt idx="3321">
                  <c:v>7.1624587237955981E-3</c:v>
                </c:pt>
                <c:pt idx="3322">
                  <c:v>1.2890339848519105E-2</c:v>
                </c:pt>
                <c:pt idx="3323">
                  <c:v>8.6502315323223194E-3</c:v>
                </c:pt>
                <c:pt idx="3324">
                  <c:v>5.9607463614215215E-3</c:v>
                </c:pt>
                <c:pt idx="3325">
                  <c:v>7.1058140182932682E-3</c:v>
                </c:pt>
                <c:pt idx="3326">
                  <c:v>7.4989542713417238E-3</c:v>
                </c:pt>
                <c:pt idx="3327">
                  <c:v>7.5383186131646263E-3</c:v>
                </c:pt>
                <c:pt idx="3328">
                  <c:v>7.9309335214785958E-3</c:v>
                </c:pt>
                <c:pt idx="3329">
                  <c:v>7.2317089450941374E-3</c:v>
                </c:pt>
                <c:pt idx="3330">
                  <c:v>8.1130382057897459E-3</c:v>
                </c:pt>
                <c:pt idx="3331">
                  <c:v>4.8463137300525519E-3</c:v>
                </c:pt>
                <c:pt idx="3332">
                  <c:v>5.0458203490927793E-3</c:v>
                </c:pt>
                <c:pt idx="3333">
                  <c:v>7.0939876922537035E-3</c:v>
                </c:pt>
                <c:pt idx="3334">
                  <c:v>8.4545665722761069E-3</c:v>
                </c:pt>
                <c:pt idx="3335">
                  <c:v>7.1237539811979163E-3</c:v>
                </c:pt>
                <c:pt idx="3336">
                  <c:v>7.8162734042146256E-3</c:v>
                </c:pt>
                <c:pt idx="3337">
                  <c:v>8.6649171860574414E-3</c:v>
                </c:pt>
                <c:pt idx="3338">
                  <c:v>7.5203107235513123E-3</c:v>
                </c:pt>
                <c:pt idx="3339">
                  <c:v>7.5767543905965488E-3</c:v>
                </c:pt>
                <c:pt idx="3340">
                  <c:v>1.0974088336082275E-2</c:v>
                </c:pt>
                <c:pt idx="3341">
                  <c:v>7.1850501842509575E-3</c:v>
                </c:pt>
                <c:pt idx="3342">
                  <c:v>1.0291384103091834E-2</c:v>
                </c:pt>
                <c:pt idx="3343">
                  <c:v>8.1051828623974649E-3</c:v>
                </c:pt>
                <c:pt idx="3344">
                  <c:v>8.8790753696785327E-3</c:v>
                </c:pt>
                <c:pt idx="3345">
                  <c:v>1.0603751386675695E-2</c:v>
                </c:pt>
                <c:pt idx="3346">
                  <c:v>4.3205553997480118E-3</c:v>
                </c:pt>
                <c:pt idx="3347">
                  <c:v>3.6367253820300122E-3</c:v>
                </c:pt>
                <c:pt idx="3348">
                  <c:v>3.8460286263314021E-3</c:v>
                </c:pt>
                <c:pt idx="3349">
                  <c:v>2.9151025648150855E-3</c:v>
                </c:pt>
                <c:pt idx="3350">
                  <c:v>3.1717978354817425E-3</c:v>
                </c:pt>
                <c:pt idx="3351">
                  <c:v>4.1936636202934341E-3</c:v>
                </c:pt>
                <c:pt idx="3352">
                  <c:v>7.0350881616813602E-3</c:v>
                </c:pt>
                <c:pt idx="3353">
                  <c:v>4.7654634888457956E-3</c:v>
                </c:pt>
                <c:pt idx="3354">
                  <c:v>3.5725807634710881E-3</c:v>
                </c:pt>
                <c:pt idx="3355">
                  <c:v>6.2950750346508072E-3</c:v>
                </c:pt>
                <c:pt idx="3356">
                  <c:v>6.4465342429444634E-3</c:v>
                </c:pt>
                <c:pt idx="3357">
                  <c:v>8.804666760667686E-3</c:v>
                </c:pt>
                <c:pt idx="3358">
                  <c:v>1.052869966405031E-2</c:v>
                </c:pt>
                <c:pt idx="3359">
                  <c:v>1.0185062942268786E-2</c:v>
                </c:pt>
                <c:pt idx="3360">
                  <c:v>9.467853450463656E-3</c:v>
                </c:pt>
                <c:pt idx="3361">
                  <c:v>9.110982521358944E-3</c:v>
                </c:pt>
                <c:pt idx="3362">
                  <c:v>1.0548325164183227E-2</c:v>
                </c:pt>
                <c:pt idx="3363">
                  <c:v>1.2179868171842577E-2</c:v>
                </c:pt>
                <c:pt idx="3364">
                  <c:v>1.6902524007283828E-2</c:v>
                </c:pt>
                <c:pt idx="3365">
                  <c:v>2.0691535846651961E-2</c:v>
                </c:pt>
                <c:pt idx="3366">
                  <c:v>1.7183025782379104E-2</c:v>
                </c:pt>
                <c:pt idx="3367">
                  <c:v>1.5234227032638466E-2</c:v>
                </c:pt>
                <c:pt idx="3368">
                  <c:v>1.4225109742954885E-2</c:v>
                </c:pt>
                <c:pt idx="3369">
                  <c:v>1.0741162891762999E-2</c:v>
                </c:pt>
                <c:pt idx="3370">
                  <c:v>1.4914941132548782E-2</c:v>
                </c:pt>
                <c:pt idx="3371">
                  <c:v>1.6416587837432117E-2</c:v>
                </c:pt>
                <c:pt idx="3372">
                  <c:v>1.3929012698679806E-2</c:v>
                </c:pt>
                <c:pt idx="3373">
                  <c:v>1.1378505868828194E-2</c:v>
                </c:pt>
                <c:pt idx="3374">
                  <c:v>1.0318433765948968E-2</c:v>
                </c:pt>
                <c:pt idx="3375">
                  <c:v>1.4600029564484245E-2</c:v>
                </c:pt>
                <c:pt idx="3376">
                  <c:v>7.7108828193062058E-3</c:v>
                </c:pt>
                <c:pt idx="3377">
                  <c:v>1.3069637071184237E-3</c:v>
                </c:pt>
                <c:pt idx="3378">
                  <c:v>5.0084737003563678E-3</c:v>
                </c:pt>
                <c:pt idx="3379">
                  <c:v>4.9374269664327732E-3</c:v>
                </c:pt>
                <c:pt idx="3380">
                  <c:v>3.944409845259636E-3</c:v>
                </c:pt>
                <c:pt idx="3381">
                  <c:v>3.9752580632627229E-3</c:v>
                </c:pt>
                <c:pt idx="3382">
                  <c:v>5.0332559482593325E-3</c:v>
                </c:pt>
                <c:pt idx="3383">
                  <c:v>4.2114183377702282E-3</c:v>
                </c:pt>
                <c:pt idx="3384">
                  <c:v>6.0009245867744514E-3</c:v>
                </c:pt>
                <c:pt idx="3385">
                  <c:v>6.4976067513428833E-3</c:v>
                </c:pt>
                <c:pt idx="3386">
                  <c:v>4.827414086051687E-3</c:v>
                </c:pt>
                <c:pt idx="3387">
                  <c:v>6.5097939555722401E-3</c:v>
                </c:pt>
                <c:pt idx="3388">
                  <c:v>6.7562997042038657E-3</c:v>
                </c:pt>
                <c:pt idx="3389">
                  <c:v>5.310069988945218E-3</c:v>
                </c:pt>
                <c:pt idx="3390">
                  <c:v>8.7818730813256606E-3</c:v>
                </c:pt>
                <c:pt idx="3391">
                  <c:v>8.1109912819541507E-3</c:v>
                </c:pt>
                <c:pt idx="3392">
                  <c:v>9.3047607572159605E-3</c:v>
                </c:pt>
                <c:pt idx="3393">
                  <c:v>7.5211278440688702E-3</c:v>
                </c:pt>
                <c:pt idx="3394">
                  <c:v>9.2148544574798368E-3</c:v>
                </c:pt>
                <c:pt idx="3395">
                  <c:v>6.5219628562518412E-3</c:v>
                </c:pt>
                <c:pt idx="3396">
                  <c:v>8.1210725076597875E-3</c:v>
                </c:pt>
                <c:pt idx="3397">
                  <c:v>1.3235795478718905E-2</c:v>
                </c:pt>
                <c:pt idx="3398">
                  <c:v>1.2302125915620358E-2</c:v>
                </c:pt>
                <c:pt idx="3399">
                  <c:v>1.595475185199827E-2</c:v>
                </c:pt>
                <c:pt idx="3400">
                  <c:v>1.6716853419729318E-2</c:v>
                </c:pt>
                <c:pt idx="3401">
                  <c:v>2.3177804701807386E-2</c:v>
                </c:pt>
                <c:pt idx="3402">
                  <c:v>3.3394917670540356E-2</c:v>
                </c:pt>
                <c:pt idx="3403">
                  <c:v>4.1442347902632286E-2</c:v>
                </c:pt>
                <c:pt idx="3404">
                  <c:v>4.2535022549411286E-2</c:v>
                </c:pt>
                <c:pt idx="3405">
                  <c:v>3.6068146772982965E-2</c:v>
                </c:pt>
                <c:pt idx="3406">
                  <c:v>2.5193097493898128E-2</c:v>
                </c:pt>
                <c:pt idx="3407">
                  <c:v>1.8958013768285216E-2</c:v>
                </c:pt>
                <c:pt idx="3408">
                  <c:v>2.1735371082674634E-2</c:v>
                </c:pt>
                <c:pt idx="3409">
                  <c:v>2.2112167403580525E-2</c:v>
                </c:pt>
                <c:pt idx="3410">
                  <c:v>2.5514527679858592E-2</c:v>
                </c:pt>
                <c:pt idx="3411">
                  <c:v>2.7221578685312553E-2</c:v>
                </c:pt>
                <c:pt idx="3412">
                  <c:v>3.5761372293242187E-2</c:v>
                </c:pt>
                <c:pt idx="3413">
                  <c:v>3.5930692566381026E-2</c:v>
                </c:pt>
                <c:pt idx="3414">
                  <c:v>4.5637810153833461E-2</c:v>
                </c:pt>
                <c:pt idx="3415">
                  <c:v>3.6449784782323039E-2</c:v>
                </c:pt>
                <c:pt idx="3416">
                  <c:v>5.2968216546809624E-2</c:v>
                </c:pt>
                <c:pt idx="3417">
                  <c:v>6.0057663777434524E-2</c:v>
                </c:pt>
                <c:pt idx="3418">
                  <c:v>5.3281408177415501E-2</c:v>
                </c:pt>
                <c:pt idx="3419">
                  <c:v>4.2384888913851837E-2</c:v>
                </c:pt>
                <c:pt idx="3420">
                  <c:v>4.7238650718328501E-2</c:v>
                </c:pt>
                <c:pt idx="3421">
                  <c:v>4.5803865211369491E-2</c:v>
                </c:pt>
                <c:pt idx="3422">
                  <c:v>4.4373897883063361E-2</c:v>
                </c:pt>
                <c:pt idx="3423">
                  <c:v>3.1736571386778233E-2</c:v>
                </c:pt>
                <c:pt idx="3424">
                  <c:v>1.8460159184772239E-2</c:v>
                </c:pt>
                <c:pt idx="3425">
                  <c:v>1.6258948555493462E-2</c:v>
                </c:pt>
                <c:pt idx="3426">
                  <c:v>1.3821523367714417E-2</c:v>
                </c:pt>
                <c:pt idx="3427">
                  <c:v>1.0547215559474613E-2</c:v>
                </c:pt>
                <c:pt idx="3428">
                  <c:v>1.6752087566079259E-2</c:v>
                </c:pt>
                <c:pt idx="3429">
                  <c:v>2.4990919613646214E-2</c:v>
                </c:pt>
                <c:pt idx="3430">
                  <c:v>3.3322895154563353E-2</c:v>
                </c:pt>
                <c:pt idx="3431">
                  <c:v>2.7278664799885954E-2</c:v>
                </c:pt>
                <c:pt idx="3432">
                  <c:v>2.2829331625017789E-2</c:v>
                </c:pt>
                <c:pt idx="3433">
                  <c:v>1.5493330409239123E-2</c:v>
                </c:pt>
                <c:pt idx="3434">
                  <c:v>1.1959142822184925E-2</c:v>
                </c:pt>
                <c:pt idx="3435">
                  <c:v>1.3197800802847274E-2</c:v>
                </c:pt>
                <c:pt idx="3436">
                  <c:v>1.7884019436522944E-2</c:v>
                </c:pt>
                <c:pt idx="3437">
                  <c:v>2.0216135614352627E-2</c:v>
                </c:pt>
                <c:pt idx="3438">
                  <c:v>1.7245141051027837E-2</c:v>
                </c:pt>
                <c:pt idx="3439">
                  <c:v>2.2474321185343205E-2</c:v>
                </c:pt>
                <c:pt idx="3440">
                  <c:v>3.0379799555510179E-2</c:v>
                </c:pt>
                <c:pt idx="3441">
                  <c:v>3.0290650364500349E-2</c:v>
                </c:pt>
                <c:pt idx="3442">
                  <c:v>2.2227233921797589E-2</c:v>
                </c:pt>
                <c:pt idx="3443">
                  <c:v>1.3792111114805508E-2</c:v>
                </c:pt>
                <c:pt idx="3444">
                  <c:v>2.345367752053475E-2</c:v>
                </c:pt>
                <c:pt idx="3445">
                  <c:v>2.2528747382394763E-2</c:v>
                </c:pt>
                <c:pt idx="3446">
                  <c:v>2.6567473649066736E-2</c:v>
                </c:pt>
                <c:pt idx="3447">
                  <c:v>2.6822889161838823E-2</c:v>
                </c:pt>
                <c:pt idx="3448">
                  <c:v>3.2831180128996648E-2</c:v>
                </c:pt>
                <c:pt idx="3449">
                  <c:v>2.3367642505928179E-2</c:v>
                </c:pt>
                <c:pt idx="3450">
                  <c:v>2.6394295776234158E-2</c:v>
                </c:pt>
                <c:pt idx="3451">
                  <c:v>3.0803933099858627E-2</c:v>
                </c:pt>
                <c:pt idx="3452">
                  <c:v>4.6205638567438215E-2</c:v>
                </c:pt>
                <c:pt idx="3453">
                  <c:v>6.1239312589076514E-2</c:v>
                </c:pt>
                <c:pt idx="3454">
                  <c:v>5.4779600436929421E-2</c:v>
                </c:pt>
                <c:pt idx="3455">
                  <c:v>4.0421124587380439E-2</c:v>
                </c:pt>
                <c:pt idx="3456">
                  <c:v>4.3237646096790788E-2</c:v>
                </c:pt>
                <c:pt idx="3457">
                  <c:v>4.4151217066588255E-2</c:v>
                </c:pt>
                <c:pt idx="3458">
                  <c:v>4.5606100438517011E-2</c:v>
                </c:pt>
                <c:pt idx="3459">
                  <c:v>4.79675344465849E-2</c:v>
                </c:pt>
                <c:pt idx="3460">
                  <c:v>4.1250986864285979E-2</c:v>
                </c:pt>
                <c:pt idx="3461">
                  <c:v>4.4272200853807231E-2</c:v>
                </c:pt>
                <c:pt idx="3462">
                  <c:v>4.2885241868376479E-2</c:v>
                </c:pt>
                <c:pt idx="3463">
                  <c:v>4.2623810684832571E-2</c:v>
                </c:pt>
                <c:pt idx="3464">
                  <c:v>4.0752512496958597E-2</c:v>
                </c:pt>
                <c:pt idx="3465">
                  <c:v>3.6817589334838828E-2</c:v>
                </c:pt>
                <c:pt idx="3466">
                  <c:v>2.7590517590375827E-2</c:v>
                </c:pt>
                <c:pt idx="3467">
                  <c:v>2.1795067729112615E-2</c:v>
                </c:pt>
                <c:pt idx="3468">
                  <c:v>2.330591624471615E-2</c:v>
                </c:pt>
                <c:pt idx="3469">
                  <c:v>1.2672459182777882E-2</c:v>
                </c:pt>
                <c:pt idx="3470">
                  <c:v>1.863936383831491E-2</c:v>
                </c:pt>
                <c:pt idx="3471">
                  <c:v>1.0506445460526714E-2</c:v>
                </c:pt>
                <c:pt idx="3472">
                  <c:v>1.7120847904540087E-2</c:v>
                </c:pt>
                <c:pt idx="3473">
                  <c:v>9.3194074483173538E-3</c:v>
                </c:pt>
                <c:pt idx="3474">
                  <c:v>1.083180213602393E-2</c:v>
                </c:pt>
                <c:pt idx="3475">
                  <c:v>1.0202498833080617E-2</c:v>
                </c:pt>
                <c:pt idx="3476">
                  <c:v>1.0864593713365265E-2</c:v>
                </c:pt>
                <c:pt idx="3477">
                  <c:v>8.4688657574116168E-3</c:v>
                </c:pt>
                <c:pt idx="3478">
                  <c:v>9.6646909361567182E-3</c:v>
                </c:pt>
                <c:pt idx="3479">
                  <c:v>1.5280814573554707E-2</c:v>
                </c:pt>
                <c:pt idx="3480">
                  <c:v>1.7254001605302726E-2</c:v>
                </c:pt>
                <c:pt idx="3481">
                  <c:v>1.5459740306297804E-2</c:v>
                </c:pt>
                <c:pt idx="3482">
                  <c:v>1.1855006620340443E-2</c:v>
                </c:pt>
                <c:pt idx="3483">
                  <c:v>1.6148331524422084E-2</c:v>
                </c:pt>
                <c:pt idx="3484">
                  <c:v>1.8593896419485108E-2</c:v>
                </c:pt>
                <c:pt idx="3485">
                  <c:v>1.6647338696099943E-2</c:v>
                </c:pt>
                <c:pt idx="3486">
                  <c:v>1.8137744966686836E-2</c:v>
                </c:pt>
                <c:pt idx="3487">
                  <c:v>2.087251797426893E-2</c:v>
                </c:pt>
                <c:pt idx="3488">
                  <c:v>1.800220980790853E-2</c:v>
                </c:pt>
                <c:pt idx="3489">
                  <c:v>1.7493596837817479E-2</c:v>
                </c:pt>
                <c:pt idx="3490">
                  <c:v>1.747356973557351E-2</c:v>
                </c:pt>
                <c:pt idx="3491">
                  <c:v>1.85221033441441E-2</c:v>
                </c:pt>
                <c:pt idx="3492">
                  <c:v>1.9110817647536714E-2</c:v>
                </c:pt>
                <c:pt idx="3493">
                  <c:v>1.6670838325736966E-2</c:v>
                </c:pt>
                <c:pt idx="3494">
                  <c:v>1.3444049881804664E-2</c:v>
                </c:pt>
                <c:pt idx="3495">
                  <c:v>1.2457939608274068E-2</c:v>
                </c:pt>
                <c:pt idx="3496">
                  <c:v>9.5018411055437808E-3</c:v>
                </c:pt>
                <c:pt idx="3497">
                  <c:v>1.2535274049845634E-2</c:v>
                </c:pt>
                <c:pt idx="3498">
                  <c:v>1.3799759756854379E-2</c:v>
                </c:pt>
                <c:pt idx="3499">
                  <c:v>1.4084288158620846E-2</c:v>
                </c:pt>
                <c:pt idx="3500">
                  <c:v>2.2119463768000697E-2</c:v>
                </c:pt>
                <c:pt idx="3501">
                  <c:v>2.4361704750510124E-2</c:v>
                </c:pt>
                <c:pt idx="3502">
                  <c:v>2.635283170086242E-2</c:v>
                </c:pt>
                <c:pt idx="3503">
                  <c:v>3.1701586794348209E-2</c:v>
                </c:pt>
                <c:pt idx="3504">
                  <c:v>2.9277306053795121E-2</c:v>
                </c:pt>
                <c:pt idx="3505">
                  <c:v>2.8610244857623836E-2</c:v>
                </c:pt>
                <c:pt idx="3506">
                  <c:v>2.468684753249769E-2</c:v>
                </c:pt>
                <c:pt idx="3507">
                  <c:v>1.9943877826451819E-2</c:v>
                </c:pt>
                <c:pt idx="3508">
                  <c:v>1.8785437240551667E-2</c:v>
                </c:pt>
                <c:pt idx="3509">
                  <c:v>1.9108293961281705E-2</c:v>
                </c:pt>
                <c:pt idx="3510">
                  <c:v>2.4246780599844354E-2</c:v>
                </c:pt>
                <c:pt idx="3511">
                  <c:v>2.4342364013411905E-2</c:v>
                </c:pt>
                <c:pt idx="3512">
                  <c:v>2.4490607924382971E-2</c:v>
                </c:pt>
                <c:pt idx="3513">
                  <c:v>2.2643834511247542E-2</c:v>
                </c:pt>
                <c:pt idx="3514">
                  <c:v>1.8442948322460934E-2</c:v>
                </c:pt>
                <c:pt idx="3515">
                  <c:v>1.6971593863667998E-2</c:v>
                </c:pt>
                <c:pt idx="3516">
                  <c:v>1.7226969396337378E-2</c:v>
                </c:pt>
                <c:pt idx="3517">
                  <c:v>1.6801616112422063E-2</c:v>
                </c:pt>
                <c:pt idx="3518">
                  <c:v>1.1439843954079374E-2</c:v>
                </c:pt>
                <c:pt idx="3519">
                  <c:v>1.4310671774275729E-2</c:v>
                </c:pt>
                <c:pt idx="3520">
                  <c:v>1.5003113408077142E-2</c:v>
                </c:pt>
                <c:pt idx="3521">
                  <c:v>1.4707639442895395E-2</c:v>
                </c:pt>
                <c:pt idx="3522">
                  <c:v>1.4356587435306507E-2</c:v>
                </c:pt>
                <c:pt idx="3523">
                  <c:v>1.3324360477141334E-2</c:v>
                </c:pt>
                <c:pt idx="3524">
                  <c:v>7.1229762530369634E-3</c:v>
                </c:pt>
                <c:pt idx="3525">
                  <c:v>5.5332041647631848E-3</c:v>
                </c:pt>
                <c:pt idx="3526">
                  <c:v>5.8356098073046193E-3</c:v>
                </c:pt>
                <c:pt idx="3527">
                  <c:v>1.3135869280444294E-2</c:v>
                </c:pt>
                <c:pt idx="3528">
                  <c:v>1.4552454163085284E-2</c:v>
                </c:pt>
                <c:pt idx="3529">
                  <c:v>1.7287150429875473E-2</c:v>
                </c:pt>
                <c:pt idx="3530">
                  <c:v>7.9590281524931274E-3</c:v>
                </c:pt>
                <c:pt idx="3531">
                  <c:v>7.8770970776645133E-3</c:v>
                </c:pt>
                <c:pt idx="3532">
                  <c:v>9.5123758323123753E-3</c:v>
                </c:pt>
                <c:pt idx="3533">
                  <c:v>1.2981849094926145E-2</c:v>
                </c:pt>
                <c:pt idx="3534">
                  <c:v>1.4837262038313793E-2</c:v>
                </c:pt>
                <c:pt idx="3535">
                  <c:v>1.789008287660919E-2</c:v>
                </c:pt>
                <c:pt idx="3536">
                  <c:v>1.7378833894561657E-2</c:v>
                </c:pt>
                <c:pt idx="3537">
                  <c:v>2.3418170853651159E-2</c:v>
                </c:pt>
                <c:pt idx="3538">
                  <c:v>2.1362970009010527E-2</c:v>
                </c:pt>
                <c:pt idx="3539">
                  <c:v>2.2378839694749939E-2</c:v>
                </c:pt>
                <c:pt idx="3540">
                  <c:v>2.0118623080748223E-2</c:v>
                </c:pt>
                <c:pt idx="3541">
                  <c:v>2.1641204570137636E-2</c:v>
                </c:pt>
                <c:pt idx="3542">
                  <c:v>1.9042093376515599E-2</c:v>
                </c:pt>
                <c:pt idx="3543">
                  <c:v>1.4940223287587965E-2</c:v>
                </c:pt>
                <c:pt idx="3544">
                  <c:v>1.3472429076347499E-2</c:v>
                </c:pt>
                <c:pt idx="3545">
                  <c:v>1.4027648151707841E-2</c:v>
                </c:pt>
                <c:pt idx="3546">
                  <c:v>1.5036486656022852E-2</c:v>
                </c:pt>
                <c:pt idx="3547">
                  <c:v>1.0641082007627672E-2</c:v>
                </c:pt>
                <c:pt idx="3548">
                  <c:v>1.2811374946767217E-2</c:v>
                </c:pt>
                <c:pt idx="3549">
                  <c:v>1.5418770819509377E-2</c:v>
                </c:pt>
                <c:pt idx="3550">
                  <c:v>1.1433732799228198E-2</c:v>
                </c:pt>
                <c:pt idx="3551">
                  <c:v>1.9683550739169147E-2</c:v>
                </c:pt>
                <c:pt idx="3552">
                  <c:v>1.4331282699060048E-2</c:v>
                </c:pt>
                <c:pt idx="3553">
                  <c:v>1.3985219373706267E-2</c:v>
                </c:pt>
                <c:pt idx="3554">
                  <c:v>1.5578959613187752E-2</c:v>
                </c:pt>
                <c:pt idx="3555">
                  <c:v>2.0639427612474379E-2</c:v>
                </c:pt>
                <c:pt idx="3556">
                  <c:v>2.0102744901711076E-2</c:v>
                </c:pt>
                <c:pt idx="3557">
                  <c:v>1.7419639737555476E-2</c:v>
                </c:pt>
                <c:pt idx="3558">
                  <c:v>2.6305489970066001E-2</c:v>
                </c:pt>
                <c:pt idx="3559">
                  <c:v>2.4071681792808969E-2</c:v>
                </c:pt>
                <c:pt idx="3560">
                  <c:v>2.4603539643948832E-2</c:v>
                </c:pt>
                <c:pt idx="3561">
                  <c:v>1.5315911414074011E-2</c:v>
                </c:pt>
                <c:pt idx="3562">
                  <c:v>2.3555604499592542E-2</c:v>
                </c:pt>
                <c:pt idx="3563">
                  <c:v>2.2274269941895911E-2</c:v>
                </c:pt>
                <c:pt idx="3564">
                  <c:v>2.2196457495562365E-2</c:v>
                </c:pt>
                <c:pt idx="3565">
                  <c:v>2.1968453672727341E-2</c:v>
                </c:pt>
                <c:pt idx="3566">
                  <c:v>2.4507505970031745E-2</c:v>
                </c:pt>
                <c:pt idx="3567">
                  <c:v>2.1138924358735538E-2</c:v>
                </c:pt>
                <c:pt idx="3568">
                  <c:v>2.3186051699562497E-2</c:v>
                </c:pt>
                <c:pt idx="3569">
                  <c:v>2.0766332071401897E-2</c:v>
                </c:pt>
                <c:pt idx="3570">
                  <c:v>1.8943657184993103E-2</c:v>
                </c:pt>
                <c:pt idx="3571">
                  <c:v>2.1240854822858018E-2</c:v>
                </c:pt>
                <c:pt idx="3572">
                  <c:v>1.9771458167906989E-2</c:v>
                </c:pt>
                <c:pt idx="3573">
                  <c:v>1.2975649323001607E-2</c:v>
                </c:pt>
                <c:pt idx="3574">
                  <c:v>1.4809294399578773E-2</c:v>
                </c:pt>
                <c:pt idx="3575">
                  <c:v>9.5407968171581942E-3</c:v>
                </c:pt>
                <c:pt idx="3576">
                  <c:v>9.7703033792518861E-3</c:v>
                </c:pt>
                <c:pt idx="3577">
                  <c:v>3.8722880011695594E-3</c:v>
                </c:pt>
                <c:pt idx="3578">
                  <c:v>4.4296273729664748E-3</c:v>
                </c:pt>
                <c:pt idx="3579">
                  <c:v>5.8853421188828194E-3</c:v>
                </c:pt>
                <c:pt idx="3580">
                  <c:v>1.1041983681513153E-2</c:v>
                </c:pt>
                <c:pt idx="3581">
                  <c:v>9.54217388580509E-3</c:v>
                </c:pt>
                <c:pt idx="3582">
                  <c:v>8.6040349677028276E-3</c:v>
                </c:pt>
                <c:pt idx="3583">
                  <c:v>1.8028919993174089E-2</c:v>
                </c:pt>
                <c:pt idx="3584">
                  <c:v>1.5383380087454112E-2</c:v>
                </c:pt>
                <c:pt idx="3585">
                  <c:v>1.8240179273368129E-2</c:v>
                </c:pt>
                <c:pt idx="3586">
                  <c:v>2.1614740211115861E-2</c:v>
                </c:pt>
                <c:pt idx="3587">
                  <c:v>2.5815891219667274E-2</c:v>
                </c:pt>
                <c:pt idx="3588">
                  <c:v>1.6911554589196374E-2</c:v>
                </c:pt>
                <c:pt idx="3589">
                  <c:v>2.2288069096636748E-2</c:v>
                </c:pt>
                <c:pt idx="3590">
                  <c:v>3.3124977088007046E-2</c:v>
                </c:pt>
                <c:pt idx="3591">
                  <c:v>3.0172906774107736E-2</c:v>
                </c:pt>
                <c:pt idx="3592">
                  <c:v>2.1792781166752141E-2</c:v>
                </c:pt>
                <c:pt idx="3593">
                  <c:v>2.966266804950813E-2</c:v>
                </c:pt>
                <c:pt idx="3594">
                  <c:v>2.7504948920623364E-2</c:v>
                </c:pt>
                <c:pt idx="3595">
                  <c:v>2.5510219408544504E-2</c:v>
                </c:pt>
                <c:pt idx="3596">
                  <c:v>3.4928400360540415E-2</c:v>
                </c:pt>
                <c:pt idx="3597">
                  <c:v>4.2497153508778911E-2</c:v>
                </c:pt>
                <c:pt idx="3598">
                  <c:v>5.1542863280304052E-2</c:v>
                </c:pt>
                <c:pt idx="3599">
                  <c:v>4.9581195534032958E-2</c:v>
                </c:pt>
                <c:pt idx="3600">
                  <c:v>6.9067853225298945E-2</c:v>
                </c:pt>
                <c:pt idx="3601">
                  <c:v>6.2993163465149909E-2</c:v>
                </c:pt>
                <c:pt idx="3602">
                  <c:v>7.4315658848260288E-2</c:v>
                </c:pt>
                <c:pt idx="3603">
                  <c:v>8.7231536481012506E-2</c:v>
                </c:pt>
                <c:pt idx="3604">
                  <c:v>8.9257332395619088E-2</c:v>
                </c:pt>
                <c:pt idx="3605">
                  <c:v>8.1273962065738031E-2</c:v>
                </c:pt>
                <c:pt idx="3606">
                  <c:v>6.0452778637908287E-2</c:v>
                </c:pt>
                <c:pt idx="3607">
                  <c:v>5.7480674853724378E-2</c:v>
                </c:pt>
                <c:pt idx="3608">
                  <c:v>6.3564856387217081E-2</c:v>
                </c:pt>
                <c:pt idx="3609">
                  <c:v>9.0702667153336303E-2</c:v>
                </c:pt>
                <c:pt idx="3610">
                  <c:v>0.12415461557832624</c:v>
                </c:pt>
                <c:pt idx="3611">
                  <c:v>0.15683352849498358</c:v>
                </c:pt>
                <c:pt idx="3612">
                  <c:v>0.19489137328891418</c:v>
                </c:pt>
                <c:pt idx="3613">
                  <c:v>0.20518763865058401</c:v>
                </c:pt>
                <c:pt idx="3614">
                  <c:v>9.9810383558478682E-2</c:v>
                </c:pt>
                <c:pt idx="3615">
                  <c:v>6.240111658383253E-2</c:v>
                </c:pt>
                <c:pt idx="3616">
                  <c:v>7.1089474812966347E-2</c:v>
                </c:pt>
                <c:pt idx="3617">
                  <c:v>8.1230872294444478E-2</c:v>
                </c:pt>
                <c:pt idx="3618">
                  <c:v>8.3695835315114889E-2</c:v>
                </c:pt>
                <c:pt idx="3619">
                  <c:v>8.4367852090821524E-2</c:v>
                </c:pt>
                <c:pt idx="3620">
                  <c:v>7.3931014174953416E-2</c:v>
                </c:pt>
                <c:pt idx="3621">
                  <c:v>8.5735117218728299E-2</c:v>
                </c:pt>
                <c:pt idx="3622">
                  <c:v>0.10043339948936064</c:v>
                </c:pt>
                <c:pt idx="3623">
                  <c:v>8.9642931513967419E-2</c:v>
                </c:pt>
                <c:pt idx="3624">
                  <c:v>7.1568692058536929E-2</c:v>
                </c:pt>
                <c:pt idx="3625">
                  <c:v>9.2970759200030506E-2</c:v>
                </c:pt>
                <c:pt idx="3626">
                  <c:v>0.10759010490906969</c:v>
                </c:pt>
                <c:pt idx="3627">
                  <c:v>0.10264395188013398</c:v>
                </c:pt>
                <c:pt idx="3628">
                  <c:v>0.11358677224944107</c:v>
                </c:pt>
                <c:pt idx="3629">
                  <c:v>0.13589456944872186</c:v>
                </c:pt>
                <c:pt idx="3630">
                  <c:v>0.15151087064077384</c:v>
                </c:pt>
                <c:pt idx="3631">
                  <c:v>0.14367803398221696</c:v>
                </c:pt>
                <c:pt idx="3632">
                  <c:v>0.13814688292129831</c:v>
                </c:pt>
                <c:pt idx="3633">
                  <c:v>0.15439522254502722</c:v>
                </c:pt>
                <c:pt idx="3634">
                  <c:v>0.18190744138030598</c:v>
                </c:pt>
                <c:pt idx="3635">
                  <c:v>0.19460450968398707</c:v>
                </c:pt>
                <c:pt idx="3636">
                  <c:v>0.2080827461346845</c:v>
                </c:pt>
                <c:pt idx="3637">
                  <c:v>0.2269802754128781</c:v>
                </c:pt>
                <c:pt idx="3638">
                  <c:v>0.2450581441256301</c:v>
                </c:pt>
                <c:pt idx="3639">
                  <c:v>0.25018666422109986</c:v>
                </c:pt>
                <c:pt idx="3640">
                  <c:v>0.26491930270033626</c:v>
                </c:pt>
                <c:pt idx="3641">
                  <c:v>0.23663496888267727</c:v>
                </c:pt>
                <c:pt idx="3642">
                  <c:v>0.21327879883591322</c:v>
                </c:pt>
                <c:pt idx="3643">
                  <c:v>0.18945560839532194</c:v>
                </c:pt>
                <c:pt idx="3644">
                  <c:v>0.1864037187035569</c:v>
                </c:pt>
                <c:pt idx="3645">
                  <c:v>0.19221870025046964</c:v>
                </c:pt>
                <c:pt idx="3646">
                  <c:v>0.20430954746516428</c:v>
                </c:pt>
                <c:pt idx="3647">
                  <c:v>0.21574661909217949</c:v>
                </c:pt>
                <c:pt idx="3648">
                  <c:v>0.22110518882709354</c:v>
                </c:pt>
                <c:pt idx="3649">
                  <c:v>0.23985800281815955</c:v>
                </c:pt>
                <c:pt idx="3650">
                  <c:v>0.22842404831674976</c:v>
                </c:pt>
                <c:pt idx="3651">
                  <c:v>0.22714686679825455</c:v>
                </c:pt>
                <c:pt idx="3652">
                  <c:v>0.2286200669126425</c:v>
                </c:pt>
                <c:pt idx="3653">
                  <c:v>0.20624797452159893</c:v>
                </c:pt>
                <c:pt idx="3654">
                  <c:v>0.18804364034132862</c:v>
                </c:pt>
                <c:pt idx="3655">
                  <c:v>0.1848108254509403</c:v>
                </c:pt>
                <c:pt idx="3656">
                  <c:v>0.20604988990339471</c:v>
                </c:pt>
                <c:pt idx="3657">
                  <c:v>0.20626227336232561</c:v>
                </c:pt>
                <c:pt idx="3658">
                  <c:v>0.21297430755890887</c:v>
                </c:pt>
                <c:pt idx="3659">
                  <c:v>0.22072847282949221</c:v>
                </c:pt>
                <c:pt idx="3660">
                  <c:v>0.21199649517997995</c:v>
                </c:pt>
                <c:pt idx="3661">
                  <c:v>0.20659336518775653</c:v>
                </c:pt>
                <c:pt idx="3662">
                  <c:v>0.2102173764927491</c:v>
                </c:pt>
                <c:pt idx="3663">
                  <c:v>0.20545137897885618</c:v>
                </c:pt>
                <c:pt idx="3664">
                  <c:v>0.21168641449424241</c:v>
                </c:pt>
                <c:pt idx="3665">
                  <c:v>0.21741072475924889</c:v>
                </c:pt>
                <c:pt idx="3666">
                  <c:v>0.21733001079734149</c:v>
                </c:pt>
                <c:pt idx="3667">
                  <c:v>0.20803292254304817</c:v>
                </c:pt>
                <c:pt idx="3668">
                  <c:v>0.20166357637280966</c:v>
                </c:pt>
                <c:pt idx="3669">
                  <c:v>0.19066726092376379</c:v>
                </c:pt>
                <c:pt idx="3670">
                  <c:v>0.22068474818724856</c:v>
                </c:pt>
                <c:pt idx="3671">
                  <c:v>0.23254748216769627</c:v>
                </c:pt>
                <c:pt idx="3672">
                  <c:v>0.211457899006014</c:v>
                </c:pt>
                <c:pt idx="3673">
                  <c:v>0.2065007497435358</c:v>
                </c:pt>
                <c:pt idx="3674">
                  <c:v>0.20840501948360426</c:v>
                </c:pt>
                <c:pt idx="3675">
                  <c:v>0.19211723028914704</c:v>
                </c:pt>
                <c:pt idx="3676">
                  <c:v>0.19001252047928971</c:v>
                </c:pt>
                <c:pt idx="3677">
                  <c:v>0.1872056307482699</c:v>
                </c:pt>
                <c:pt idx="3678">
                  <c:v>0.16903287249621435</c:v>
                </c:pt>
                <c:pt idx="3679">
                  <c:v>0.17771976059968633</c:v>
                </c:pt>
                <c:pt idx="3680">
                  <c:v>0.15540464334213161</c:v>
                </c:pt>
                <c:pt idx="3681">
                  <c:v>0.15140436537564456</c:v>
                </c:pt>
                <c:pt idx="3682">
                  <c:v>0.17231342750937767</c:v>
                </c:pt>
                <c:pt idx="3683">
                  <c:v>0.18873767260693353</c:v>
                </c:pt>
                <c:pt idx="3684">
                  <c:v>0.20204274909784631</c:v>
                </c:pt>
                <c:pt idx="3685">
                  <c:v>0.21365681169944567</c:v>
                </c:pt>
                <c:pt idx="3686">
                  <c:v>0.22037536369705418</c:v>
                </c:pt>
                <c:pt idx="3687">
                  <c:v>0.21291304697832983</c:v>
                </c:pt>
                <c:pt idx="3688">
                  <c:v>0.20703081091565406</c:v>
                </c:pt>
                <c:pt idx="3689">
                  <c:v>0.21165325528886153</c:v>
                </c:pt>
                <c:pt idx="3690">
                  <c:v>0.19424520604745046</c:v>
                </c:pt>
                <c:pt idx="3691">
                  <c:v>0.1896015916558029</c:v>
                </c:pt>
                <c:pt idx="3692">
                  <c:v>0.19175564677841539</c:v>
                </c:pt>
                <c:pt idx="3693">
                  <c:v>0.1986106324429617</c:v>
                </c:pt>
                <c:pt idx="3694">
                  <c:v>0.20003281367260939</c:v>
                </c:pt>
                <c:pt idx="3695">
                  <c:v>0.20166898494493096</c:v>
                </c:pt>
                <c:pt idx="3696">
                  <c:v>0.20716246777591724</c:v>
                </c:pt>
                <c:pt idx="3697">
                  <c:v>0.216791660072543</c:v>
                </c:pt>
                <c:pt idx="3698">
                  <c:v>0.2167583947901465</c:v>
                </c:pt>
                <c:pt idx="3699">
                  <c:v>0.22437521786644832</c:v>
                </c:pt>
                <c:pt idx="3700">
                  <c:v>0.2196294121255136</c:v>
                </c:pt>
                <c:pt idx="3701">
                  <c:v>0.21519268094103366</c:v>
                </c:pt>
                <c:pt idx="3702">
                  <c:v>0.2215025922413727</c:v>
                </c:pt>
                <c:pt idx="3703">
                  <c:v>0.21196601882399582</c:v>
                </c:pt>
                <c:pt idx="3704">
                  <c:v>0.22299080730893808</c:v>
                </c:pt>
                <c:pt idx="3705">
                  <c:v>0.23383768680678044</c:v>
                </c:pt>
                <c:pt idx="3706">
                  <c:v>0.22378271795756399</c:v>
                </c:pt>
                <c:pt idx="3707">
                  <c:v>0.22104921731770377</c:v>
                </c:pt>
                <c:pt idx="3708">
                  <c:v>0.22117010814361721</c:v>
                </c:pt>
                <c:pt idx="3709">
                  <c:v>0.20600955843023688</c:v>
                </c:pt>
                <c:pt idx="3710">
                  <c:v>0.21856566494996743</c:v>
                </c:pt>
                <c:pt idx="3711">
                  <c:v>0.19460339897829151</c:v>
                </c:pt>
                <c:pt idx="3712">
                  <c:v>0.19468104594974536</c:v>
                </c:pt>
                <c:pt idx="3713">
                  <c:v>0.19341958111320462</c:v>
                </c:pt>
                <c:pt idx="3714">
                  <c:v>0.18151160909126113</c:v>
                </c:pt>
                <c:pt idx="3715">
                  <c:v>0.1847254152495684</c:v>
                </c:pt>
                <c:pt idx="3716">
                  <c:v>0.19359628497205938</c:v>
                </c:pt>
                <c:pt idx="3717">
                  <c:v>0.21202866173460758</c:v>
                </c:pt>
                <c:pt idx="3718">
                  <c:v>0.23728852879309276</c:v>
                </c:pt>
                <c:pt idx="3719">
                  <c:v>0.21221633115309194</c:v>
                </c:pt>
                <c:pt idx="3720">
                  <c:v>0.22585562940370776</c:v>
                </c:pt>
                <c:pt idx="3721">
                  <c:v>0.22062816295363863</c:v>
                </c:pt>
                <c:pt idx="3722">
                  <c:v>0.2359394268461229</c:v>
                </c:pt>
                <c:pt idx="3723">
                  <c:v>0.21316728096790308</c:v>
                </c:pt>
                <c:pt idx="3724">
                  <c:v>0.20228132600890469</c:v>
                </c:pt>
                <c:pt idx="3725">
                  <c:v>0.22268021002867203</c:v>
                </c:pt>
                <c:pt idx="3726">
                  <c:v>0.21627197477407986</c:v>
                </c:pt>
                <c:pt idx="3727">
                  <c:v>0.21402220888874096</c:v>
                </c:pt>
                <c:pt idx="3728">
                  <c:v>0.22891888983329564</c:v>
                </c:pt>
                <c:pt idx="3729">
                  <c:v>0.21819440119991401</c:v>
                </c:pt>
                <c:pt idx="3730">
                  <c:v>0.21733136080657661</c:v>
                </c:pt>
                <c:pt idx="3731">
                  <c:v>0.20939568792814281</c:v>
                </c:pt>
                <c:pt idx="3732">
                  <c:v>0.21725433153714582</c:v>
                </c:pt>
                <c:pt idx="3733">
                  <c:v>0.21250084659661392</c:v>
                </c:pt>
                <c:pt idx="3734">
                  <c:v>0.22120390887715358</c:v>
                </c:pt>
                <c:pt idx="3735">
                  <c:v>0.19495377747722017</c:v>
                </c:pt>
                <c:pt idx="3736">
                  <c:v>0.19851461671540674</c:v>
                </c:pt>
                <c:pt idx="3737">
                  <c:v>0.21661931162434134</c:v>
                </c:pt>
                <c:pt idx="3738">
                  <c:v>0.21997017893844795</c:v>
                </c:pt>
                <c:pt idx="3739">
                  <c:v>0.22405064193402233</c:v>
                </c:pt>
                <c:pt idx="3740">
                  <c:v>0.23271032224608018</c:v>
                </c:pt>
                <c:pt idx="3741">
                  <c:v>0.23555134623906659</c:v>
                </c:pt>
                <c:pt idx="3742">
                  <c:v>0.23255155814772055</c:v>
                </c:pt>
                <c:pt idx="3743">
                  <c:v>0.24217120869187655</c:v>
                </c:pt>
                <c:pt idx="3744">
                  <c:v>0.23735355800901611</c:v>
                </c:pt>
                <c:pt idx="3745">
                  <c:v>0.22822589769503501</c:v>
                </c:pt>
                <c:pt idx="3746">
                  <c:v>0.21410231513994279</c:v>
                </c:pt>
                <c:pt idx="3747">
                  <c:v>0.20695519635892803</c:v>
                </c:pt>
                <c:pt idx="3748">
                  <c:v>0.20665260637091001</c:v>
                </c:pt>
                <c:pt idx="3749">
                  <c:v>0.20764669887763779</c:v>
                </c:pt>
                <c:pt idx="3750">
                  <c:v>0.18354857924198237</c:v>
                </c:pt>
                <c:pt idx="3751">
                  <c:v>0.15886499814351571</c:v>
                </c:pt>
                <c:pt idx="3752">
                  <c:v>0.13282473955541546</c:v>
                </c:pt>
                <c:pt idx="3753">
                  <c:v>0.11183608130984017</c:v>
                </c:pt>
                <c:pt idx="3754">
                  <c:v>0.10191067549954647</c:v>
                </c:pt>
                <c:pt idx="3755">
                  <c:v>9.8126873162486111E-2</c:v>
                </c:pt>
                <c:pt idx="3756">
                  <c:v>9.8549315065559168E-2</c:v>
                </c:pt>
                <c:pt idx="3757">
                  <c:v>9.2262996927093499E-2</c:v>
                </c:pt>
                <c:pt idx="3758">
                  <c:v>9.6635001985527186E-2</c:v>
                </c:pt>
                <c:pt idx="3759">
                  <c:v>0.10415589690183505</c:v>
                </c:pt>
                <c:pt idx="3760">
                  <c:v>0.11512475825444049</c:v>
                </c:pt>
                <c:pt idx="3761">
                  <c:v>0.11814359187278595</c:v>
                </c:pt>
                <c:pt idx="3762">
                  <c:v>0.1206066697986449</c:v>
                </c:pt>
                <c:pt idx="3763">
                  <c:v>0.1355953250149283</c:v>
                </c:pt>
                <c:pt idx="3764">
                  <c:v>0.12489469160880928</c:v>
                </c:pt>
                <c:pt idx="3765">
                  <c:v>8.9714970406063022E-2</c:v>
                </c:pt>
                <c:pt idx="3766">
                  <c:v>7.380523862839132E-2</c:v>
                </c:pt>
                <c:pt idx="3767">
                  <c:v>9.8786866331425346E-2</c:v>
                </c:pt>
                <c:pt idx="3768">
                  <c:v>9.6477743834935042E-2</c:v>
                </c:pt>
                <c:pt idx="3769">
                  <c:v>9.1596375832557697E-2</c:v>
                </c:pt>
                <c:pt idx="3770">
                  <c:v>7.4302383686875126E-2</c:v>
                </c:pt>
                <c:pt idx="3771">
                  <c:v>6.236591605800762E-2</c:v>
                </c:pt>
                <c:pt idx="3772">
                  <c:v>6.3287848365613214E-2</c:v>
                </c:pt>
                <c:pt idx="3773">
                  <c:v>5.73311111808949E-2</c:v>
                </c:pt>
                <c:pt idx="3774">
                  <c:v>6.1126561434261206E-2</c:v>
                </c:pt>
                <c:pt idx="3775">
                  <c:v>7.1230634187057523E-2</c:v>
                </c:pt>
                <c:pt idx="3776">
                  <c:v>6.8267281547500863E-2</c:v>
                </c:pt>
                <c:pt idx="3777">
                  <c:v>6.4950584221645694E-2</c:v>
                </c:pt>
                <c:pt idx="3778">
                  <c:v>7.2673139015199742E-2</c:v>
                </c:pt>
                <c:pt idx="3779">
                  <c:v>7.2009466271682032E-2</c:v>
                </c:pt>
                <c:pt idx="3780">
                  <c:v>5.9571318740653162E-2</c:v>
                </c:pt>
                <c:pt idx="3781">
                  <c:v>4.2666780688699515E-2</c:v>
                </c:pt>
                <c:pt idx="3782">
                  <c:v>5.1528549883631612E-2</c:v>
                </c:pt>
                <c:pt idx="3783">
                  <c:v>5.1744089832696315E-2</c:v>
                </c:pt>
                <c:pt idx="3784">
                  <c:v>4.083466247968074E-2</c:v>
                </c:pt>
                <c:pt idx="3785">
                  <c:v>3.5351301704146687E-2</c:v>
                </c:pt>
                <c:pt idx="3786">
                  <c:v>3.2258058979430355E-2</c:v>
                </c:pt>
                <c:pt idx="3787">
                  <c:v>2.8729137117212731E-2</c:v>
                </c:pt>
                <c:pt idx="3788">
                  <c:v>2.6594923763860023E-2</c:v>
                </c:pt>
                <c:pt idx="3789">
                  <c:v>3.1600755214340165E-2</c:v>
                </c:pt>
                <c:pt idx="3790">
                  <c:v>3.2907439572873232E-2</c:v>
                </c:pt>
                <c:pt idx="3791">
                  <c:v>2.6249807325741382E-2</c:v>
                </c:pt>
                <c:pt idx="3792">
                  <c:v>2.3611018992273788E-2</c:v>
                </c:pt>
                <c:pt idx="3793">
                  <c:v>2.1704756839945522E-2</c:v>
                </c:pt>
                <c:pt idx="3794">
                  <c:v>2.2313370480892991E-2</c:v>
                </c:pt>
                <c:pt idx="3795">
                  <c:v>2.4296847269780448E-2</c:v>
                </c:pt>
                <c:pt idx="3796">
                  <c:v>1.963368088921813E-2</c:v>
                </c:pt>
                <c:pt idx="3797">
                  <c:v>2.7720666946956397E-2</c:v>
                </c:pt>
                <c:pt idx="3798">
                  <c:v>3.853111618113865E-2</c:v>
                </c:pt>
                <c:pt idx="3799">
                  <c:v>4.9123328246404176E-2</c:v>
                </c:pt>
                <c:pt idx="3800">
                  <c:v>5.1556472441497983E-2</c:v>
                </c:pt>
                <c:pt idx="3801">
                  <c:v>6.1926144022328419E-2</c:v>
                </c:pt>
                <c:pt idx="3802">
                  <c:v>6.5468730096557931E-2</c:v>
                </c:pt>
                <c:pt idx="3803">
                  <c:v>6.8886181536520402E-2</c:v>
                </c:pt>
                <c:pt idx="3804">
                  <c:v>6.6992973196536132E-2</c:v>
                </c:pt>
                <c:pt idx="3805">
                  <c:v>6.3966340451185238E-2</c:v>
                </c:pt>
                <c:pt idx="3806">
                  <c:v>6.1402979118462639E-2</c:v>
                </c:pt>
                <c:pt idx="3807">
                  <c:v>6.8844227779062225E-2</c:v>
                </c:pt>
                <c:pt idx="3808">
                  <c:v>7.9192365009874671E-2</c:v>
                </c:pt>
                <c:pt idx="3809">
                  <c:v>8.0339367474644929E-2</c:v>
                </c:pt>
                <c:pt idx="3810">
                  <c:v>7.8746573092829911E-2</c:v>
                </c:pt>
                <c:pt idx="3811">
                  <c:v>8.4262142672860488E-2</c:v>
                </c:pt>
                <c:pt idx="3812">
                  <c:v>9.1789594944515274E-2</c:v>
                </c:pt>
                <c:pt idx="3813">
                  <c:v>0.10455188118715987</c:v>
                </c:pt>
                <c:pt idx="3814">
                  <c:v>7.6696238298482627E-2</c:v>
                </c:pt>
                <c:pt idx="3815">
                  <c:v>5.4642260173749291E-2</c:v>
                </c:pt>
                <c:pt idx="3816">
                  <c:v>4.6341818848393286E-2</c:v>
                </c:pt>
                <c:pt idx="3817">
                  <c:v>4.4424862454959503E-2</c:v>
                </c:pt>
                <c:pt idx="3818">
                  <c:v>6.4529253669767944E-2</c:v>
                </c:pt>
                <c:pt idx="3819">
                  <c:v>8.2087763253612125E-2</c:v>
                </c:pt>
                <c:pt idx="3820">
                  <c:v>7.7392127305553213E-2</c:v>
                </c:pt>
                <c:pt idx="3821">
                  <c:v>7.4997161555808045E-2</c:v>
                </c:pt>
                <c:pt idx="3822">
                  <c:v>7.3189737363021479E-2</c:v>
                </c:pt>
                <c:pt idx="3823">
                  <c:v>7.1801737334454815E-2</c:v>
                </c:pt>
                <c:pt idx="3824">
                  <c:v>6.2473326921083171E-2</c:v>
                </c:pt>
                <c:pt idx="3825">
                  <c:v>6.2467085532497482E-2</c:v>
                </c:pt>
                <c:pt idx="3826">
                  <c:v>6.8912773536365435E-2</c:v>
                </c:pt>
                <c:pt idx="3827">
                  <c:v>6.1401115329393623E-2</c:v>
                </c:pt>
                <c:pt idx="3828">
                  <c:v>5.7944110977643744E-2</c:v>
                </c:pt>
                <c:pt idx="3829">
                  <c:v>5.7614820690499682E-2</c:v>
                </c:pt>
                <c:pt idx="3830">
                  <c:v>5.7051614837413306E-2</c:v>
                </c:pt>
                <c:pt idx="3831">
                  <c:v>5.6180106382431455E-2</c:v>
                </c:pt>
                <c:pt idx="3832">
                  <c:v>6.3494249976846412E-2</c:v>
                </c:pt>
                <c:pt idx="3833">
                  <c:v>6.4125840945150892E-2</c:v>
                </c:pt>
                <c:pt idx="3834">
                  <c:v>7.2118496286038947E-2</c:v>
                </c:pt>
                <c:pt idx="3835">
                  <c:v>8.5524370906261526E-2</c:v>
                </c:pt>
                <c:pt idx="3836">
                  <c:v>9.3694754555497015E-2</c:v>
                </c:pt>
                <c:pt idx="3837">
                  <c:v>0.1000781179054251</c:v>
                </c:pt>
                <c:pt idx="3838">
                  <c:v>9.6295688745455285E-2</c:v>
                </c:pt>
                <c:pt idx="3839">
                  <c:v>9.2018429058710327E-2</c:v>
                </c:pt>
                <c:pt idx="3840">
                  <c:v>9.6777671964064171E-2</c:v>
                </c:pt>
                <c:pt idx="3841">
                  <c:v>0.10165747394164983</c:v>
                </c:pt>
                <c:pt idx="3842">
                  <c:v>0.1212778229882986</c:v>
                </c:pt>
                <c:pt idx="3843">
                  <c:v>0.12122717040215913</c:v>
                </c:pt>
                <c:pt idx="3844">
                  <c:v>0.11498276341707094</c:v>
                </c:pt>
                <c:pt idx="3845">
                  <c:v>0.11767366924628589</c:v>
                </c:pt>
                <c:pt idx="3846">
                  <c:v>0.11841549898032735</c:v>
                </c:pt>
                <c:pt idx="3847">
                  <c:v>0.12822222392056454</c:v>
                </c:pt>
                <c:pt idx="3848">
                  <c:v>0.12859959910522581</c:v>
                </c:pt>
                <c:pt idx="3849">
                  <c:v>0.12077826243069426</c:v>
                </c:pt>
                <c:pt idx="3850">
                  <c:v>0.117334438916241</c:v>
                </c:pt>
                <c:pt idx="3851">
                  <c:v>0.11127352878644783</c:v>
                </c:pt>
                <c:pt idx="3852">
                  <c:v>0.10179989016434401</c:v>
                </c:pt>
                <c:pt idx="3853">
                  <c:v>8.6482591831580052E-2</c:v>
                </c:pt>
                <c:pt idx="3854">
                  <c:v>7.7777627063505231E-2</c:v>
                </c:pt>
                <c:pt idx="3855">
                  <c:v>7.9849458780072491E-2</c:v>
                </c:pt>
                <c:pt idx="3856">
                  <c:v>7.7434629912284142E-2</c:v>
                </c:pt>
                <c:pt idx="3857">
                  <c:v>7.2841796055889724E-2</c:v>
                </c:pt>
                <c:pt idx="3858">
                  <c:v>7.2734841373187351E-2</c:v>
                </c:pt>
                <c:pt idx="3859">
                  <c:v>6.8699814398631848E-2</c:v>
                </c:pt>
                <c:pt idx="3860">
                  <c:v>6.4598828112635689E-2</c:v>
                </c:pt>
                <c:pt idx="3861">
                  <c:v>6.2206858418979029E-2</c:v>
                </c:pt>
                <c:pt idx="3862">
                  <c:v>6.9206891835957698E-2</c:v>
                </c:pt>
                <c:pt idx="3863">
                  <c:v>5.6477079632415626E-2</c:v>
                </c:pt>
                <c:pt idx="3864">
                  <c:v>4.9815466425699034E-2</c:v>
                </c:pt>
                <c:pt idx="3865">
                  <c:v>4.7288218475372526E-2</c:v>
                </c:pt>
                <c:pt idx="3866">
                  <c:v>5.0392445403908741E-2</c:v>
                </c:pt>
                <c:pt idx="3867">
                  <c:v>4.9217636585267531E-2</c:v>
                </c:pt>
                <c:pt idx="3868">
                  <c:v>5.2054518529313691E-2</c:v>
                </c:pt>
                <c:pt idx="3869">
                  <c:v>5.5991350856572419E-2</c:v>
                </c:pt>
                <c:pt idx="3870">
                  <c:v>6.0517847799024832E-2</c:v>
                </c:pt>
                <c:pt idx="3871">
                  <c:v>6.0152197710961502E-2</c:v>
                </c:pt>
                <c:pt idx="3872">
                  <c:v>5.8081356974946673E-2</c:v>
                </c:pt>
                <c:pt idx="3873">
                  <c:v>5.3584140426744482E-2</c:v>
                </c:pt>
                <c:pt idx="3874">
                  <c:v>5.4454927768749481E-2</c:v>
                </c:pt>
                <c:pt idx="3875">
                  <c:v>4.5736061724401769E-2</c:v>
                </c:pt>
                <c:pt idx="3876">
                  <c:v>4.4947920573049138E-2</c:v>
                </c:pt>
                <c:pt idx="3877">
                  <c:v>3.9473090030319284E-2</c:v>
                </c:pt>
                <c:pt idx="3878">
                  <c:v>3.6832497419241841E-2</c:v>
                </c:pt>
                <c:pt idx="3879">
                  <c:v>3.6702214896439295E-2</c:v>
                </c:pt>
                <c:pt idx="3880">
                  <c:v>4.0571480588021257E-2</c:v>
                </c:pt>
                <c:pt idx="3881">
                  <c:v>4.1143343591742591E-2</c:v>
                </c:pt>
                <c:pt idx="3882">
                  <c:v>4.1930166054880848E-2</c:v>
                </c:pt>
                <c:pt idx="3883">
                  <c:v>4.2660371607708733E-2</c:v>
                </c:pt>
                <c:pt idx="3884">
                  <c:v>4.9372097051470318E-2</c:v>
                </c:pt>
                <c:pt idx="3885">
                  <c:v>5.2912311081922195E-2</c:v>
                </c:pt>
                <c:pt idx="3886">
                  <c:v>5.2668139191318533E-2</c:v>
                </c:pt>
                <c:pt idx="3887">
                  <c:v>5.4996184269124761E-2</c:v>
                </c:pt>
                <c:pt idx="3888">
                  <c:v>6.0151247750227239E-2</c:v>
                </c:pt>
                <c:pt idx="3889">
                  <c:v>6.5030572496215591E-2</c:v>
                </c:pt>
                <c:pt idx="3890">
                  <c:v>6.3341931298177723E-2</c:v>
                </c:pt>
                <c:pt idx="3891">
                  <c:v>6.5580817975138442E-2</c:v>
                </c:pt>
                <c:pt idx="3892">
                  <c:v>6.5225477170715279E-2</c:v>
                </c:pt>
                <c:pt idx="3893">
                  <c:v>6.2816687635810248E-2</c:v>
                </c:pt>
                <c:pt idx="3894">
                  <c:v>5.7706327209614161E-2</c:v>
                </c:pt>
                <c:pt idx="3895">
                  <c:v>5.9333592954731243E-2</c:v>
                </c:pt>
                <c:pt idx="3896">
                  <c:v>5.960233373068121E-2</c:v>
                </c:pt>
                <c:pt idx="3897">
                  <c:v>5.8180689282214808E-2</c:v>
                </c:pt>
                <c:pt idx="3898">
                  <c:v>5.8290583109760728E-2</c:v>
                </c:pt>
                <c:pt idx="3899">
                  <c:v>6.0007964468763261E-2</c:v>
                </c:pt>
                <c:pt idx="3900">
                  <c:v>6.9503435461010246E-2</c:v>
                </c:pt>
                <c:pt idx="3901">
                  <c:v>7.503921767594729E-2</c:v>
                </c:pt>
                <c:pt idx="3902">
                  <c:v>9.2097534385389562E-2</c:v>
                </c:pt>
                <c:pt idx="3903">
                  <c:v>0.11135019750809347</c:v>
                </c:pt>
                <c:pt idx="3904">
                  <c:v>0.10481803722254318</c:v>
                </c:pt>
                <c:pt idx="3905">
                  <c:v>9.247111429983948E-2</c:v>
                </c:pt>
                <c:pt idx="3906">
                  <c:v>7.8679795270702596E-2</c:v>
                </c:pt>
                <c:pt idx="3907">
                  <c:v>6.9172064304090647E-2</c:v>
                </c:pt>
                <c:pt idx="3908">
                  <c:v>6.9563893484922978E-2</c:v>
                </c:pt>
                <c:pt idx="3909">
                  <c:v>7.437769373464799E-2</c:v>
                </c:pt>
                <c:pt idx="3910">
                  <c:v>8.2123276848685867E-2</c:v>
                </c:pt>
                <c:pt idx="3911">
                  <c:v>8.0372961846145952E-2</c:v>
                </c:pt>
                <c:pt idx="3912">
                  <c:v>8.4008604706555148E-2</c:v>
                </c:pt>
                <c:pt idx="3913">
                  <c:v>7.8025849802856123E-2</c:v>
                </c:pt>
                <c:pt idx="3914">
                  <c:v>6.9045110988637082E-2</c:v>
                </c:pt>
                <c:pt idx="3915">
                  <c:v>7.8722027267300973E-2</c:v>
                </c:pt>
                <c:pt idx="3916">
                  <c:v>7.568632300738716E-2</c:v>
                </c:pt>
                <c:pt idx="3917">
                  <c:v>7.9497347793478598E-2</c:v>
                </c:pt>
                <c:pt idx="3918">
                  <c:v>7.657640595368681E-2</c:v>
                </c:pt>
                <c:pt idx="3919">
                  <c:v>7.7609751915289224E-2</c:v>
                </c:pt>
                <c:pt idx="3920">
                  <c:v>7.6116256913996844E-2</c:v>
                </c:pt>
                <c:pt idx="3921">
                  <c:v>8.2195796701866192E-2</c:v>
                </c:pt>
                <c:pt idx="3922">
                  <c:v>7.8542753106997806E-2</c:v>
                </c:pt>
                <c:pt idx="3923">
                  <c:v>6.7600534603395934E-2</c:v>
                </c:pt>
                <c:pt idx="3924">
                  <c:v>6.5660374698534626E-2</c:v>
                </c:pt>
                <c:pt idx="3925">
                  <c:v>7.4961443088941565E-2</c:v>
                </c:pt>
                <c:pt idx="3926">
                  <c:v>7.1988062169247538E-2</c:v>
                </c:pt>
                <c:pt idx="3927">
                  <c:v>8.0501885342046803E-2</c:v>
                </c:pt>
                <c:pt idx="3928">
                  <c:v>8.3552035117572754E-2</c:v>
                </c:pt>
                <c:pt idx="3929">
                  <c:v>0.10100529494612029</c:v>
                </c:pt>
                <c:pt idx="3930">
                  <c:v>0.10472986442568115</c:v>
                </c:pt>
                <c:pt idx="3931">
                  <c:v>9.336263840140431E-2</c:v>
                </c:pt>
                <c:pt idx="3932">
                  <c:v>7.8918550711002219E-2</c:v>
                </c:pt>
                <c:pt idx="3933">
                  <c:v>8.0501404495972775E-2</c:v>
                </c:pt>
                <c:pt idx="3934">
                  <c:v>7.7765779977079619E-2</c:v>
                </c:pt>
                <c:pt idx="3935">
                  <c:v>7.7966903589667874E-2</c:v>
                </c:pt>
                <c:pt idx="3936">
                  <c:v>7.6637462027760367E-2</c:v>
                </c:pt>
                <c:pt idx="3937">
                  <c:v>7.5020604908182187E-2</c:v>
                </c:pt>
                <c:pt idx="3938">
                  <c:v>8.2843109694226383E-2</c:v>
                </c:pt>
                <c:pt idx="3939">
                  <c:v>7.6467771269713408E-2</c:v>
                </c:pt>
                <c:pt idx="3940">
                  <c:v>6.8798045422317655E-2</c:v>
                </c:pt>
                <c:pt idx="3941">
                  <c:v>7.3575574367843649E-2</c:v>
                </c:pt>
                <c:pt idx="3942">
                  <c:v>8.1085030495137919E-2</c:v>
                </c:pt>
                <c:pt idx="3943">
                  <c:v>8.8951688217051267E-2</c:v>
                </c:pt>
                <c:pt idx="3944">
                  <c:v>8.1898967583799373E-2</c:v>
                </c:pt>
                <c:pt idx="3945">
                  <c:v>7.806813133109318E-2</c:v>
                </c:pt>
                <c:pt idx="3946">
                  <c:v>7.9335841975181107E-2</c:v>
                </c:pt>
                <c:pt idx="3947">
                  <c:v>7.3577718014567972E-2</c:v>
                </c:pt>
                <c:pt idx="3948">
                  <c:v>7.75369328088686E-2</c:v>
                </c:pt>
                <c:pt idx="3949">
                  <c:v>6.9304926122558425E-2</c:v>
                </c:pt>
                <c:pt idx="3950">
                  <c:v>7.4968142254585937E-2</c:v>
                </c:pt>
                <c:pt idx="3951">
                  <c:v>7.3636949291772641E-2</c:v>
                </c:pt>
                <c:pt idx="3952">
                  <c:v>7.5813437790804128E-2</c:v>
                </c:pt>
                <c:pt idx="3953">
                  <c:v>9.0071972668317915E-2</c:v>
                </c:pt>
                <c:pt idx="3954">
                  <c:v>9.5473654510722789E-2</c:v>
                </c:pt>
                <c:pt idx="3955">
                  <c:v>0.10862785725638073</c:v>
                </c:pt>
                <c:pt idx="3956">
                  <c:v>0.10976704184336146</c:v>
                </c:pt>
                <c:pt idx="3957">
                  <c:v>0.11130433942945608</c:v>
                </c:pt>
                <c:pt idx="3958">
                  <c:v>0.10677292514816586</c:v>
                </c:pt>
                <c:pt idx="3959">
                  <c:v>9.1173548236555532E-2</c:v>
                </c:pt>
                <c:pt idx="3960">
                  <c:v>0.10119113287612892</c:v>
                </c:pt>
                <c:pt idx="3961">
                  <c:v>0.11986413177651083</c:v>
                </c:pt>
                <c:pt idx="3962">
                  <c:v>0.14431404160059993</c:v>
                </c:pt>
                <c:pt idx="3963">
                  <c:v>0.12660484797316363</c:v>
                </c:pt>
                <c:pt idx="3964">
                  <c:v>0.12050294948741</c:v>
                </c:pt>
                <c:pt idx="3965">
                  <c:v>0.11425033774645083</c:v>
                </c:pt>
                <c:pt idx="3966">
                  <c:v>0.10218250880166443</c:v>
                </c:pt>
                <c:pt idx="3967">
                  <c:v>0.10202146906576377</c:v>
                </c:pt>
                <c:pt idx="3968">
                  <c:v>9.247301793134316E-2</c:v>
                </c:pt>
                <c:pt idx="3969">
                  <c:v>8.8370906859071924E-2</c:v>
                </c:pt>
                <c:pt idx="3970">
                  <c:v>8.6504341050923431E-2</c:v>
                </c:pt>
                <c:pt idx="3971">
                  <c:v>8.0870724283656353E-2</c:v>
                </c:pt>
                <c:pt idx="3972">
                  <c:v>8.220438822168584E-2</c:v>
                </c:pt>
                <c:pt idx="3973">
                  <c:v>0.10234050785667795</c:v>
                </c:pt>
                <c:pt idx="3974">
                  <c:v>0.10008227693004723</c:v>
                </c:pt>
                <c:pt idx="3975">
                  <c:v>9.9778230629950601E-2</c:v>
                </c:pt>
                <c:pt idx="3976">
                  <c:v>8.7490882390951721E-2</c:v>
                </c:pt>
                <c:pt idx="3977">
                  <c:v>9.6207181911642889E-2</c:v>
                </c:pt>
                <c:pt idx="3978">
                  <c:v>0.11137250047634656</c:v>
                </c:pt>
                <c:pt idx="3979">
                  <c:v>0.1151870325625967</c:v>
                </c:pt>
                <c:pt idx="3980">
                  <c:v>0.10425883346365199</c:v>
                </c:pt>
                <c:pt idx="3981">
                  <c:v>8.9950280569586386E-2</c:v>
                </c:pt>
                <c:pt idx="3982">
                  <c:v>9.2074218467627561E-2</c:v>
                </c:pt>
                <c:pt idx="3983">
                  <c:v>0.10165936314789704</c:v>
                </c:pt>
                <c:pt idx="3984">
                  <c:v>0.11238340676777882</c:v>
                </c:pt>
                <c:pt idx="3985">
                  <c:v>0.1189808031869712</c:v>
                </c:pt>
                <c:pt idx="3986">
                  <c:v>0.12880847742423385</c:v>
                </c:pt>
                <c:pt idx="3987">
                  <c:v>0.13763278331234158</c:v>
                </c:pt>
                <c:pt idx="3988">
                  <c:v>0.14499560730844022</c:v>
                </c:pt>
                <c:pt idx="3989">
                  <c:v>0.13560197432670573</c:v>
                </c:pt>
                <c:pt idx="3990">
                  <c:v>0.15998066118461085</c:v>
                </c:pt>
                <c:pt idx="3991">
                  <c:v>0.1542881418968621</c:v>
                </c:pt>
                <c:pt idx="3992">
                  <c:v>0.16244662836233512</c:v>
                </c:pt>
                <c:pt idx="3993">
                  <c:v>0.18771689576817455</c:v>
                </c:pt>
                <c:pt idx="3994">
                  <c:v>0.17862935335045679</c:v>
                </c:pt>
                <c:pt idx="3995">
                  <c:v>0.17783322364318815</c:v>
                </c:pt>
                <c:pt idx="3996">
                  <c:v>0.18670227557510988</c:v>
                </c:pt>
                <c:pt idx="3997">
                  <c:v>0.16649589355126601</c:v>
                </c:pt>
                <c:pt idx="3998">
                  <c:v>0.17694779436505992</c:v>
                </c:pt>
                <c:pt idx="3999">
                  <c:v>0.17526886428833</c:v>
                </c:pt>
                <c:pt idx="4000">
                  <c:v>0.17185073387051295</c:v>
                </c:pt>
                <c:pt idx="4001">
                  <c:v>0.1738812688815887</c:v>
                </c:pt>
                <c:pt idx="4002">
                  <c:v>0.18413579279525938</c:v>
                </c:pt>
                <c:pt idx="4003">
                  <c:v>0.18110401074604943</c:v>
                </c:pt>
                <c:pt idx="4004">
                  <c:v>0.1683749914970345</c:v>
                </c:pt>
                <c:pt idx="4005">
                  <c:v>0.16761374071591897</c:v>
                </c:pt>
                <c:pt idx="4006">
                  <c:v>0.16845336454721799</c:v>
                </c:pt>
                <c:pt idx="4007">
                  <c:v>0.18217822662860411</c:v>
                </c:pt>
                <c:pt idx="4008">
                  <c:v>0.19082380564593049</c:v>
                </c:pt>
                <c:pt idx="4009">
                  <c:v>0.19104917008372341</c:v>
                </c:pt>
                <c:pt idx="4010">
                  <c:v>0.18432067759800741</c:v>
                </c:pt>
                <c:pt idx="4011">
                  <c:v>0.220374323974078</c:v>
                </c:pt>
                <c:pt idx="4012">
                  <c:v>0.22782003731752881</c:v>
                </c:pt>
                <c:pt idx="4013">
                  <c:v>0.21228422325627003</c:v>
                </c:pt>
                <c:pt idx="4014">
                  <c:v>0.21858483478260832</c:v>
                </c:pt>
                <c:pt idx="4015">
                  <c:v>0.20118357988217309</c:v>
                </c:pt>
                <c:pt idx="4016">
                  <c:v>0.20101069286463363</c:v>
                </c:pt>
                <c:pt idx="4017">
                  <c:v>0.18421466509239615</c:v>
                </c:pt>
                <c:pt idx="4018">
                  <c:v>0.11243797577779559</c:v>
                </c:pt>
                <c:pt idx="4019">
                  <c:v>9.5013157798110009E-2</c:v>
                </c:pt>
                <c:pt idx="4020">
                  <c:v>9.9164265599329393E-2</c:v>
                </c:pt>
                <c:pt idx="4021">
                  <c:v>0.10912100724591005</c:v>
                </c:pt>
                <c:pt idx="4022">
                  <c:v>0.10984484407478491</c:v>
                </c:pt>
                <c:pt idx="4023">
                  <c:v>0.10238553263462728</c:v>
                </c:pt>
                <c:pt idx="4024">
                  <c:v>0.11599379631854065</c:v>
                </c:pt>
                <c:pt idx="4025">
                  <c:v>0.11737580510418741</c:v>
                </c:pt>
                <c:pt idx="4026">
                  <c:v>0.11943733791704951</c:v>
                </c:pt>
                <c:pt idx="4027">
                  <c:v>0.14970254566541344</c:v>
                </c:pt>
                <c:pt idx="4028">
                  <c:v>0.14589293066549106</c:v>
                </c:pt>
                <c:pt idx="4029">
                  <c:v>0.15658139676798255</c:v>
                </c:pt>
                <c:pt idx="4030">
                  <c:v>0.17087054162041909</c:v>
                </c:pt>
                <c:pt idx="4031">
                  <c:v>0.18372168422973922</c:v>
                </c:pt>
                <c:pt idx="4032">
                  <c:v>0.24235112366943246</c:v>
                </c:pt>
                <c:pt idx="4033">
                  <c:v>0.25619770462946195</c:v>
                </c:pt>
                <c:pt idx="4034">
                  <c:v>0.25752906195377878</c:v>
                </c:pt>
                <c:pt idx="4035">
                  <c:v>0.27896918393521464</c:v>
                </c:pt>
                <c:pt idx="4036">
                  <c:v>0.28115242237173199</c:v>
                </c:pt>
                <c:pt idx="4037">
                  <c:v>0.28665281357291816</c:v>
                </c:pt>
                <c:pt idx="4038">
                  <c:v>0.2857408370069911</c:v>
                </c:pt>
                <c:pt idx="4039">
                  <c:v>0.30171956432452901</c:v>
                </c:pt>
                <c:pt idx="4040">
                  <c:v>0.31863491244822928</c:v>
                </c:pt>
                <c:pt idx="4041">
                  <c:v>0.31223472745839204</c:v>
                </c:pt>
                <c:pt idx="4042">
                  <c:v>0.31234315415581898</c:v>
                </c:pt>
                <c:pt idx="4043">
                  <c:v>0.309382095704272</c:v>
                </c:pt>
                <c:pt idx="4044">
                  <c:v>0.29525252455559986</c:v>
                </c:pt>
                <c:pt idx="4045">
                  <c:v>0.26706686008522501</c:v>
                </c:pt>
                <c:pt idx="4046">
                  <c:v>0.22465713162401435</c:v>
                </c:pt>
                <c:pt idx="4047">
                  <c:v>0.19648951426335201</c:v>
                </c:pt>
                <c:pt idx="4048">
                  <c:v>0.19301189546407277</c:v>
                </c:pt>
                <c:pt idx="4049">
                  <c:v>0.18707059534036802</c:v>
                </c:pt>
                <c:pt idx="4050">
                  <c:v>0.1827066135999427</c:v>
                </c:pt>
                <c:pt idx="4051">
                  <c:v>0.17260755843865935</c:v>
                </c:pt>
                <c:pt idx="4052">
                  <c:v>0.16737543274963629</c:v>
                </c:pt>
                <c:pt idx="4053">
                  <c:v>0.1576688995512939</c:v>
                </c:pt>
                <c:pt idx="4054">
                  <c:v>0.13079433177395766</c:v>
                </c:pt>
                <c:pt idx="4055">
                  <c:v>0.13381216212348657</c:v>
                </c:pt>
                <c:pt idx="4056">
                  <c:v>0.11831230692533301</c:v>
                </c:pt>
                <c:pt idx="4057">
                  <c:v>0.10694801574292481</c:v>
                </c:pt>
                <c:pt idx="4058">
                  <c:v>0.10660397869603062</c:v>
                </c:pt>
                <c:pt idx="4059">
                  <c:v>0.1057697344035458</c:v>
                </c:pt>
                <c:pt idx="4060">
                  <c:v>0.11730279984157305</c:v>
                </c:pt>
                <c:pt idx="4061">
                  <c:v>0.13719925284434195</c:v>
                </c:pt>
                <c:pt idx="4062">
                  <c:v>0.1241540138803371</c:v>
                </c:pt>
                <c:pt idx="4063">
                  <c:v>0.12446731474994684</c:v>
                </c:pt>
                <c:pt idx="4064">
                  <c:v>0.11617265908820938</c:v>
                </c:pt>
                <c:pt idx="4065">
                  <c:v>0.11120633271873338</c:v>
                </c:pt>
                <c:pt idx="4066">
                  <c:v>7.7643080813122392E-2</c:v>
                </c:pt>
                <c:pt idx="4067">
                  <c:v>5.3132593558439016E-2</c:v>
                </c:pt>
                <c:pt idx="4068">
                  <c:v>6.3522144194793725E-2</c:v>
                </c:pt>
                <c:pt idx="4069">
                  <c:v>6.6563724095508925E-2</c:v>
                </c:pt>
                <c:pt idx="4070">
                  <c:v>6.0687455282895472E-2</c:v>
                </c:pt>
                <c:pt idx="4071">
                  <c:v>7.4268444937270972E-2</c:v>
                </c:pt>
                <c:pt idx="4072">
                  <c:v>8.0078455548797722E-2</c:v>
                </c:pt>
                <c:pt idx="4073">
                  <c:v>9.0952607493083176E-2</c:v>
                </c:pt>
                <c:pt idx="4074">
                  <c:v>9.1578720946408426E-2</c:v>
                </c:pt>
                <c:pt idx="4075">
                  <c:v>8.4497483144980026E-2</c:v>
                </c:pt>
                <c:pt idx="4076">
                  <c:v>8.7147217468026866E-2</c:v>
                </c:pt>
                <c:pt idx="4077">
                  <c:v>9.5448784766229922E-2</c:v>
                </c:pt>
                <c:pt idx="4078">
                  <c:v>9.8038491062576422E-2</c:v>
                </c:pt>
                <c:pt idx="4079">
                  <c:v>0.10752380656517264</c:v>
                </c:pt>
                <c:pt idx="4080">
                  <c:v>0.10503443665280303</c:v>
                </c:pt>
                <c:pt idx="4081">
                  <c:v>0.1009660264225387</c:v>
                </c:pt>
                <c:pt idx="4082">
                  <c:v>9.6580563305559225E-2</c:v>
                </c:pt>
                <c:pt idx="4083">
                  <c:v>8.6989877983119274E-2</c:v>
                </c:pt>
                <c:pt idx="4084">
                  <c:v>8.733218838611416E-2</c:v>
                </c:pt>
                <c:pt idx="4085">
                  <c:v>8.9927932211523412E-2</c:v>
                </c:pt>
                <c:pt idx="4086">
                  <c:v>8.4536582464489404E-2</c:v>
                </c:pt>
                <c:pt idx="4087">
                  <c:v>8.6436992119348618E-2</c:v>
                </c:pt>
                <c:pt idx="4088">
                  <c:v>8.9534104245731258E-2</c:v>
                </c:pt>
                <c:pt idx="4089">
                  <c:v>0.11753865420486385</c:v>
                </c:pt>
                <c:pt idx="4090">
                  <c:v>0.14263895152937808</c:v>
                </c:pt>
                <c:pt idx="4091">
                  <c:v>0.12172894104356054</c:v>
                </c:pt>
                <c:pt idx="4092">
                  <c:v>0.11035296572272071</c:v>
                </c:pt>
                <c:pt idx="4093">
                  <c:v>0.11376903868120312</c:v>
                </c:pt>
                <c:pt idx="4094">
                  <c:v>0.14431353025006188</c:v>
                </c:pt>
                <c:pt idx="4095">
                  <c:v>0.16291242700651445</c:v>
                </c:pt>
                <c:pt idx="4096">
                  <c:v>0.15597867964170964</c:v>
                </c:pt>
                <c:pt idx="4097">
                  <c:v>0.14412121973986816</c:v>
                </c:pt>
                <c:pt idx="4098">
                  <c:v>0.13992822802889918</c:v>
                </c:pt>
                <c:pt idx="4099">
                  <c:v>0.13123773112313458</c:v>
                </c:pt>
                <c:pt idx="4100">
                  <c:v>0.12282171474245256</c:v>
                </c:pt>
                <c:pt idx="4101">
                  <c:v>0.11262722472996928</c:v>
                </c:pt>
                <c:pt idx="4102">
                  <c:v>0.12919189423774988</c:v>
                </c:pt>
                <c:pt idx="4103">
                  <c:v>0.12893169933905943</c:v>
                </c:pt>
                <c:pt idx="4104">
                  <c:v>0.1348102168222228</c:v>
                </c:pt>
                <c:pt idx="4105">
                  <c:v>0.11415308462971846</c:v>
                </c:pt>
                <c:pt idx="4106">
                  <c:v>0.10863910860260391</c:v>
                </c:pt>
                <c:pt idx="4107">
                  <c:v>9.7647360839156455E-2</c:v>
                </c:pt>
                <c:pt idx="4108">
                  <c:v>6.9479389739860425E-2</c:v>
                </c:pt>
                <c:pt idx="4109">
                  <c:v>4.0240200151338563E-2</c:v>
                </c:pt>
                <c:pt idx="4110">
                  <c:v>2.7919798381020957E-2</c:v>
                </c:pt>
                <c:pt idx="4111">
                  <c:v>2.1977397163423833E-2</c:v>
                </c:pt>
                <c:pt idx="4112">
                  <c:v>2.6552339162752025E-2</c:v>
                </c:pt>
                <c:pt idx="4113">
                  <c:v>3.751040576648329E-2</c:v>
                </c:pt>
                <c:pt idx="4114">
                  <c:v>3.6587446760438444E-2</c:v>
                </c:pt>
                <c:pt idx="4115">
                  <c:v>2.2344305984619853E-2</c:v>
                </c:pt>
                <c:pt idx="4116">
                  <c:v>1.3211732290965134E-2</c:v>
                </c:pt>
                <c:pt idx="4117">
                  <c:v>9.0568583355972072E-3</c:v>
                </c:pt>
                <c:pt idx="4118">
                  <c:v>5.8852692079838804E-3</c:v>
                </c:pt>
                <c:pt idx="4119">
                  <c:v>8.0847962315234029E-3</c:v>
                </c:pt>
                <c:pt idx="4120">
                  <c:v>6.4334956593795458E-3</c:v>
                </c:pt>
                <c:pt idx="4121">
                  <c:v>8.5160994619422198E-3</c:v>
                </c:pt>
                <c:pt idx="4122">
                  <c:v>1.0252762531735127E-2</c:v>
                </c:pt>
                <c:pt idx="4123">
                  <c:v>1.4722832631180655E-2</c:v>
                </c:pt>
                <c:pt idx="4124">
                  <c:v>1.8669954163956278E-2</c:v>
                </c:pt>
                <c:pt idx="4125">
                  <c:v>1.8470633848586458E-2</c:v>
                </c:pt>
                <c:pt idx="4126">
                  <c:v>1.553837408257458E-2</c:v>
                </c:pt>
                <c:pt idx="4127">
                  <c:v>9.5556256633426116E-3</c:v>
                </c:pt>
                <c:pt idx="4128">
                  <c:v>6.2159809684556666E-3</c:v>
                </c:pt>
                <c:pt idx="4129">
                  <c:v>6.1340793827817349E-3</c:v>
                </c:pt>
                <c:pt idx="4130">
                  <c:v>4.7128114899831989E-3</c:v>
                </c:pt>
                <c:pt idx="4131">
                  <c:v>8.8323577286087279E-3</c:v>
                </c:pt>
                <c:pt idx="4132">
                  <c:v>8.6506223557953621E-3</c:v>
                </c:pt>
                <c:pt idx="4133">
                  <c:v>8.3509917926767978E-3</c:v>
                </c:pt>
                <c:pt idx="4134">
                  <c:v>9.3245256296535291E-3</c:v>
                </c:pt>
                <c:pt idx="4135">
                  <c:v>7.1983847977922953E-3</c:v>
                </c:pt>
                <c:pt idx="4136">
                  <c:v>9.9536809549656286E-3</c:v>
                </c:pt>
                <c:pt idx="4137">
                  <c:v>8.4361722525386935E-3</c:v>
                </c:pt>
                <c:pt idx="4138">
                  <c:v>7.8238629444682579E-3</c:v>
                </c:pt>
                <c:pt idx="4139">
                  <c:v>9.5207826736144162E-3</c:v>
                </c:pt>
                <c:pt idx="4140">
                  <c:v>9.9475926227645933E-3</c:v>
                </c:pt>
                <c:pt idx="4141">
                  <c:v>9.2987391167528698E-3</c:v>
                </c:pt>
                <c:pt idx="4142">
                  <c:v>8.1506682822745369E-3</c:v>
                </c:pt>
                <c:pt idx="4143">
                  <c:v>8.0511051752693002E-3</c:v>
                </c:pt>
                <c:pt idx="4144">
                  <c:v>7.8616983938067202E-3</c:v>
                </c:pt>
                <c:pt idx="4145">
                  <c:v>8.3907304428772703E-3</c:v>
                </c:pt>
                <c:pt idx="4146">
                  <c:v>8.5315117395367082E-3</c:v>
                </c:pt>
                <c:pt idx="4147">
                  <c:v>5.9824593934613571E-3</c:v>
                </c:pt>
                <c:pt idx="4148">
                  <c:v>6.4178343180464961E-3</c:v>
                </c:pt>
                <c:pt idx="4149">
                  <c:v>9.3459394908206091E-3</c:v>
                </c:pt>
                <c:pt idx="4150">
                  <c:v>8.3979636610301226E-3</c:v>
                </c:pt>
                <c:pt idx="4151">
                  <c:v>8.5985605497316767E-3</c:v>
                </c:pt>
                <c:pt idx="4152">
                  <c:v>9.388998258666955E-3</c:v>
                </c:pt>
                <c:pt idx="4153">
                  <c:v>9.2886058464178908E-3</c:v>
                </c:pt>
                <c:pt idx="4154">
                  <c:v>8.4416527845797215E-3</c:v>
                </c:pt>
                <c:pt idx="4155">
                  <c:v>7.519221309556361E-3</c:v>
                </c:pt>
                <c:pt idx="4156">
                  <c:v>7.5182798466164359E-3</c:v>
                </c:pt>
                <c:pt idx="4157">
                  <c:v>7.138748283106686E-3</c:v>
                </c:pt>
                <c:pt idx="4158">
                  <c:v>8.2054798444669078E-3</c:v>
                </c:pt>
                <c:pt idx="4159">
                  <c:v>9.7965280031653695E-3</c:v>
                </c:pt>
                <c:pt idx="4160">
                  <c:v>1.0926783324464456E-2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</c:numCache>
            </c:numRef>
          </c:xVal>
          <c:yVal>
            <c:numRef>
              <c:f>SIRTA!$J$2:$J$5701</c:f>
              <c:numCache>
                <c:formatCode>General</c:formatCode>
                <c:ptCount val="5700"/>
                <c:pt idx="0">
                  <c:v>7.0507525570307952E-3</c:v>
                </c:pt>
                <c:pt idx="1">
                  <c:v>1.2399534329351111E-2</c:v>
                </c:pt>
                <c:pt idx="2">
                  <c:v>6.1336031266457855E-3</c:v>
                </c:pt>
                <c:pt idx="3">
                  <c:v>-3.5982204728774569E-3</c:v>
                </c:pt>
                <c:pt idx="4">
                  <c:v>5.7727083737561333E-3</c:v>
                </c:pt>
                <c:pt idx="5">
                  <c:v>5.5049921002300632E-3</c:v>
                </c:pt>
                <c:pt idx="6">
                  <c:v>8.5224935554508423E-3</c:v>
                </c:pt>
                <c:pt idx="7">
                  <c:v>-1.3995509604457133E-3</c:v>
                </c:pt>
                <c:pt idx="8">
                  <c:v>8.011752640186269E-3</c:v>
                </c:pt>
                <c:pt idx="9">
                  <c:v>-2.5760567674695795E-4</c:v>
                </c:pt>
                <c:pt idx="10">
                  <c:v>1.7782132660697954E-3</c:v>
                </c:pt>
                <c:pt idx="11">
                  <c:v>1.047470687695762E-2</c:v>
                </c:pt>
                <c:pt idx="12">
                  <c:v>1.1512043684341826E-2</c:v>
                </c:pt>
                <c:pt idx="13">
                  <c:v>7.8019791002577827E-3</c:v>
                </c:pt>
                <c:pt idx="14">
                  <c:v>9.3521079912409558E-3</c:v>
                </c:pt>
                <c:pt idx="15">
                  <c:v>1.3843445962801786E-2</c:v>
                </c:pt>
                <c:pt idx="16">
                  <c:v>1.2977076807938576E-2</c:v>
                </c:pt>
                <c:pt idx="17">
                  <c:v>6.0374753998392334E-3</c:v>
                </c:pt>
                <c:pt idx="18">
                  <c:v>-5.9343626132993326E-3</c:v>
                </c:pt>
                <c:pt idx="19">
                  <c:v>7.6699836460903071E-3</c:v>
                </c:pt>
                <c:pt idx="20">
                  <c:v>2.8146021010616185E-3</c:v>
                </c:pt>
                <c:pt idx="21">
                  <c:v>1.8240818249854479E-4</c:v>
                </c:pt>
                <c:pt idx="22">
                  <c:v>4.4721734068797299E-3</c:v>
                </c:pt>
                <c:pt idx="23">
                  <c:v>5.0526595892119632E-3</c:v>
                </c:pt>
                <c:pt idx="24">
                  <c:v>-1.4098400643068991E-2</c:v>
                </c:pt>
                <c:pt idx="25">
                  <c:v>1.2206946253845942E-3</c:v>
                </c:pt>
                <c:pt idx="26">
                  <c:v>1.0218255398176124E-4</c:v>
                </c:pt>
                <c:pt idx="27">
                  <c:v>-1.8411508717465423E-3</c:v>
                </c:pt>
                <c:pt idx="28">
                  <c:v>-1.0312775452504365E-2</c:v>
                </c:pt>
                <c:pt idx="29">
                  <c:v>-3.6046400753942959E-4</c:v>
                </c:pt>
                <c:pt idx="30">
                  <c:v>4.1990742024004216E-3</c:v>
                </c:pt>
                <c:pt idx="31">
                  <c:v>6.287385314743466E-3</c:v>
                </c:pt>
                <c:pt idx="32">
                  <c:v>-4.1643041272833112E-3</c:v>
                </c:pt>
                <c:pt idx="33">
                  <c:v>2.5237519749424842E-3</c:v>
                </c:pt>
                <c:pt idx="34">
                  <c:v>1.8217091221553899E-3</c:v>
                </c:pt>
                <c:pt idx="35">
                  <c:v>3.4062532915708071E-4</c:v>
                </c:pt>
                <c:pt idx="36">
                  <c:v>-7.0850126119134079E-3</c:v>
                </c:pt>
                <c:pt idx="37">
                  <c:v>1.5375280649721431E-2</c:v>
                </c:pt>
                <c:pt idx="38">
                  <c:v>-7.2728331069656571E-3</c:v>
                </c:pt>
                <c:pt idx="39">
                  <c:v>4.1171937799706184E-3</c:v>
                </c:pt>
                <c:pt idx="40">
                  <c:v>-4.8852177287468474E-3</c:v>
                </c:pt>
                <c:pt idx="41">
                  <c:v>6.9093328159215012E-3</c:v>
                </c:pt>
                <c:pt idx="42">
                  <c:v>1.1129029575629903E-2</c:v>
                </c:pt>
                <c:pt idx="43">
                  <c:v>2.7266624164980456E-3</c:v>
                </c:pt>
                <c:pt idx="44">
                  <c:v>6.285445020373091E-3</c:v>
                </c:pt>
                <c:pt idx="45">
                  <c:v>-4.5615378218809774E-3</c:v>
                </c:pt>
                <c:pt idx="46">
                  <c:v>3.1852981123707629E-3</c:v>
                </c:pt>
                <c:pt idx="47">
                  <c:v>5.3234969648252349E-3</c:v>
                </c:pt>
                <c:pt idx="48">
                  <c:v>1.6440945754913102E-3</c:v>
                </c:pt>
                <c:pt idx="49">
                  <c:v>2.6919810405521525E-2</c:v>
                </c:pt>
                <c:pt idx="50">
                  <c:v>8.074174681930316E-3</c:v>
                </c:pt>
                <c:pt idx="51">
                  <c:v>2.6305734955789008E-2</c:v>
                </c:pt>
                <c:pt idx="52">
                  <c:v>1.612994428583308E-2</c:v>
                </c:pt>
                <c:pt idx="53">
                  <c:v>3.7561327161349336E-3</c:v>
                </c:pt>
                <c:pt idx="54">
                  <c:v>1.9631066884718797E-2</c:v>
                </c:pt>
                <c:pt idx="55">
                  <c:v>1.777808576101117E-2</c:v>
                </c:pt>
                <c:pt idx="56">
                  <c:v>1.5374726279901323E-2</c:v>
                </c:pt>
                <c:pt idx="57">
                  <c:v>2.9212794855448072E-3</c:v>
                </c:pt>
                <c:pt idx="58">
                  <c:v>-4.4560800510020233E-4</c:v>
                </c:pt>
                <c:pt idx="59">
                  <c:v>1.0954236771350169E-2</c:v>
                </c:pt>
                <c:pt idx="60">
                  <c:v>8.6557640602045634E-3</c:v>
                </c:pt>
                <c:pt idx="61">
                  <c:v>1.5425617429387143E-2</c:v>
                </c:pt>
                <c:pt idx="62">
                  <c:v>2.3627796102780166E-2</c:v>
                </c:pt>
                <c:pt idx="63">
                  <c:v>4.656512459461707E-2</c:v>
                </c:pt>
                <c:pt idx="64">
                  <c:v>7.4324916151564712E-3</c:v>
                </c:pt>
                <c:pt idx="65">
                  <c:v>9.6493610887823282E-4</c:v>
                </c:pt>
                <c:pt idx="66">
                  <c:v>8.2986944590736477E-3</c:v>
                </c:pt>
                <c:pt idx="67">
                  <c:v>1.9051085178922858E-2</c:v>
                </c:pt>
                <c:pt idx="68">
                  <c:v>1.2025722759652966E-2</c:v>
                </c:pt>
                <c:pt idx="69">
                  <c:v>9.8384566344208221E-3</c:v>
                </c:pt>
                <c:pt idx="70">
                  <c:v>1.9197050752557031E-2</c:v>
                </c:pt>
                <c:pt idx="71">
                  <c:v>2.4396873354214598E-2</c:v>
                </c:pt>
                <c:pt idx="72">
                  <c:v>9.8441112065859142E-3</c:v>
                </c:pt>
                <c:pt idx="73">
                  <c:v>1.900085927322117E-2</c:v>
                </c:pt>
                <c:pt idx="74">
                  <c:v>2.1565263187072095E-2</c:v>
                </c:pt>
                <c:pt idx="75">
                  <c:v>9.9838678382348865E-3</c:v>
                </c:pt>
                <c:pt idx="76">
                  <c:v>3.1450176012417883E-2</c:v>
                </c:pt>
                <c:pt idx="77">
                  <c:v>3.5934362613299332E-2</c:v>
                </c:pt>
                <c:pt idx="78">
                  <c:v>2.8436178174460185E-2</c:v>
                </c:pt>
                <c:pt idx="79">
                  <c:v>3.0206502757989858E-2</c:v>
                </c:pt>
                <c:pt idx="80">
                  <c:v>2.7859910746458962E-2</c:v>
                </c:pt>
                <c:pt idx="81">
                  <c:v>2.677135016769687E-2</c:v>
                </c:pt>
                <c:pt idx="82">
                  <c:v>3.1328214651994347E-2</c:v>
                </c:pt>
                <c:pt idx="83">
                  <c:v>3.575496853951271E-2</c:v>
                </c:pt>
                <c:pt idx="84">
                  <c:v>1.5854755107131968E-2</c:v>
                </c:pt>
                <c:pt idx="85">
                  <c:v>3.842104387837126E-2</c:v>
                </c:pt>
                <c:pt idx="86">
                  <c:v>4.314904232613577E-2</c:v>
                </c:pt>
                <c:pt idx="87">
                  <c:v>4.9839121878204953E-2</c:v>
                </c:pt>
                <c:pt idx="88">
                  <c:v>5.1526013803808522E-2</c:v>
                </c:pt>
                <c:pt idx="89">
                  <c:v>3.7684230950467058E-2</c:v>
                </c:pt>
                <c:pt idx="90">
                  <c:v>4.4864207112564794E-2</c:v>
                </c:pt>
                <c:pt idx="91">
                  <c:v>3.5725088006208945E-2</c:v>
                </c:pt>
                <c:pt idx="92">
                  <c:v>4.4723674363167674E-2</c:v>
                </c:pt>
                <c:pt idx="93">
                  <c:v>3.8936108878232671E-2</c:v>
                </c:pt>
                <c:pt idx="94">
                  <c:v>4.3487429664329079E-2</c:v>
                </c:pt>
                <c:pt idx="95">
                  <c:v>3.4919810405521529E-2</c:v>
                </c:pt>
                <c:pt idx="96">
                  <c:v>-5.2562907115336647E-3</c:v>
                </c:pt>
                <c:pt idx="97">
                  <c:v>2.2864317986528816E-2</c:v>
                </c:pt>
                <c:pt idx="98">
                  <c:v>3.5802367159131855E-2</c:v>
                </c:pt>
                <c:pt idx="99">
                  <c:v>4.0778224353466196E-2</c:v>
                </c:pt>
                <c:pt idx="100">
                  <c:v>3.3294120908057764E-2</c:v>
                </c:pt>
                <c:pt idx="101">
                  <c:v>4.057404994872079E-2</c:v>
                </c:pt>
                <c:pt idx="102">
                  <c:v>4.2714471824153895E-2</c:v>
                </c:pt>
                <c:pt idx="103">
                  <c:v>2.1554397538597999E-2</c:v>
                </c:pt>
                <c:pt idx="104">
                  <c:v>2.998974415832802E-2</c:v>
                </c:pt>
                <c:pt idx="105">
                  <c:v>1.6519777143332318E-2</c:v>
                </c:pt>
                <c:pt idx="106">
                  <c:v>3.7187349280705155E-2</c:v>
                </c:pt>
                <c:pt idx="107">
                  <c:v>2.7836239155140396E-2</c:v>
                </c:pt>
                <c:pt idx="108">
                  <c:v>1.4119300385287026E-2</c:v>
                </c:pt>
                <c:pt idx="109">
                  <c:v>3.196934334894809E-2</c:v>
                </c:pt>
                <c:pt idx="110">
                  <c:v>9.046927405272057E-3</c:v>
                </c:pt>
                <c:pt idx="111">
                  <c:v>2.6197466529922112E-2</c:v>
                </c:pt>
                <c:pt idx="112">
                  <c:v>2.2827341519527679E-2</c:v>
                </c:pt>
                <c:pt idx="113">
                  <c:v>1.5537600133048758E-2</c:v>
                </c:pt>
                <c:pt idx="114">
                  <c:v>1.6340771128419768E-2</c:v>
                </c:pt>
                <c:pt idx="115">
                  <c:v>1.6541785625190566E-2</c:v>
                </c:pt>
                <c:pt idx="116">
                  <c:v>1.4010643900546054E-2</c:v>
                </c:pt>
                <c:pt idx="117">
                  <c:v>1.1447182415389306E-2</c:v>
                </c:pt>
                <c:pt idx="118">
                  <c:v>1.3966460625883527E-2</c:v>
                </c:pt>
                <c:pt idx="119">
                  <c:v>5.1791168888765698E-2</c:v>
                </c:pt>
                <c:pt idx="120">
                  <c:v>1.4968484075726918E-2</c:v>
                </c:pt>
                <c:pt idx="121">
                  <c:v>2.0238212711699975E-2</c:v>
                </c:pt>
                <c:pt idx="122">
                  <c:v>1.2841422512958396E-2</c:v>
                </c:pt>
                <c:pt idx="123">
                  <c:v>1.9417634503977606E-2</c:v>
                </c:pt>
                <c:pt idx="124">
                  <c:v>1.9558499875266793E-2</c:v>
                </c:pt>
                <c:pt idx="125">
                  <c:v>-3.1844554702442E-3</c:v>
                </c:pt>
                <c:pt idx="126">
                  <c:v>1.1235468581090445E-2</c:v>
                </c:pt>
                <c:pt idx="127">
                  <c:v>1.0992543725919561E-2</c:v>
                </c:pt>
                <c:pt idx="128">
                  <c:v>1.6347479003243064E-2</c:v>
                </c:pt>
                <c:pt idx="129">
                  <c:v>2.0248302242425922E-2</c:v>
                </c:pt>
                <c:pt idx="130">
                  <c:v>2.9096765252099682E-2</c:v>
                </c:pt>
                <c:pt idx="131">
                  <c:v>1.611342406519389E-2</c:v>
                </c:pt>
                <c:pt idx="132">
                  <c:v>2.8788203010228122E-2</c:v>
                </c:pt>
                <c:pt idx="133">
                  <c:v>1.408315547301605E-2</c:v>
                </c:pt>
                <c:pt idx="134">
                  <c:v>1.4747844887324335E-2</c:v>
                </c:pt>
                <c:pt idx="135">
                  <c:v>1.0705102974194086E-2</c:v>
                </c:pt>
                <c:pt idx="136">
                  <c:v>2.7634005044765361E-2</c:v>
                </c:pt>
                <c:pt idx="137">
                  <c:v>1.3933752806497215E-2</c:v>
                </c:pt>
                <c:pt idx="138">
                  <c:v>1.9732682872744409E-2</c:v>
                </c:pt>
                <c:pt idx="139">
                  <c:v>9.4810544113978438E-3</c:v>
                </c:pt>
                <c:pt idx="140">
                  <c:v>2.2205782077223717E-2</c:v>
                </c:pt>
                <c:pt idx="141">
                  <c:v>1.7663220334285003E-2</c:v>
                </c:pt>
                <c:pt idx="142">
                  <c:v>3.5110624497602355E-2</c:v>
                </c:pt>
                <c:pt idx="143">
                  <c:v>4.8246140200127505E-2</c:v>
                </c:pt>
                <c:pt idx="144">
                  <c:v>3.9560939102475268E-2</c:v>
                </c:pt>
                <c:pt idx="145">
                  <c:v>3.4992765473847609E-2</c:v>
                </c:pt>
                <c:pt idx="146">
                  <c:v>1.9329434265598581E-2</c:v>
                </c:pt>
                <c:pt idx="147">
                  <c:v>2.064517559664052E-2</c:v>
                </c:pt>
                <c:pt idx="148">
                  <c:v>9.4264489841173055E-3</c:v>
                </c:pt>
                <c:pt idx="149">
                  <c:v>2.5240790531363473E-2</c:v>
                </c:pt>
                <c:pt idx="150">
                  <c:v>3.3821936413781638E-2</c:v>
                </c:pt>
                <c:pt idx="151">
                  <c:v>1.0571333536602268E-2</c:v>
                </c:pt>
                <c:pt idx="152">
                  <c:v>8.7782243534661967E-3</c:v>
                </c:pt>
                <c:pt idx="153">
                  <c:v>3.201518973307093E-2</c:v>
                </c:pt>
                <c:pt idx="154">
                  <c:v>2.5303711505945618E-2</c:v>
                </c:pt>
                <c:pt idx="155">
                  <c:v>2.9511932810377804E-2</c:v>
                </c:pt>
                <c:pt idx="156">
                  <c:v>2.7883748648723564E-2</c:v>
                </c:pt>
                <c:pt idx="157">
                  <c:v>1.3312470549103306E-2</c:v>
                </c:pt>
                <c:pt idx="158">
                  <c:v>2.9866895806192308E-2</c:v>
                </c:pt>
                <c:pt idx="159">
                  <c:v>2.3178091304709374E-2</c:v>
                </c:pt>
                <c:pt idx="160">
                  <c:v>2.3470798569725865E-2</c:v>
                </c:pt>
                <c:pt idx="161">
                  <c:v>2.4471103473126924E-2</c:v>
                </c:pt>
                <c:pt idx="162">
                  <c:v>3.0220750062366606E-2</c:v>
                </c:pt>
                <c:pt idx="163">
                  <c:v>5.0813593147989028E-2</c:v>
                </c:pt>
                <c:pt idx="164">
                  <c:v>3.2675832247692438E-2</c:v>
                </c:pt>
                <c:pt idx="165">
                  <c:v>2.6077445463868948E-2</c:v>
                </c:pt>
                <c:pt idx="166">
                  <c:v>3.3117443246389662E-2</c:v>
                </c:pt>
                <c:pt idx="167">
                  <c:v>3.9750810765861913E-2</c:v>
                </c:pt>
                <c:pt idx="168">
                  <c:v>4.5865066385785962E-2</c:v>
                </c:pt>
                <c:pt idx="169">
                  <c:v>1.8767691326884165E-2</c:v>
                </c:pt>
                <c:pt idx="170">
                  <c:v>3.7960861490700444E-2</c:v>
                </c:pt>
                <c:pt idx="171">
                  <c:v>3.6608254566621395E-2</c:v>
                </c:pt>
                <c:pt idx="172">
                  <c:v>3.2464672783213681E-2</c:v>
                </c:pt>
                <c:pt idx="173">
                  <c:v>3.7849045097984868E-2</c:v>
                </c:pt>
                <c:pt idx="174">
                  <c:v>4.2126950688804503E-2</c:v>
                </c:pt>
                <c:pt idx="175">
                  <c:v>3.1451007567148047E-2</c:v>
                </c:pt>
                <c:pt idx="176">
                  <c:v>3.6750893921334925E-2</c:v>
                </c:pt>
                <c:pt idx="177">
                  <c:v>3.3200875904315773E-2</c:v>
                </c:pt>
                <c:pt idx="178">
                  <c:v>4.2505086343099484E-2</c:v>
                </c:pt>
                <c:pt idx="179">
                  <c:v>4.4965878537572418E-2</c:v>
                </c:pt>
                <c:pt idx="180">
                  <c:v>2.6782881059955098E-2</c:v>
                </c:pt>
                <c:pt idx="181">
                  <c:v>3.5371732682872747E-2</c:v>
                </c:pt>
                <c:pt idx="182">
                  <c:v>4.354841034454085E-2</c:v>
                </c:pt>
                <c:pt idx="183">
                  <c:v>4.1618759874712419E-2</c:v>
                </c:pt>
                <c:pt idx="184">
                  <c:v>4.2772957840175187E-2</c:v>
                </c:pt>
                <c:pt idx="185">
                  <c:v>1.5295839454500098E-2</c:v>
                </c:pt>
                <c:pt idx="186">
                  <c:v>2.2778168916484189E-2</c:v>
                </c:pt>
                <c:pt idx="187">
                  <c:v>2.7291681680849295E-2</c:v>
                </c:pt>
                <c:pt idx="188">
                  <c:v>2.8776006874185769E-2</c:v>
                </c:pt>
                <c:pt idx="189">
                  <c:v>1.5869279596418772E-2</c:v>
                </c:pt>
                <c:pt idx="190">
                  <c:v>3.9387033289907697E-2</c:v>
                </c:pt>
                <c:pt idx="191">
                  <c:v>3.417168833328714E-2</c:v>
                </c:pt>
                <c:pt idx="192">
                  <c:v>3.8182997477617324E-2</c:v>
                </c:pt>
                <c:pt idx="193">
                  <c:v>3.0146741691382324E-2</c:v>
                </c:pt>
                <c:pt idx="194">
                  <c:v>1.4266042076669348E-2</c:v>
                </c:pt>
                <c:pt idx="195">
                  <c:v>3.8845635723591211E-2</c:v>
                </c:pt>
                <c:pt idx="196">
                  <c:v>4.7003631122321705E-2</c:v>
                </c:pt>
                <c:pt idx="197">
                  <c:v>5.2103833467306043E-2</c:v>
                </c:pt>
                <c:pt idx="198">
                  <c:v>4.9515369903262468E-2</c:v>
                </c:pt>
                <c:pt idx="199">
                  <c:v>5.27170773623084E-2</c:v>
                </c:pt>
                <c:pt idx="200">
                  <c:v>2.6696565678964439E-2</c:v>
                </c:pt>
                <c:pt idx="201">
                  <c:v>2.0629265182803447E-2</c:v>
                </c:pt>
                <c:pt idx="202">
                  <c:v>2.317454333786069E-2</c:v>
                </c:pt>
                <c:pt idx="203">
                  <c:v>1.6988164204340718E-2</c:v>
                </c:pt>
                <c:pt idx="204">
                  <c:v>2.9062394323253044E-2</c:v>
                </c:pt>
                <c:pt idx="205">
                  <c:v>2.9857305208304461E-2</c:v>
                </c:pt>
                <c:pt idx="206">
                  <c:v>2.9224048562796243E-2</c:v>
                </c:pt>
                <c:pt idx="207">
                  <c:v>2.047088172519888E-2</c:v>
                </c:pt>
                <c:pt idx="208">
                  <c:v>1.6695789561216288E-2</c:v>
                </c:pt>
                <c:pt idx="209">
                  <c:v>2.585808132605261E-2</c:v>
                </c:pt>
                <c:pt idx="210">
                  <c:v>1.0546331457715443E-2</c:v>
                </c:pt>
                <c:pt idx="211">
                  <c:v>1.1404551376223078E-2</c:v>
                </c:pt>
                <c:pt idx="212">
                  <c:v>1.1327992904066303E-2</c:v>
                </c:pt>
                <c:pt idx="213">
                  <c:v>4.1814563295174212E-3</c:v>
                </c:pt>
                <c:pt idx="214">
                  <c:v>1.3494082102170358E-2</c:v>
                </c:pt>
                <c:pt idx="215">
                  <c:v>-2.9025750478143971E-3</c:v>
                </c:pt>
                <c:pt idx="216">
                  <c:v>1.1603348393713447E-2</c:v>
                </c:pt>
                <c:pt idx="217">
                  <c:v>1.7660393048202456E-2</c:v>
                </c:pt>
                <c:pt idx="218">
                  <c:v>1.7807799983368906E-2</c:v>
                </c:pt>
                <c:pt idx="219">
                  <c:v>4.8913435152590301E-3</c:v>
                </c:pt>
                <c:pt idx="220">
                  <c:v>4.2839981151426121E-2</c:v>
                </c:pt>
                <c:pt idx="221">
                  <c:v>2.4551708844970481E-2</c:v>
                </c:pt>
                <c:pt idx="222">
                  <c:v>6.4696621115946451E-3</c:v>
                </c:pt>
                <c:pt idx="223">
                  <c:v>1.2475981927543865E-2</c:v>
                </c:pt>
                <c:pt idx="224">
                  <c:v>3.7415306150733155E-3</c:v>
                </c:pt>
                <c:pt idx="225">
                  <c:v>4.241949164287496E-3</c:v>
                </c:pt>
                <c:pt idx="226">
                  <c:v>1.1809962025667323E-2</c:v>
                </c:pt>
                <c:pt idx="227">
                  <c:v>1.6824680544391162E-2</c:v>
                </c:pt>
                <c:pt idx="228">
                  <c:v>7.1041938076891109E-3</c:v>
                </c:pt>
                <c:pt idx="229">
                  <c:v>6.7665271502619397E-3</c:v>
                </c:pt>
                <c:pt idx="230">
                  <c:v>9.6873908584416673E-3</c:v>
                </c:pt>
                <c:pt idx="231">
                  <c:v>9.058624608476314E-3</c:v>
                </c:pt>
                <c:pt idx="232">
                  <c:v>1.5671369570640574E-2</c:v>
                </c:pt>
                <c:pt idx="233">
                  <c:v>-4.5166116916595059E-3</c:v>
                </c:pt>
                <c:pt idx="234">
                  <c:v>7.7534163040164101E-3</c:v>
                </c:pt>
                <c:pt idx="235">
                  <c:v>4.7934473487263362E-3</c:v>
                </c:pt>
                <c:pt idx="236">
                  <c:v>7.5691992127948551E-3</c:v>
                </c:pt>
                <c:pt idx="237">
                  <c:v>7.7699919616376093E-3</c:v>
                </c:pt>
                <c:pt idx="238">
                  <c:v>1.0515896554591569E-2</c:v>
                </c:pt>
                <c:pt idx="239">
                  <c:v>3.2765252099675696E-3</c:v>
                </c:pt>
                <c:pt idx="240">
                  <c:v>1.0135099925160075E-2</c:v>
                </c:pt>
                <c:pt idx="241">
                  <c:v>6.6932948970258059E-3</c:v>
                </c:pt>
                <c:pt idx="242">
                  <c:v>5.4868697508107661E-3</c:v>
                </c:pt>
                <c:pt idx="243">
                  <c:v>3.9470909443689889E-2</c:v>
                </c:pt>
                <c:pt idx="244">
                  <c:v>-6.047121434709095E-3</c:v>
                </c:pt>
                <c:pt idx="245">
                  <c:v>1.0735427003353937E-2</c:v>
                </c:pt>
                <c:pt idx="246">
                  <c:v>9.9722260720126396E-3</c:v>
                </c:pt>
                <c:pt idx="247">
                  <c:v>1.1445741053857029E-2</c:v>
                </c:pt>
                <c:pt idx="248">
                  <c:v>7.367907531114006E-3</c:v>
                </c:pt>
                <c:pt idx="249">
                  <c:v>6.5999944563017989E-3</c:v>
                </c:pt>
                <c:pt idx="250">
                  <c:v>1.5251767053801593E-2</c:v>
                </c:pt>
                <c:pt idx="251">
                  <c:v>-2.6762313939629125E-3</c:v>
                </c:pt>
                <c:pt idx="252">
                  <c:v>4.1687002799567592E-3</c:v>
                </c:pt>
                <c:pt idx="253">
                  <c:v>9.123153255536769E-3</c:v>
                </c:pt>
                <c:pt idx="254">
                  <c:v>1.7398453308201903E-2</c:v>
                </c:pt>
                <c:pt idx="255">
                  <c:v>1.2442830612301467E-2</c:v>
                </c:pt>
                <c:pt idx="256">
                  <c:v>1.484430523602295E-2</c:v>
                </c:pt>
                <c:pt idx="257">
                  <c:v>1.6833993957368963E-3</c:v>
                </c:pt>
                <c:pt idx="258">
                  <c:v>-4.9503561826094193E-3</c:v>
                </c:pt>
                <c:pt idx="259">
                  <c:v>-7.5738004823017431E-3</c:v>
                </c:pt>
                <c:pt idx="260">
                  <c:v>6.8401474623721488E-3</c:v>
                </c:pt>
                <c:pt idx="261">
                  <c:v>5.1567979599190621E-3</c:v>
                </c:pt>
                <c:pt idx="262">
                  <c:v>5.1836183718158386E-3</c:v>
                </c:pt>
                <c:pt idx="263">
                  <c:v>1.6061202428139812E-2</c:v>
                </c:pt>
                <c:pt idx="264">
                  <c:v>1.5488372093023256E-2</c:v>
                </c:pt>
                <c:pt idx="265">
                  <c:v>2.0918535354935278E-2</c:v>
                </c:pt>
                <c:pt idx="266">
                  <c:v>1.2583585109626632E-2</c:v>
                </c:pt>
                <c:pt idx="267">
                  <c:v>9.2397372287052703E-4</c:v>
                </c:pt>
                <c:pt idx="268">
                  <c:v>6.8696399368018413E-3</c:v>
                </c:pt>
                <c:pt idx="269">
                  <c:v>1.2242315048368767E-2</c:v>
                </c:pt>
                <c:pt idx="270">
                  <c:v>3.5192394046068137E-3</c:v>
                </c:pt>
                <c:pt idx="271">
                  <c:v>1.3981872106882502E-2</c:v>
                </c:pt>
                <c:pt idx="272">
                  <c:v>1.0260054882612191E-2</c:v>
                </c:pt>
                <c:pt idx="273">
                  <c:v>4.665382376583419E-3</c:v>
                </c:pt>
                <c:pt idx="274">
                  <c:v>1.2868642071125648E-2</c:v>
                </c:pt>
                <c:pt idx="275">
                  <c:v>5.2060703495301714E-3</c:v>
                </c:pt>
                <c:pt idx="276">
                  <c:v>2.3437480943537436E-2</c:v>
                </c:pt>
                <c:pt idx="277">
                  <c:v>1.2039803753083684E-2</c:v>
                </c:pt>
                <c:pt idx="278">
                  <c:v>1.1303268010089532E-2</c:v>
                </c:pt>
                <c:pt idx="279">
                  <c:v>1.7403054577708792E-2</c:v>
                </c:pt>
                <c:pt idx="280">
                  <c:v>3.5327826593120268E-3</c:v>
                </c:pt>
                <c:pt idx="281">
                  <c:v>1.6944479862516286E-2</c:v>
                </c:pt>
                <c:pt idx="282">
                  <c:v>1.6221858802006817E-2</c:v>
                </c:pt>
                <c:pt idx="283">
                  <c:v>8.2124345150650004E-3</c:v>
                </c:pt>
                <c:pt idx="284">
                  <c:v>1.7265515425340244E-2</c:v>
                </c:pt>
                <c:pt idx="285">
                  <c:v>3.0706488898744355E-3</c:v>
                </c:pt>
                <c:pt idx="286">
                  <c:v>3.9010117249216954E-3</c:v>
                </c:pt>
                <c:pt idx="287">
                  <c:v>1.7455331651744878E-2</c:v>
                </c:pt>
                <c:pt idx="288">
                  <c:v>7.4271142279014341E-3</c:v>
                </c:pt>
                <c:pt idx="289">
                  <c:v>1.8515009562879395E-2</c:v>
                </c:pt>
                <c:pt idx="290">
                  <c:v>2.1978490450979851E-2</c:v>
                </c:pt>
                <c:pt idx="291">
                  <c:v>1.2470050170468721E-2</c:v>
                </c:pt>
                <c:pt idx="292">
                  <c:v>1.2114699115780139E-2</c:v>
                </c:pt>
                <c:pt idx="293">
                  <c:v>1.9910247526124678E-2</c:v>
                </c:pt>
                <c:pt idx="294">
                  <c:v>1.3853369182581701E-2</c:v>
                </c:pt>
                <c:pt idx="295">
                  <c:v>2.2943481996840095E-2</c:v>
                </c:pt>
                <c:pt idx="296">
                  <c:v>4.9125093549907146E-3</c:v>
                </c:pt>
                <c:pt idx="297">
                  <c:v>3.2082490229231923E-2</c:v>
                </c:pt>
                <c:pt idx="298">
                  <c:v>3.7440640851512046E-2</c:v>
                </c:pt>
                <c:pt idx="299">
                  <c:v>5.4508135377110072E-2</c:v>
                </c:pt>
                <c:pt idx="300">
                  <c:v>3.4354297752030381E-2</c:v>
                </c:pt>
                <c:pt idx="301">
                  <c:v>6.992599162901572E-3</c:v>
                </c:pt>
                <c:pt idx="302">
                  <c:v>1.5862017351775372E-2</c:v>
                </c:pt>
                <c:pt idx="303">
                  <c:v>4.8945366854228462E-4</c:v>
                </c:pt>
                <c:pt idx="304">
                  <c:v>5.5401169720320428E-2</c:v>
                </c:pt>
                <c:pt idx="305">
                  <c:v>4.0741857693267179E-2</c:v>
                </c:pt>
                <c:pt idx="306">
                  <c:v>3.3158632924023615E-2</c:v>
                </c:pt>
                <c:pt idx="307">
                  <c:v>2.4264157219280984E-2</c:v>
                </c:pt>
                <c:pt idx="308">
                  <c:v>1.937594589350556E-2</c:v>
                </c:pt>
                <c:pt idx="309">
                  <c:v>1.6582587243950439E-2</c:v>
                </c:pt>
                <c:pt idx="310">
                  <c:v>2.4600548826121907E-2</c:v>
                </c:pt>
                <c:pt idx="311">
                  <c:v>2.059057016935998E-2</c:v>
                </c:pt>
                <c:pt idx="312">
                  <c:v>1.133414640906949E-2</c:v>
                </c:pt>
                <c:pt idx="313">
                  <c:v>4.3088449704798077E-3</c:v>
                </c:pt>
                <c:pt idx="314">
                  <c:v>7.0782493001081016E-3</c:v>
                </c:pt>
                <c:pt idx="315">
                  <c:v>1.9606896360562134E-2</c:v>
                </c:pt>
                <c:pt idx="316">
                  <c:v>2.0591956093910249E-2</c:v>
                </c:pt>
                <c:pt idx="317">
                  <c:v>9.7548576655486878E-3</c:v>
                </c:pt>
                <c:pt idx="318">
                  <c:v>3.3677578512625772E-3</c:v>
                </c:pt>
                <c:pt idx="319">
                  <c:v>2.0077833522743022E-2</c:v>
                </c:pt>
                <c:pt idx="320">
                  <c:v>4.6434459628017849E-3</c:v>
                </c:pt>
                <c:pt idx="321">
                  <c:v>3.2993098095739665E-2</c:v>
                </c:pt>
                <c:pt idx="322">
                  <c:v>1.5164786429026805E-2</c:v>
                </c:pt>
                <c:pt idx="323">
                  <c:v>3.0558915652631871E-2</c:v>
                </c:pt>
                <c:pt idx="324">
                  <c:v>2.3419463924383956E-2</c:v>
                </c:pt>
                <c:pt idx="325">
                  <c:v>4.1172824791418358E-2</c:v>
                </c:pt>
                <c:pt idx="326">
                  <c:v>2.9594201291681679E-2</c:v>
                </c:pt>
                <c:pt idx="327">
                  <c:v>2.3797544141696925E-2</c:v>
                </c:pt>
                <c:pt idx="328">
                  <c:v>1.623150483687668E-2</c:v>
                </c:pt>
                <c:pt idx="329">
                  <c:v>2.4174792804279737E-2</c:v>
                </c:pt>
                <c:pt idx="330">
                  <c:v>1.5400837098428362E-2</c:v>
                </c:pt>
                <c:pt idx="331">
                  <c:v>2.0771239293732851E-2</c:v>
                </c:pt>
                <c:pt idx="332">
                  <c:v>1.0595226875848879E-2</c:v>
                </c:pt>
                <c:pt idx="333">
                  <c:v>2.7226764974914767E-2</c:v>
                </c:pt>
                <c:pt idx="334">
                  <c:v>3.1315408709149874E-2</c:v>
                </c:pt>
                <c:pt idx="335">
                  <c:v>2.1787565484935E-2</c:v>
                </c:pt>
                <c:pt idx="336">
                  <c:v>2.9397178257615657E-2</c:v>
                </c:pt>
                <c:pt idx="337">
                  <c:v>2.925065831416138E-2</c:v>
                </c:pt>
                <c:pt idx="338">
                  <c:v>2.4085761011170551E-2</c:v>
                </c:pt>
                <c:pt idx="339">
                  <c:v>2.3567425229370515E-2</c:v>
                </c:pt>
                <c:pt idx="340">
                  <c:v>9.6301244560246142E-3</c:v>
                </c:pt>
                <c:pt idx="341">
                  <c:v>2.7000859273221166E-2</c:v>
                </c:pt>
                <c:pt idx="342">
                  <c:v>3.2010366715636E-2</c:v>
                </c:pt>
                <c:pt idx="343">
                  <c:v>3.8184549713113615E-2</c:v>
                </c:pt>
                <c:pt idx="344">
                  <c:v>2.6210383346730606E-2</c:v>
                </c:pt>
                <c:pt idx="345">
                  <c:v>3.3660781107076536E-2</c:v>
                </c:pt>
                <c:pt idx="346">
                  <c:v>4.0053053191784239E-2</c:v>
                </c:pt>
                <c:pt idx="347">
                  <c:v>6.9835074978518168E-4</c:v>
                </c:pt>
                <c:pt idx="348">
                  <c:v>3.4538403969287916E-2</c:v>
                </c:pt>
                <c:pt idx="349">
                  <c:v>4.2856057876209226E-2</c:v>
                </c:pt>
                <c:pt idx="350">
                  <c:v>5.3698201069933754E-2</c:v>
                </c:pt>
                <c:pt idx="351">
                  <c:v>2.9325664550821855E-2</c:v>
                </c:pt>
                <c:pt idx="352">
                  <c:v>4.4114643678798124E-2</c:v>
                </c:pt>
                <c:pt idx="353">
                  <c:v>4.3829420406353084E-2</c:v>
                </c:pt>
                <c:pt idx="354">
                  <c:v>3.6702497436039587E-2</c:v>
                </c:pt>
                <c:pt idx="355">
                  <c:v>3.1352994982953131E-2</c:v>
                </c:pt>
                <c:pt idx="356">
                  <c:v>2.630418272029271E-2</c:v>
                </c:pt>
                <c:pt idx="357">
                  <c:v>9.1191063558499874E-2</c:v>
                </c:pt>
                <c:pt idx="358">
                  <c:v>7.5128198020899747E-2</c:v>
                </c:pt>
                <c:pt idx="359">
                  <c:v>6.9760789422623842E-2</c:v>
                </c:pt>
                <c:pt idx="360">
                  <c:v>4.9357152756603934E-2</c:v>
                </c:pt>
                <c:pt idx="361">
                  <c:v>4.1740832109099985E-2</c:v>
                </c:pt>
                <c:pt idx="362">
                  <c:v>4.3032790974859333E-2</c:v>
                </c:pt>
                <c:pt idx="363">
                  <c:v>3.486625828089919E-2</c:v>
                </c:pt>
                <c:pt idx="364">
                  <c:v>4.1724644510352862E-2</c:v>
                </c:pt>
                <c:pt idx="365">
                  <c:v>3.7505834742356622E-2</c:v>
                </c:pt>
                <c:pt idx="366">
                  <c:v>2.6045624636194808E-2</c:v>
                </c:pt>
                <c:pt idx="367">
                  <c:v>1.7443800759486653E-2</c:v>
                </c:pt>
                <c:pt idx="368">
                  <c:v>3.2476259112453922E-2</c:v>
                </c:pt>
                <c:pt idx="369">
                  <c:v>4.0817640047675803E-2</c:v>
                </c:pt>
                <c:pt idx="370">
                  <c:v>2.1222884386174017E-2</c:v>
                </c:pt>
                <c:pt idx="371">
                  <c:v>6.228400365884082E-2</c:v>
                </c:pt>
                <c:pt idx="372">
                  <c:v>4.0537627851539769E-2</c:v>
                </c:pt>
                <c:pt idx="373">
                  <c:v>3.8079718380131383E-2</c:v>
                </c:pt>
                <c:pt idx="374">
                  <c:v>3.0998031987138623E-2</c:v>
                </c:pt>
                <c:pt idx="375">
                  <c:v>2.4020955179200047E-2</c:v>
                </c:pt>
                <c:pt idx="376">
                  <c:v>4.4589350555755747E-2</c:v>
                </c:pt>
                <c:pt idx="377">
                  <c:v>4.6832718906782714E-2</c:v>
                </c:pt>
                <c:pt idx="378">
                  <c:v>4.466601990187654E-2</c:v>
                </c:pt>
                <c:pt idx="379">
                  <c:v>4.7007678022008489E-2</c:v>
                </c:pt>
                <c:pt idx="380">
                  <c:v>4.4466668514566071E-2</c:v>
                </c:pt>
                <c:pt idx="381">
                  <c:v>6.7495634337666657E-2</c:v>
                </c:pt>
                <c:pt idx="382">
                  <c:v>5.590487013886964E-2</c:v>
                </c:pt>
                <c:pt idx="383">
                  <c:v>3.9803697646700116E-2</c:v>
                </c:pt>
                <c:pt idx="384">
                  <c:v>2.8892036477534164E-2</c:v>
                </c:pt>
                <c:pt idx="385">
                  <c:v>3.7611109571194949E-2</c:v>
                </c:pt>
                <c:pt idx="386">
                  <c:v>4.11777032458353E-2</c:v>
                </c:pt>
                <c:pt idx="387">
                  <c:v>3.0180114754552765E-2</c:v>
                </c:pt>
                <c:pt idx="388">
                  <c:v>2.7171771488760156E-3</c:v>
                </c:pt>
                <c:pt idx="389">
                  <c:v>2.1354325470521386E-2</c:v>
                </c:pt>
                <c:pt idx="390">
                  <c:v>3.0473709011281425E-2</c:v>
                </c:pt>
                <c:pt idx="391">
                  <c:v>3.2932616348365994E-2</c:v>
                </c:pt>
                <c:pt idx="392">
                  <c:v>3.6981567203481447E-2</c:v>
                </c:pt>
                <c:pt idx="393">
                  <c:v>2.5398453308201903E-2</c:v>
                </c:pt>
                <c:pt idx="394">
                  <c:v>6.535687557169388E-3</c:v>
                </c:pt>
                <c:pt idx="395">
                  <c:v>3.7826814868198576E-2</c:v>
                </c:pt>
                <c:pt idx="396">
                  <c:v>2.3674972974471273E-2</c:v>
                </c:pt>
                <c:pt idx="397">
                  <c:v>3.1072372980014969E-2</c:v>
                </c:pt>
                <c:pt idx="398">
                  <c:v>2.8486847576017962E-2</c:v>
                </c:pt>
                <c:pt idx="399">
                  <c:v>4.2602378246528259E-2</c:v>
                </c:pt>
                <c:pt idx="400">
                  <c:v>5.365817556892203E-2</c:v>
                </c:pt>
                <c:pt idx="401">
                  <c:v>2.9249161515647094E-2</c:v>
                </c:pt>
                <c:pt idx="402">
                  <c:v>3.4507137511433882E-2</c:v>
                </c:pt>
                <c:pt idx="403">
                  <c:v>3.9550794134767302E-2</c:v>
                </c:pt>
                <c:pt idx="404">
                  <c:v>2.780713473958478E-2</c:v>
                </c:pt>
                <c:pt idx="405">
                  <c:v>3.4081935859411813E-2</c:v>
                </c:pt>
                <c:pt idx="406">
                  <c:v>3.9688388724117861E-2</c:v>
                </c:pt>
                <c:pt idx="407">
                  <c:v>2.4587521135349396E-2</c:v>
                </c:pt>
                <c:pt idx="408">
                  <c:v>3.8065970008592735E-2</c:v>
                </c:pt>
                <c:pt idx="409">
                  <c:v>1.2919366909665438E-2</c:v>
                </c:pt>
                <c:pt idx="410">
                  <c:v>2.9476286830944921E-2</c:v>
                </c:pt>
                <c:pt idx="411">
                  <c:v>3.9221664772569782E-2</c:v>
                </c:pt>
                <c:pt idx="412">
                  <c:v>4.5251545305873553E-2</c:v>
                </c:pt>
                <c:pt idx="413">
                  <c:v>1.9506998918978852E-2</c:v>
                </c:pt>
                <c:pt idx="414">
                  <c:v>1.9893727305485488E-2</c:v>
                </c:pt>
                <c:pt idx="415">
                  <c:v>1.2017185464423317E-2</c:v>
                </c:pt>
                <c:pt idx="416">
                  <c:v>3.9879313690162711E-2</c:v>
                </c:pt>
                <c:pt idx="417">
                  <c:v>3.6648889874435236E-2</c:v>
                </c:pt>
                <c:pt idx="418">
                  <c:v>4.2215594423039612E-2</c:v>
                </c:pt>
                <c:pt idx="419">
                  <c:v>3.0178673393020487E-2</c:v>
                </c:pt>
                <c:pt idx="420">
                  <c:v>4.1053413532167314E-2</c:v>
                </c:pt>
                <c:pt idx="421">
                  <c:v>3.2657815228538958E-2</c:v>
                </c:pt>
                <c:pt idx="422">
                  <c:v>2.2327410815755192E-3</c:v>
                </c:pt>
                <c:pt idx="423">
                  <c:v>3.8626825955594982E-2</c:v>
                </c:pt>
                <c:pt idx="424">
                  <c:v>4.5441805028134274E-2</c:v>
                </c:pt>
                <c:pt idx="425">
                  <c:v>2.816087812179505E-2</c:v>
                </c:pt>
                <c:pt idx="426">
                  <c:v>3.491149485821992E-2</c:v>
                </c:pt>
                <c:pt idx="427">
                  <c:v>3.9627851539762178E-2</c:v>
                </c:pt>
                <c:pt idx="428">
                  <c:v>3.4577265293677412E-2</c:v>
                </c:pt>
                <c:pt idx="429">
                  <c:v>3.5449289020705717E-2</c:v>
                </c:pt>
                <c:pt idx="430">
                  <c:v>3.9243784128392051E-2</c:v>
                </c:pt>
                <c:pt idx="431">
                  <c:v>3.8299470576821794E-2</c:v>
                </c:pt>
                <c:pt idx="432">
                  <c:v>4.7870055714166929E-2</c:v>
                </c:pt>
                <c:pt idx="433">
                  <c:v>3.5777753139119108E-2</c:v>
                </c:pt>
                <c:pt idx="434">
                  <c:v>3.3130748122072236E-2</c:v>
                </c:pt>
                <c:pt idx="435">
                  <c:v>4.1980874241206306E-2</c:v>
                </c:pt>
                <c:pt idx="436">
                  <c:v>4.0560357014164147E-2</c:v>
                </c:pt>
                <c:pt idx="437">
                  <c:v>3.2636250242536802E-2</c:v>
                </c:pt>
                <c:pt idx="438">
                  <c:v>5.3462150400532198E-2</c:v>
                </c:pt>
                <c:pt idx="439">
                  <c:v>2.1271059123541314E-2</c:v>
                </c:pt>
                <c:pt idx="440">
                  <c:v>2.048729107187405E-2</c:v>
                </c:pt>
                <c:pt idx="441">
                  <c:v>1.6215040053219505E-2</c:v>
                </c:pt>
                <c:pt idx="442">
                  <c:v>1.258175568922028E-2</c:v>
                </c:pt>
                <c:pt idx="443">
                  <c:v>3.702547329323392E-2</c:v>
                </c:pt>
                <c:pt idx="444">
                  <c:v>4.9259140172409017E-2</c:v>
                </c:pt>
                <c:pt idx="445">
                  <c:v>3.9636222524045792E-2</c:v>
                </c:pt>
                <c:pt idx="446">
                  <c:v>4.1006901904260332E-2</c:v>
                </c:pt>
                <c:pt idx="447">
                  <c:v>4.1092385730520833E-2</c:v>
                </c:pt>
                <c:pt idx="448">
                  <c:v>3.3073093660781108E-2</c:v>
                </c:pt>
                <c:pt idx="449">
                  <c:v>4.4926518280344822E-2</c:v>
                </c:pt>
                <c:pt idx="450">
                  <c:v>3.1669761898162264E-2</c:v>
                </c:pt>
                <c:pt idx="451">
                  <c:v>3.5617762009036234E-2</c:v>
                </c:pt>
                <c:pt idx="452">
                  <c:v>1.9893782742467503E-2</c:v>
                </c:pt>
                <c:pt idx="453">
                  <c:v>2.3320065415638774E-2</c:v>
                </c:pt>
                <c:pt idx="454">
                  <c:v>2.3481996840092029E-2</c:v>
                </c:pt>
                <c:pt idx="455">
                  <c:v>1.6865870222025112E-2</c:v>
                </c:pt>
                <c:pt idx="456">
                  <c:v>2.0930232558139535E-2</c:v>
                </c:pt>
                <c:pt idx="457">
                  <c:v>2.187288300024947E-2</c:v>
                </c:pt>
                <c:pt idx="458">
                  <c:v>2.2349862793469524E-2</c:v>
                </c:pt>
                <c:pt idx="459">
                  <c:v>1.2748510131108464E-2</c:v>
                </c:pt>
                <c:pt idx="460">
                  <c:v>7.0569614990159939E-3</c:v>
                </c:pt>
                <c:pt idx="461">
                  <c:v>1.9774316046234443E-2</c:v>
                </c:pt>
                <c:pt idx="462">
                  <c:v>1.8497158854671951E-2</c:v>
                </c:pt>
                <c:pt idx="463">
                  <c:v>2.5465975552290934E-2</c:v>
                </c:pt>
                <c:pt idx="464">
                  <c:v>2.2491282534578817E-2</c:v>
                </c:pt>
                <c:pt idx="465">
                  <c:v>3.3498627934695241E-2</c:v>
                </c:pt>
                <c:pt idx="466">
                  <c:v>2.9105746043185412E-2</c:v>
                </c:pt>
                <c:pt idx="467">
                  <c:v>2.0083155473016048E-2</c:v>
                </c:pt>
                <c:pt idx="468">
                  <c:v>1.0218477146104165E-2</c:v>
                </c:pt>
                <c:pt idx="469">
                  <c:v>2.1930592898522606E-2</c:v>
                </c:pt>
                <c:pt idx="470">
                  <c:v>1.9856861712448375E-2</c:v>
                </c:pt>
                <c:pt idx="471">
                  <c:v>2.9032402915985255E-2</c:v>
                </c:pt>
                <c:pt idx="472">
                  <c:v>6.1552789866119693E-3</c:v>
                </c:pt>
                <c:pt idx="473">
                  <c:v>1.3943177093439035E-2</c:v>
                </c:pt>
                <c:pt idx="474">
                  <c:v>1.8127061562768526E-2</c:v>
                </c:pt>
                <c:pt idx="475">
                  <c:v>9.9168999639659625E-3</c:v>
                </c:pt>
                <c:pt idx="476">
                  <c:v>7.0085650137206535E-3</c:v>
                </c:pt>
                <c:pt idx="477">
                  <c:v>1.3313745599689555E-2</c:v>
                </c:pt>
                <c:pt idx="478">
                  <c:v>1.6230008038362394E-2</c:v>
                </c:pt>
                <c:pt idx="479">
                  <c:v>3.1142334451312471E-2</c:v>
                </c:pt>
                <c:pt idx="480">
                  <c:v>-1.4728497380602601E-3</c:v>
                </c:pt>
                <c:pt idx="481">
                  <c:v>2.5096931563045707E-2</c:v>
                </c:pt>
                <c:pt idx="482">
                  <c:v>-1.7776588962496883E-3</c:v>
                </c:pt>
                <c:pt idx="483">
                  <c:v>1.1171826925742163E-2</c:v>
                </c:pt>
                <c:pt idx="484">
                  <c:v>9.9650747013332597E-3</c:v>
                </c:pt>
                <c:pt idx="485">
                  <c:v>1.1887629237464312E-2</c:v>
                </c:pt>
                <c:pt idx="486">
                  <c:v>4.3866507747318236E-3</c:v>
                </c:pt>
                <c:pt idx="487">
                  <c:v>1.6752667904759266E-2</c:v>
                </c:pt>
                <c:pt idx="488">
                  <c:v>1.4467001136458131E-2</c:v>
                </c:pt>
                <c:pt idx="489">
                  <c:v>7.4016132161765112E-3</c:v>
                </c:pt>
                <c:pt idx="490">
                  <c:v>2.7906865870222026E-2</c:v>
                </c:pt>
                <c:pt idx="491">
                  <c:v>3.5616875017324058E-2</c:v>
                </c:pt>
                <c:pt idx="492">
                  <c:v>1.3307536657704356E-2</c:v>
                </c:pt>
                <c:pt idx="493">
                  <c:v>9.5242398203841793E-3</c:v>
                </c:pt>
                <c:pt idx="494">
                  <c:v>8.574770629486932E-3</c:v>
                </c:pt>
                <c:pt idx="495">
                  <c:v>7.7268065526512747E-3</c:v>
                </c:pt>
                <c:pt idx="496">
                  <c:v>6.0977353992848629E-3</c:v>
                </c:pt>
                <c:pt idx="497">
                  <c:v>1.4117637275826706E-2</c:v>
                </c:pt>
                <c:pt idx="498">
                  <c:v>1.2581644815256258E-2</c:v>
                </c:pt>
                <c:pt idx="499">
                  <c:v>-6.4288050558527598E-4</c:v>
                </c:pt>
                <c:pt idx="500">
                  <c:v>2.6767303268010089E-2</c:v>
                </c:pt>
                <c:pt idx="501">
                  <c:v>2.4942317820217868E-2</c:v>
                </c:pt>
                <c:pt idx="502">
                  <c:v>1.0898189982537353E-2</c:v>
                </c:pt>
                <c:pt idx="503">
                  <c:v>2.4181001746264936E-2</c:v>
                </c:pt>
                <c:pt idx="504">
                  <c:v>6.9903816836211444E-3</c:v>
                </c:pt>
                <c:pt idx="505">
                  <c:v>6.0572109654350424E-4</c:v>
                </c:pt>
                <c:pt idx="506">
                  <c:v>-3.7230756437619541E-3</c:v>
                </c:pt>
                <c:pt idx="507">
                  <c:v>-5.9281536713141339E-3</c:v>
                </c:pt>
                <c:pt idx="508">
                  <c:v>-4.7892507691881256E-3</c:v>
                </c:pt>
                <c:pt idx="509">
                  <c:v>5.3660282174238438E-3</c:v>
                </c:pt>
                <c:pt idx="510">
                  <c:v>1.2026720625329158E-2</c:v>
                </c:pt>
                <c:pt idx="511">
                  <c:v>2.0484574659755523E-2</c:v>
                </c:pt>
                <c:pt idx="512">
                  <c:v>1.1425063059567038E-2</c:v>
                </c:pt>
                <c:pt idx="513">
                  <c:v>-1.3796712586966766E-2</c:v>
                </c:pt>
                <c:pt idx="514">
                  <c:v>1.7556448706932397E-3</c:v>
                </c:pt>
                <c:pt idx="515">
                  <c:v>-1.1792000443495857E-2</c:v>
                </c:pt>
                <c:pt idx="516">
                  <c:v>-7.0953238905673973E-3</c:v>
                </c:pt>
                <c:pt idx="517">
                  <c:v>1.4471380658036977E-3</c:v>
                </c:pt>
                <c:pt idx="518">
                  <c:v>1.5974332677329048E-2</c:v>
                </c:pt>
                <c:pt idx="519">
                  <c:v>1.7589932644066857E-3</c:v>
                </c:pt>
                <c:pt idx="520">
                  <c:v>-5.9897441583280206E-4</c:v>
                </c:pt>
                <c:pt idx="521">
                  <c:v>5.2516340050447652E-4</c:v>
                </c:pt>
                <c:pt idx="522">
                  <c:v>-3.6880671896221973E-4</c:v>
                </c:pt>
                <c:pt idx="523">
                  <c:v>1.0612301466308175E-3</c:v>
                </c:pt>
                <c:pt idx="524">
                  <c:v>-6.2874961887074872E-3</c:v>
                </c:pt>
                <c:pt idx="525">
                  <c:v>1.4176622224686087E-2</c:v>
                </c:pt>
                <c:pt idx="526">
                  <c:v>-3.5003908307231755E-3</c:v>
                </c:pt>
                <c:pt idx="527">
                  <c:v>2.0598220472877455E-3</c:v>
                </c:pt>
                <c:pt idx="528">
                  <c:v>-3.0793026027663055E-3</c:v>
                </c:pt>
                <c:pt idx="529">
                  <c:v>-5.0327244504809162E-3</c:v>
                </c:pt>
                <c:pt idx="530">
                  <c:v>8.054217368406464E-3</c:v>
                </c:pt>
                <c:pt idx="531">
                  <c:v>-8.0896970368933118E-4</c:v>
                </c:pt>
                <c:pt idx="532">
                  <c:v>3.0149957036338941E-3</c:v>
                </c:pt>
                <c:pt idx="533">
                  <c:v>5.1057238683926056E-3</c:v>
                </c:pt>
                <c:pt idx="534">
                  <c:v>8.1381489591706643E-3</c:v>
                </c:pt>
                <c:pt idx="535">
                  <c:v>3.580996202566732E-3</c:v>
                </c:pt>
                <c:pt idx="536">
                  <c:v>-2.374332677329046E-3</c:v>
                </c:pt>
                <c:pt idx="537">
                  <c:v>7.5483549075588329E-3</c:v>
                </c:pt>
                <c:pt idx="538">
                  <c:v>-2.5242398203841783E-2</c:v>
                </c:pt>
                <c:pt idx="539">
                  <c:v>-8.1127588214097626E-3</c:v>
                </c:pt>
                <c:pt idx="540">
                  <c:v>-2.3439088616015748E-3</c:v>
                </c:pt>
                <c:pt idx="541">
                  <c:v>-4.2223133852593072E-3</c:v>
                </c:pt>
                <c:pt idx="542">
                  <c:v>2.1742273470632257E-3</c:v>
                </c:pt>
                <c:pt idx="543">
                  <c:v>-1.7247110347312692E-3</c:v>
                </c:pt>
                <c:pt idx="544">
                  <c:v>2.3878648446378579E-3</c:v>
                </c:pt>
                <c:pt idx="545">
                  <c:v>6.4155001801701925E-4</c:v>
                </c:pt>
                <c:pt idx="546">
                  <c:v>2.042148737422735E-3</c:v>
                </c:pt>
                <c:pt idx="547">
                  <c:v>7.3945172824791425E-4</c:v>
                </c:pt>
                <c:pt idx="548">
                  <c:v>9.0319039831471574E-4</c:v>
                </c:pt>
                <c:pt idx="549">
                  <c:v>-7.2053108628766255E-3</c:v>
                </c:pt>
                <c:pt idx="550">
                  <c:v>1.671807522798459E-3</c:v>
                </c:pt>
                <c:pt idx="551">
                  <c:v>3.502708096571223E-3</c:v>
                </c:pt>
                <c:pt idx="552">
                  <c:v>5.7502563960417996E-3</c:v>
                </c:pt>
                <c:pt idx="553">
                  <c:v>2.9984643955983038E-2</c:v>
                </c:pt>
                <c:pt idx="554">
                  <c:v>-4.5641322726390782E-3</c:v>
                </c:pt>
                <c:pt idx="555">
                  <c:v>-3.4699725586939049E-3</c:v>
                </c:pt>
                <c:pt idx="556">
                  <c:v>9.9080300468442507E-3</c:v>
                </c:pt>
                <c:pt idx="557">
                  <c:v>-9.944452144025279E-3</c:v>
                </c:pt>
                <c:pt idx="558">
                  <c:v>-1.1484436067300497E-4</c:v>
                </c:pt>
                <c:pt idx="559">
                  <c:v>5.5141946392438393E-3</c:v>
                </c:pt>
                <c:pt idx="560">
                  <c:v>1.4962829503561828E-2</c:v>
                </c:pt>
                <c:pt idx="561">
                  <c:v>-2.5063225877983205E-3</c:v>
                </c:pt>
                <c:pt idx="562">
                  <c:v>3.1130748122072237E-3</c:v>
                </c:pt>
                <c:pt idx="563">
                  <c:v>4.6702497436039584E-3</c:v>
                </c:pt>
                <c:pt idx="564">
                  <c:v>4.4614851567480662E-3</c:v>
                </c:pt>
                <c:pt idx="565">
                  <c:v>-5.0111151148931454E-3</c:v>
                </c:pt>
                <c:pt idx="566">
                  <c:v>3.0519167336530198E-3</c:v>
                </c:pt>
                <c:pt idx="567">
                  <c:v>1.4179560384732656E-2</c:v>
                </c:pt>
                <c:pt idx="568">
                  <c:v>3.0041577736508026E-3</c:v>
                </c:pt>
                <c:pt idx="569">
                  <c:v>1.7517310197632841E-4</c:v>
                </c:pt>
                <c:pt idx="570">
                  <c:v>7.1056351692213885E-3</c:v>
                </c:pt>
                <c:pt idx="571">
                  <c:v>-7.9208914266707328E-3</c:v>
                </c:pt>
                <c:pt idx="572">
                  <c:v>-4.9367186850347872E-3</c:v>
                </c:pt>
                <c:pt idx="573">
                  <c:v>1.8096183163788563E-3</c:v>
                </c:pt>
                <c:pt idx="574">
                  <c:v>-1.7485821991850765E-3</c:v>
                </c:pt>
                <c:pt idx="575">
                  <c:v>-3.2395376555700309E-2</c:v>
                </c:pt>
                <c:pt idx="576">
                  <c:v>-5.4310280788313885E-3</c:v>
                </c:pt>
                <c:pt idx="577">
                  <c:v>6.2716412118524266E-4</c:v>
                </c:pt>
                <c:pt idx="578">
                  <c:v>-1.0628045569199213E-2</c:v>
                </c:pt>
                <c:pt idx="579">
                  <c:v>-7.2186157385591932E-3</c:v>
                </c:pt>
                <c:pt idx="580">
                  <c:v>-1.6517282479141836E-3</c:v>
                </c:pt>
                <c:pt idx="581">
                  <c:v>3.3099315353272169E-3</c:v>
                </c:pt>
                <c:pt idx="582">
                  <c:v>-7.925603570141642E-3</c:v>
                </c:pt>
                <c:pt idx="583">
                  <c:v>-1.4018515951991575E-2</c:v>
                </c:pt>
                <c:pt idx="584">
                  <c:v>6.3657732073065952E-4</c:v>
                </c:pt>
                <c:pt idx="585">
                  <c:v>1.8278958893477842E-3</c:v>
                </c:pt>
                <c:pt idx="586">
                  <c:v>2.2098012584194919E-3</c:v>
                </c:pt>
                <c:pt idx="587">
                  <c:v>7.7135571139507163E-3</c:v>
                </c:pt>
                <c:pt idx="588">
                  <c:v>-4.9737395016215321E-3</c:v>
                </c:pt>
                <c:pt idx="589">
                  <c:v>-2.2801507885910691E-2</c:v>
                </c:pt>
                <c:pt idx="590">
                  <c:v>2.9447681348227402E-3</c:v>
                </c:pt>
                <c:pt idx="591">
                  <c:v>-8.1599911300828793E-4</c:v>
                </c:pt>
                <c:pt idx="592">
                  <c:v>8.5591928375419249E-3</c:v>
                </c:pt>
                <c:pt idx="593">
                  <c:v>-4.254744019735566E-3</c:v>
                </c:pt>
                <c:pt idx="594">
                  <c:v>1.3761842725282036E-2</c:v>
                </c:pt>
                <c:pt idx="595">
                  <c:v>-5.9725586939047039E-3</c:v>
                </c:pt>
                <c:pt idx="596">
                  <c:v>3.2049117166061485E-3</c:v>
                </c:pt>
                <c:pt idx="597">
                  <c:v>7.3437924439393517E-4</c:v>
                </c:pt>
                <c:pt idx="598">
                  <c:v>1.1072594727943011E-2</c:v>
                </c:pt>
                <c:pt idx="599">
                  <c:v>1.4469495800648614E-2</c:v>
                </c:pt>
                <c:pt idx="600">
                  <c:v>-1.1690329018488234E-4</c:v>
                </c:pt>
                <c:pt idx="601">
                  <c:v>1.1404163317349005E-2</c:v>
                </c:pt>
                <c:pt idx="602">
                  <c:v>6.1506777171050813E-3</c:v>
                </c:pt>
                <c:pt idx="603">
                  <c:v>-3.0196468664245922E-3</c:v>
                </c:pt>
                <c:pt idx="604">
                  <c:v>1.923169886631372E-3</c:v>
                </c:pt>
                <c:pt idx="605">
                  <c:v>-5.9422346647448523E-3</c:v>
                </c:pt>
                <c:pt idx="606">
                  <c:v>-3.2530365606896362E-3</c:v>
                </c:pt>
                <c:pt idx="607">
                  <c:v>-7.625578623499738E-3</c:v>
                </c:pt>
                <c:pt idx="608">
                  <c:v>-4.0537738725503784E-5</c:v>
                </c:pt>
                <c:pt idx="609">
                  <c:v>4.0250686032652378E-3</c:v>
                </c:pt>
                <c:pt idx="610">
                  <c:v>-2.8682928181389806E-2</c:v>
                </c:pt>
                <c:pt idx="611">
                  <c:v>4.4259777697702139E-3</c:v>
                </c:pt>
                <c:pt idx="612">
                  <c:v>-6.2483022424259229E-3</c:v>
                </c:pt>
                <c:pt idx="613">
                  <c:v>3.9029353881974665E-3</c:v>
                </c:pt>
                <c:pt idx="614">
                  <c:v>1.2080217312969483E-2</c:v>
                </c:pt>
                <c:pt idx="615">
                  <c:v>3.4446766638024226E-3</c:v>
                </c:pt>
                <c:pt idx="616">
                  <c:v>-1.6630983729245782E-3</c:v>
                </c:pt>
                <c:pt idx="617">
                  <c:v>8.2813981206863096E-5</c:v>
                </c:pt>
                <c:pt idx="618">
                  <c:v>9.2282063364470448E-3</c:v>
                </c:pt>
                <c:pt idx="619">
                  <c:v>-2.2155057238683927E-3</c:v>
                </c:pt>
                <c:pt idx="620">
                  <c:v>-1.5911356265764893E-3</c:v>
                </c:pt>
                <c:pt idx="621">
                  <c:v>-2.716617235357707E-3</c:v>
                </c:pt>
                <c:pt idx="622">
                  <c:v>2.9894226238323589E-3</c:v>
                </c:pt>
                <c:pt idx="623">
                  <c:v>-3.2953682401530063E-3</c:v>
                </c:pt>
                <c:pt idx="624">
                  <c:v>7.821049422069463E-4</c:v>
                </c:pt>
                <c:pt idx="625">
                  <c:v>-5.2589738614629827E-3</c:v>
                </c:pt>
                <c:pt idx="626">
                  <c:v>1.1493694043296284E-2</c:v>
                </c:pt>
                <c:pt idx="627">
                  <c:v>1.0875239071984923E-3</c:v>
                </c:pt>
                <c:pt idx="628">
                  <c:v>-7.4940821021703581E-3</c:v>
                </c:pt>
                <c:pt idx="629">
                  <c:v>-1.1254206281010062E-2</c:v>
                </c:pt>
                <c:pt idx="630">
                  <c:v>-3.207994012805943E-3</c:v>
                </c:pt>
                <c:pt idx="631">
                  <c:v>1.0087368683648862E-3</c:v>
                </c:pt>
                <c:pt idx="632">
                  <c:v>5.8643457050198194E-3</c:v>
                </c:pt>
                <c:pt idx="633">
                  <c:v>-2.2661418632369656E-3</c:v>
                </c:pt>
                <c:pt idx="634">
                  <c:v>3.34538902902126E-3</c:v>
                </c:pt>
                <c:pt idx="635">
                  <c:v>4.6198298084652277E-3</c:v>
                </c:pt>
                <c:pt idx="636">
                  <c:v>-5.5611608504033041E-3</c:v>
                </c:pt>
                <c:pt idx="637">
                  <c:v>-2.2110984837985421E-2</c:v>
                </c:pt>
                <c:pt idx="638">
                  <c:v>1.7504836876680436E-2</c:v>
                </c:pt>
                <c:pt idx="639">
                  <c:v>2.099647975164232E-3</c:v>
                </c:pt>
                <c:pt idx="640">
                  <c:v>-4.0900850957673865E-3</c:v>
                </c:pt>
                <c:pt idx="641">
                  <c:v>7.4532250464284723E-4</c:v>
                </c:pt>
                <c:pt idx="642">
                  <c:v>1.4123291847991796E-2</c:v>
                </c:pt>
                <c:pt idx="643">
                  <c:v>1.4098068021176927E-2</c:v>
                </c:pt>
                <c:pt idx="644">
                  <c:v>-4.6310059040385841E-3</c:v>
                </c:pt>
                <c:pt idx="645">
                  <c:v>-8.7526679047592645E-3</c:v>
                </c:pt>
                <c:pt idx="646">
                  <c:v>-1.2906616403802978E-2</c:v>
                </c:pt>
                <c:pt idx="647">
                  <c:v>2.1991739889680407E-4</c:v>
                </c:pt>
                <c:pt idx="648">
                  <c:v>2.2033816559026529E-3</c:v>
                </c:pt>
                <c:pt idx="649">
                  <c:v>6.5319732793746711E-4</c:v>
                </c:pt>
                <c:pt idx="650">
                  <c:v>3.8834991823045156E-3</c:v>
                </c:pt>
                <c:pt idx="651">
                  <c:v>4.4104886769964239E-3</c:v>
                </c:pt>
                <c:pt idx="652">
                  <c:v>-1.8057044654489012E-3</c:v>
                </c:pt>
                <c:pt idx="653">
                  <c:v>7.2552595836682648E-3</c:v>
                </c:pt>
                <c:pt idx="654">
                  <c:v>-2.0456357235912079E-4</c:v>
                </c:pt>
                <c:pt idx="655">
                  <c:v>1.9941569420960724E-4</c:v>
                </c:pt>
                <c:pt idx="656">
                  <c:v>1.1579233306538792E-2</c:v>
                </c:pt>
                <c:pt idx="657">
                  <c:v>-5.8971089613881421E-4</c:v>
                </c:pt>
                <c:pt idx="658">
                  <c:v>1.5434875405382931E-2</c:v>
                </c:pt>
                <c:pt idx="659">
                  <c:v>1.4711090168251241E-2</c:v>
                </c:pt>
                <c:pt idx="660">
                  <c:v>-4.0939213349225276E-3</c:v>
                </c:pt>
                <c:pt idx="661">
                  <c:v>1.0258170025223829E-2</c:v>
                </c:pt>
                <c:pt idx="662">
                  <c:v>-4.7851927821049422E-3</c:v>
                </c:pt>
                <c:pt idx="663">
                  <c:v>4.6296975912631317E-3</c:v>
                </c:pt>
                <c:pt idx="664">
                  <c:v>-6.9863902209163736E-4</c:v>
                </c:pt>
                <c:pt idx="665">
                  <c:v>-2.2337389472517114E-3</c:v>
                </c:pt>
                <c:pt idx="666">
                  <c:v>1.5065886853119716E-3</c:v>
                </c:pt>
                <c:pt idx="667">
                  <c:v>-1.1714887601518974E-3</c:v>
                </c:pt>
                <c:pt idx="668">
                  <c:v>-8.9974776173185143E-4</c:v>
                </c:pt>
                <c:pt idx="669">
                  <c:v>6.5569199212794855E-3</c:v>
                </c:pt>
                <c:pt idx="670">
                  <c:v>3.0456800731768163E-4</c:v>
                </c:pt>
                <c:pt idx="671">
                  <c:v>-5.7427724034703554E-3</c:v>
                </c:pt>
                <c:pt idx="672">
                  <c:v>2.7226210605094661E-3</c:v>
                </c:pt>
                <c:pt idx="673">
                  <c:v>2.1942955345510993E-3</c:v>
                </c:pt>
                <c:pt idx="674">
                  <c:v>7.1194389777420528E-3</c:v>
                </c:pt>
                <c:pt idx="675">
                  <c:v>-4.9121933641932533E-3</c:v>
                </c:pt>
                <c:pt idx="676">
                  <c:v>6.8929234692463349E-3</c:v>
                </c:pt>
                <c:pt idx="677">
                  <c:v>-5.6149347229536824E-3</c:v>
                </c:pt>
                <c:pt idx="678">
                  <c:v>6.3580120298250967E-4</c:v>
                </c:pt>
                <c:pt idx="679">
                  <c:v>4.2532139590320704E-3</c:v>
                </c:pt>
                <c:pt idx="680">
                  <c:v>-1.7740721235135959E-3</c:v>
                </c:pt>
                <c:pt idx="681">
                  <c:v>-3.7398286997255875E-3</c:v>
                </c:pt>
                <c:pt idx="682">
                  <c:v>4.9163012445602467E-3</c:v>
                </c:pt>
                <c:pt idx="683">
                  <c:v>-1.7719100812151787E-3</c:v>
                </c:pt>
                <c:pt idx="684">
                  <c:v>2.9683177647808856E-3</c:v>
                </c:pt>
                <c:pt idx="685">
                  <c:v>8.2815089946503308E-3</c:v>
                </c:pt>
                <c:pt idx="686">
                  <c:v>-5.7753693488926464E-3</c:v>
                </c:pt>
                <c:pt idx="687">
                  <c:v>-5.3225822546220589E-3</c:v>
                </c:pt>
                <c:pt idx="688">
                  <c:v>-2.4461124816365001E-3</c:v>
                </c:pt>
                <c:pt idx="689">
                  <c:v>-9.0182110485905152E-3</c:v>
                </c:pt>
                <c:pt idx="690">
                  <c:v>-1.1314688028383735E-3</c:v>
                </c:pt>
                <c:pt idx="691">
                  <c:v>7.598192754386451E-3</c:v>
                </c:pt>
                <c:pt idx="692">
                  <c:v>6.1812789311749871E-3</c:v>
                </c:pt>
                <c:pt idx="693">
                  <c:v>1.1768550600105331E-2</c:v>
                </c:pt>
                <c:pt idx="694">
                  <c:v>-2.4474540566011586E-3</c:v>
                </c:pt>
                <c:pt idx="695">
                  <c:v>8.8194140311001479E-3</c:v>
                </c:pt>
                <c:pt idx="696">
                  <c:v>-1.2014857111178869E-2</c:v>
                </c:pt>
                <c:pt idx="697">
                  <c:v>8.1492363555728028E-3</c:v>
                </c:pt>
                <c:pt idx="698">
                  <c:v>-2.167247831028079E-3</c:v>
                </c:pt>
                <c:pt idx="699">
                  <c:v>-8.0286054827175216E-3</c:v>
                </c:pt>
                <c:pt idx="700">
                  <c:v>1.2941929761343793E-2</c:v>
                </c:pt>
                <c:pt idx="701">
                  <c:v>2.4021675859966186E-3</c:v>
                </c:pt>
                <c:pt idx="702">
                  <c:v>1.5370069573412426E-3</c:v>
                </c:pt>
                <c:pt idx="703">
                  <c:v>-5.3754802228566682E-3</c:v>
                </c:pt>
                <c:pt idx="704">
                  <c:v>1.1767220112537075E-2</c:v>
                </c:pt>
                <c:pt idx="705">
                  <c:v>1.7724921695262911E-2</c:v>
                </c:pt>
                <c:pt idx="706">
                  <c:v>2.5161959142944259E-3</c:v>
                </c:pt>
                <c:pt idx="707">
                  <c:v>1.1764171078526486E-2</c:v>
                </c:pt>
                <c:pt idx="708">
                  <c:v>1.5320896970368933E-2</c:v>
                </c:pt>
                <c:pt idx="709">
                  <c:v>5.1857416082268489E-3</c:v>
                </c:pt>
                <c:pt idx="710">
                  <c:v>-1.4478088532860272E-3</c:v>
                </c:pt>
                <c:pt idx="711">
                  <c:v>8.8933669651024214E-3</c:v>
                </c:pt>
                <c:pt idx="712">
                  <c:v>-5.5975829475843342E-3</c:v>
                </c:pt>
                <c:pt idx="713">
                  <c:v>-8.1741829974776182E-3</c:v>
                </c:pt>
                <c:pt idx="714">
                  <c:v>4.9749092219419574E-3</c:v>
                </c:pt>
                <c:pt idx="715">
                  <c:v>-7.1201042215261806E-3</c:v>
                </c:pt>
                <c:pt idx="716">
                  <c:v>5.6077279152922915E-3</c:v>
                </c:pt>
                <c:pt idx="717">
                  <c:v>-1.2439282645452781E-3</c:v>
                </c:pt>
                <c:pt idx="718">
                  <c:v>4.2966765529284584E-3</c:v>
                </c:pt>
                <c:pt idx="719">
                  <c:v>1.8213155195831141E-2</c:v>
                </c:pt>
                <c:pt idx="720">
                  <c:v>1.0907836017407212E-2</c:v>
                </c:pt>
                <c:pt idx="721">
                  <c:v>3.7584777004739866E-3</c:v>
                </c:pt>
                <c:pt idx="722">
                  <c:v>1.5527898661196885E-2</c:v>
                </c:pt>
                <c:pt idx="723">
                  <c:v>4.7305430052387949E-3</c:v>
                </c:pt>
                <c:pt idx="724">
                  <c:v>1.0483244172187265E-2</c:v>
                </c:pt>
                <c:pt idx="725">
                  <c:v>3.8725060287717944E-3</c:v>
                </c:pt>
                <c:pt idx="726">
                  <c:v>1.1490367824375642E-2</c:v>
                </c:pt>
                <c:pt idx="727">
                  <c:v>6.9853369182581709E-3</c:v>
                </c:pt>
                <c:pt idx="728">
                  <c:v>2.9181195775701972E-3</c:v>
                </c:pt>
                <c:pt idx="729">
                  <c:v>1.2769742495218561E-2</c:v>
                </c:pt>
                <c:pt idx="730">
                  <c:v>7.7607894226238332E-3</c:v>
                </c:pt>
                <c:pt idx="731">
                  <c:v>5.0507581007289961E-3</c:v>
                </c:pt>
                <c:pt idx="732">
                  <c:v>9.7524184383402171E-3</c:v>
                </c:pt>
                <c:pt idx="733">
                  <c:v>1.1118053053191785E-2</c:v>
                </c:pt>
                <c:pt idx="734">
                  <c:v>1.3869833966238879E-2</c:v>
                </c:pt>
                <c:pt idx="735">
                  <c:v>1.8260997311306374E-2</c:v>
                </c:pt>
                <c:pt idx="736">
                  <c:v>1.109549020151343E-2</c:v>
                </c:pt>
                <c:pt idx="737">
                  <c:v>2.4344707154142529E-2</c:v>
                </c:pt>
                <c:pt idx="738">
                  <c:v>6.2181445242121026E-3</c:v>
                </c:pt>
                <c:pt idx="739">
                  <c:v>7.7541924217645591E-3</c:v>
                </c:pt>
                <c:pt idx="740">
                  <c:v>2.2835989688721345E-2</c:v>
                </c:pt>
                <c:pt idx="741">
                  <c:v>-1.7130415500180171E-2</c:v>
                </c:pt>
                <c:pt idx="742">
                  <c:v>1.0640241705241566E-2</c:v>
                </c:pt>
                <c:pt idx="743">
                  <c:v>3.0396540732322533E-3</c:v>
                </c:pt>
                <c:pt idx="744">
                  <c:v>6.809546248302243E-3</c:v>
                </c:pt>
                <c:pt idx="745">
                  <c:v>5.8203287413033237E-4</c:v>
                </c:pt>
                <c:pt idx="746">
                  <c:v>-4.6211602960334841E-5</c:v>
                </c:pt>
                <c:pt idx="747">
                  <c:v>3.9039776034592677E-3</c:v>
                </c:pt>
                <c:pt idx="748">
                  <c:v>-1.5172769354436344E-3</c:v>
                </c:pt>
                <c:pt idx="749">
                  <c:v>3.8638190536907169E-3</c:v>
                </c:pt>
                <c:pt idx="750">
                  <c:v>9.701638162818417E-3</c:v>
                </c:pt>
                <c:pt idx="751">
                  <c:v>1.1276990880616459E-3</c:v>
                </c:pt>
                <c:pt idx="752">
                  <c:v>2.5869335033400784E-3</c:v>
                </c:pt>
                <c:pt idx="753">
                  <c:v>-2.588862710314051E-3</c:v>
                </c:pt>
                <c:pt idx="754">
                  <c:v>8.7769493028799512E-3</c:v>
                </c:pt>
                <c:pt idx="755">
                  <c:v>3.4616292929012947E-3</c:v>
                </c:pt>
                <c:pt idx="756">
                  <c:v>8.0259445075810069E-3</c:v>
                </c:pt>
                <c:pt idx="757">
                  <c:v>-1.9079136291820275E-3</c:v>
                </c:pt>
                <c:pt idx="758">
                  <c:v>9.0822961997948839E-3</c:v>
                </c:pt>
                <c:pt idx="759">
                  <c:v>-2.5994345427834908E-3</c:v>
                </c:pt>
                <c:pt idx="760">
                  <c:v>2.8900019402943703E-3</c:v>
                </c:pt>
                <c:pt idx="761">
                  <c:v>1.5860742301189126E-2</c:v>
                </c:pt>
                <c:pt idx="762">
                  <c:v>7.5475787898106822E-3</c:v>
                </c:pt>
                <c:pt idx="763">
                  <c:v>1.2318152839759405E-2</c:v>
                </c:pt>
                <c:pt idx="764">
                  <c:v>-9.1671147822712537E-5</c:v>
                </c:pt>
                <c:pt idx="765">
                  <c:v>1.6459849765778753E-3</c:v>
                </c:pt>
                <c:pt idx="766">
                  <c:v>9.4150289658231012E-4</c:v>
                </c:pt>
                <c:pt idx="767">
                  <c:v>-2.7505834742356625E-3</c:v>
                </c:pt>
                <c:pt idx="768">
                  <c:v>2.1528064972142916E-3</c:v>
                </c:pt>
                <c:pt idx="769">
                  <c:v>-1.1037170496438174E-2</c:v>
                </c:pt>
                <c:pt idx="770">
                  <c:v>1.184932228289492E-2</c:v>
                </c:pt>
                <c:pt idx="771">
                  <c:v>9.2154558305845829E-3</c:v>
                </c:pt>
                <c:pt idx="772">
                  <c:v>3.7877096210882279E-3</c:v>
                </c:pt>
                <c:pt idx="773">
                  <c:v>2.0317487595975276E-3</c:v>
                </c:pt>
                <c:pt idx="774">
                  <c:v>7.0948249577293026E-3</c:v>
                </c:pt>
                <c:pt idx="775">
                  <c:v>2.1294176345039776E-2</c:v>
                </c:pt>
                <c:pt idx="776">
                  <c:v>8.3512487180197915E-3</c:v>
                </c:pt>
                <c:pt idx="777">
                  <c:v>1.4155112675665938E-3</c:v>
                </c:pt>
                <c:pt idx="778">
                  <c:v>1.0348754053829311E-2</c:v>
                </c:pt>
                <c:pt idx="779">
                  <c:v>3.1949718657316301E-3</c:v>
                </c:pt>
                <c:pt idx="780">
                  <c:v>9.0230340660254447E-3</c:v>
                </c:pt>
                <c:pt idx="781">
                  <c:v>1.6306012140699062E-2</c:v>
                </c:pt>
                <c:pt idx="782">
                  <c:v>1.3230312941763451E-2</c:v>
                </c:pt>
                <c:pt idx="783">
                  <c:v>2.1843834021675862E-2</c:v>
                </c:pt>
                <c:pt idx="784">
                  <c:v>1.2979183413254982E-2</c:v>
                </c:pt>
                <c:pt idx="785">
                  <c:v>2.0424480971255925E-2</c:v>
                </c:pt>
                <c:pt idx="786">
                  <c:v>1.6021010616182055E-2</c:v>
                </c:pt>
                <c:pt idx="787">
                  <c:v>1.3658785375724146E-2</c:v>
                </c:pt>
                <c:pt idx="788">
                  <c:v>2.0442387116445384E-2</c:v>
                </c:pt>
                <c:pt idx="789">
                  <c:v>2.2419491642874961E-2</c:v>
                </c:pt>
                <c:pt idx="790">
                  <c:v>3.5404828561133139E-2</c:v>
                </c:pt>
                <c:pt idx="791">
                  <c:v>2.1966183440973473E-2</c:v>
                </c:pt>
                <c:pt idx="792">
                  <c:v>4.3970008592732215E-2</c:v>
                </c:pt>
                <c:pt idx="793">
                  <c:v>4.0157829087784466E-2</c:v>
                </c:pt>
                <c:pt idx="794">
                  <c:v>3.1827701859910747E-2</c:v>
                </c:pt>
                <c:pt idx="795">
                  <c:v>4.3011004240929129E-2</c:v>
                </c:pt>
                <c:pt idx="796">
                  <c:v>5.0217811902320046E-2</c:v>
                </c:pt>
                <c:pt idx="797">
                  <c:v>3.9744768134822743E-2</c:v>
                </c:pt>
                <c:pt idx="798">
                  <c:v>4.144319095268454E-2</c:v>
                </c:pt>
                <c:pt idx="799">
                  <c:v>4.0539623582892148E-2</c:v>
                </c:pt>
                <c:pt idx="800">
                  <c:v>2.3667766166809882E-2</c:v>
                </c:pt>
                <c:pt idx="801">
                  <c:v>1.4092191701083792E-2</c:v>
                </c:pt>
                <c:pt idx="802">
                  <c:v>2.4186212822573938E-2</c:v>
                </c:pt>
                <c:pt idx="803">
                  <c:v>1.6494885938409514E-2</c:v>
                </c:pt>
                <c:pt idx="804">
                  <c:v>6.4471546968983013E-3</c:v>
                </c:pt>
                <c:pt idx="805">
                  <c:v>1.2889874435235745E-3</c:v>
                </c:pt>
                <c:pt idx="806">
                  <c:v>1.1709233029353882E-2</c:v>
                </c:pt>
                <c:pt idx="807">
                  <c:v>1.1030185436704826E-2</c:v>
                </c:pt>
                <c:pt idx="808">
                  <c:v>5.269129916567342E-4</c:v>
                </c:pt>
                <c:pt idx="809">
                  <c:v>4.785087451839122E-3</c:v>
                </c:pt>
                <c:pt idx="810">
                  <c:v>3.2333508883776369E-3</c:v>
                </c:pt>
                <c:pt idx="811">
                  <c:v>9.1472683427114235E-3</c:v>
                </c:pt>
                <c:pt idx="812">
                  <c:v>2.3639715053912467E-2</c:v>
                </c:pt>
                <c:pt idx="813">
                  <c:v>2.4220417440474543E-2</c:v>
                </c:pt>
                <c:pt idx="814">
                  <c:v>7.9869168722454757E-3</c:v>
                </c:pt>
                <c:pt idx="815">
                  <c:v>1.413388031155584E-2</c:v>
                </c:pt>
                <c:pt idx="816">
                  <c:v>7.9949552346370266E-3</c:v>
                </c:pt>
                <c:pt idx="817">
                  <c:v>-2.3178534800565461E-3</c:v>
                </c:pt>
                <c:pt idx="818">
                  <c:v>8.2379909637719326E-3</c:v>
                </c:pt>
                <c:pt idx="819">
                  <c:v>-5.0288882113257757E-4</c:v>
                </c:pt>
                <c:pt idx="820">
                  <c:v>-6.0113091443301835E-3</c:v>
                </c:pt>
                <c:pt idx="821">
                  <c:v>1.4503035174765085E-2</c:v>
                </c:pt>
                <c:pt idx="822">
                  <c:v>-1.1072095795104916E-2</c:v>
                </c:pt>
                <c:pt idx="823">
                  <c:v>1.0922083321783963E-2</c:v>
                </c:pt>
                <c:pt idx="824">
                  <c:v>1.3841283920503369E-2</c:v>
                </c:pt>
                <c:pt idx="825">
                  <c:v>-2.6538459406269927E-3</c:v>
                </c:pt>
                <c:pt idx="826">
                  <c:v>3.8251794772292602E-3</c:v>
                </c:pt>
                <c:pt idx="827">
                  <c:v>3.1148654267261692E-3</c:v>
                </c:pt>
                <c:pt idx="828">
                  <c:v>6.339884136707598E-3</c:v>
                </c:pt>
                <c:pt idx="829">
                  <c:v>3.0815866064251465E-3</c:v>
                </c:pt>
                <c:pt idx="830">
                  <c:v>-1.1525625744934446E-3</c:v>
                </c:pt>
                <c:pt idx="831">
                  <c:v>-3.567957424397816E-3</c:v>
                </c:pt>
                <c:pt idx="832">
                  <c:v>-3.8452310336225298E-3</c:v>
                </c:pt>
                <c:pt idx="833">
                  <c:v>9.7855143166006055E-3</c:v>
                </c:pt>
                <c:pt idx="834">
                  <c:v>2.9033289907697424E-3</c:v>
                </c:pt>
                <c:pt idx="835">
                  <c:v>1.8847742328907614E-2</c:v>
                </c:pt>
                <c:pt idx="836">
                  <c:v>3.7698700002771852E-3</c:v>
                </c:pt>
                <c:pt idx="837">
                  <c:v>1.5527288854394767E-3</c:v>
                </c:pt>
                <c:pt idx="838">
                  <c:v>-3.6132217202095519E-3</c:v>
                </c:pt>
                <c:pt idx="839">
                  <c:v>-7.8417274163594536E-3</c:v>
                </c:pt>
                <c:pt idx="840">
                  <c:v>-1.6333398009812346E-3</c:v>
                </c:pt>
                <c:pt idx="841">
                  <c:v>-6.8740748953626963E-3</c:v>
                </c:pt>
                <c:pt idx="842">
                  <c:v>-2.219863070654434E-3</c:v>
                </c:pt>
                <c:pt idx="843">
                  <c:v>5.6428749618870752E-3</c:v>
                </c:pt>
                <c:pt idx="844">
                  <c:v>9.2542617179920735E-3</c:v>
                </c:pt>
                <c:pt idx="845">
                  <c:v>1.5016547939130195E-2</c:v>
                </c:pt>
                <c:pt idx="846">
                  <c:v>7.1941680294924744E-3</c:v>
                </c:pt>
                <c:pt idx="847">
                  <c:v>-1.1110236438728275E-3</c:v>
                </c:pt>
                <c:pt idx="848">
                  <c:v>-4.8673781079358039E-3</c:v>
                </c:pt>
                <c:pt idx="849">
                  <c:v>3.6316489730299083E-3</c:v>
                </c:pt>
                <c:pt idx="850">
                  <c:v>-2.1080078720514456E-2</c:v>
                </c:pt>
                <c:pt idx="851">
                  <c:v>-1.7910691021980765E-4</c:v>
                </c:pt>
                <c:pt idx="852">
                  <c:v>-5.6757490922194195E-3</c:v>
                </c:pt>
                <c:pt idx="853">
                  <c:v>-8.1851040829337262E-3</c:v>
                </c:pt>
                <c:pt idx="854">
                  <c:v>1.5088782326690136E-3</c:v>
                </c:pt>
                <c:pt idx="855">
                  <c:v>2.5835684785320287E-3</c:v>
                </c:pt>
                <c:pt idx="856">
                  <c:v>-5.2524766471713285E-3</c:v>
                </c:pt>
                <c:pt idx="857">
                  <c:v>1.1153532721678633E-2</c:v>
                </c:pt>
                <c:pt idx="858">
                  <c:v>6.4285278709427058E-3</c:v>
                </c:pt>
                <c:pt idx="859">
                  <c:v>3.7459877484269754E-3</c:v>
                </c:pt>
                <c:pt idx="860">
                  <c:v>7.0268037808021737E-3</c:v>
                </c:pt>
                <c:pt idx="861">
                  <c:v>7.5767940793303214E-3</c:v>
                </c:pt>
                <c:pt idx="862">
                  <c:v>1.6616403802976965E-2</c:v>
                </c:pt>
                <c:pt idx="863">
                  <c:v>-7.2441167502841153E-3</c:v>
                </c:pt>
                <c:pt idx="864">
                  <c:v>2.0724006985059735E-2</c:v>
                </c:pt>
                <c:pt idx="865">
                  <c:v>1.0960445713335366E-2</c:v>
                </c:pt>
                <c:pt idx="866">
                  <c:v>1.2201180807716828E-2</c:v>
                </c:pt>
                <c:pt idx="867">
                  <c:v>3.8546885827535553E-3</c:v>
                </c:pt>
                <c:pt idx="868">
                  <c:v>1.7935914848795635E-2</c:v>
                </c:pt>
                <c:pt idx="869">
                  <c:v>2.558061923108906E-2</c:v>
                </c:pt>
                <c:pt idx="870">
                  <c:v>2.2433240014413616E-2</c:v>
                </c:pt>
                <c:pt idx="871">
                  <c:v>7.8444438284779767E-3</c:v>
                </c:pt>
                <c:pt idx="872">
                  <c:v>8.4027496743077322E-3</c:v>
                </c:pt>
                <c:pt idx="873">
                  <c:v>-4.8091082961443576E-3</c:v>
                </c:pt>
                <c:pt idx="874">
                  <c:v>6.6291543088394271E-3</c:v>
                </c:pt>
                <c:pt idx="875">
                  <c:v>9.4583806857554669E-3</c:v>
                </c:pt>
                <c:pt idx="876">
                  <c:v>4.7408265654017798E-4</c:v>
                </c:pt>
                <c:pt idx="877">
                  <c:v>8.8237935526789928E-3</c:v>
                </c:pt>
                <c:pt idx="878">
                  <c:v>1.3931479890234777E-3</c:v>
                </c:pt>
                <c:pt idx="879">
                  <c:v>5.407062671508164E-3</c:v>
                </c:pt>
                <c:pt idx="880">
                  <c:v>9.8218809767996237E-3</c:v>
                </c:pt>
                <c:pt idx="881">
                  <c:v>4.6754940821021702E-3</c:v>
                </c:pt>
                <c:pt idx="882">
                  <c:v>4.2508856057876215E-2</c:v>
                </c:pt>
                <c:pt idx="883">
                  <c:v>6.6588130942151508E-3</c:v>
                </c:pt>
                <c:pt idx="884">
                  <c:v>5.6177065720542175E-3</c:v>
                </c:pt>
                <c:pt idx="885">
                  <c:v>6.1405881863791341E-3</c:v>
                </c:pt>
                <c:pt idx="886">
                  <c:v>1.7126867533331487E-2</c:v>
                </c:pt>
                <c:pt idx="887">
                  <c:v>3.9751143387753967E-3</c:v>
                </c:pt>
                <c:pt idx="888">
                  <c:v>-1.6583197050752557E-3</c:v>
                </c:pt>
                <c:pt idx="889">
                  <c:v>1.0890040746181778E-2</c:v>
                </c:pt>
                <c:pt idx="890">
                  <c:v>4.5732405687834354E-3</c:v>
                </c:pt>
                <c:pt idx="891">
                  <c:v>5.3164564681098762E-3</c:v>
                </c:pt>
                <c:pt idx="892">
                  <c:v>-1.5821437480943537E-3</c:v>
                </c:pt>
                <c:pt idx="893">
                  <c:v>6.0994539457271948E-3</c:v>
                </c:pt>
                <c:pt idx="894">
                  <c:v>9.529229148765141E-3</c:v>
                </c:pt>
                <c:pt idx="895">
                  <c:v>4.504936663248053E-3</c:v>
                </c:pt>
                <c:pt idx="896">
                  <c:v>2.18818637913352E-2</c:v>
                </c:pt>
                <c:pt idx="897">
                  <c:v>2.7748149790725391E-2</c:v>
                </c:pt>
                <c:pt idx="898">
                  <c:v>1.6057765335255152E-2</c:v>
                </c:pt>
                <c:pt idx="899">
                  <c:v>1.4910607866507749E-2</c:v>
                </c:pt>
                <c:pt idx="900">
                  <c:v>2.792089142667073E-2</c:v>
                </c:pt>
                <c:pt idx="901">
                  <c:v>1.2820744518668404E-2</c:v>
                </c:pt>
                <c:pt idx="902">
                  <c:v>-1.2731546414613189E-2</c:v>
                </c:pt>
                <c:pt idx="903">
                  <c:v>9.6096127726806556E-3</c:v>
                </c:pt>
                <c:pt idx="904">
                  <c:v>2.394910885051418E-2</c:v>
                </c:pt>
                <c:pt idx="905">
                  <c:v>2.2121517864567453E-2</c:v>
                </c:pt>
                <c:pt idx="906">
                  <c:v>1.7517753693488926E-2</c:v>
                </c:pt>
                <c:pt idx="907">
                  <c:v>7.1862405410649446E-3</c:v>
                </c:pt>
                <c:pt idx="908">
                  <c:v>2.7857804141142556E-2</c:v>
                </c:pt>
                <c:pt idx="909">
                  <c:v>7.8746569836738098E-3</c:v>
                </c:pt>
                <c:pt idx="910">
                  <c:v>1.1145106300413005E-2</c:v>
                </c:pt>
                <c:pt idx="911">
                  <c:v>2.8885217728746849E-2</c:v>
                </c:pt>
                <c:pt idx="912">
                  <c:v>3.0159935693100867E-2</c:v>
                </c:pt>
                <c:pt idx="913">
                  <c:v>1.9312858607977382E-2</c:v>
                </c:pt>
                <c:pt idx="914">
                  <c:v>1.6003880588740749E-2</c:v>
                </c:pt>
                <c:pt idx="915">
                  <c:v>1.9336530199295952E-2</c:v>
                </c:pt>
                <c:pt idx="916">
                  <c:v>2.5287080411342408E-2</c:v>
                </c:pt>
                <c:pt idx="917">
                  <c:v>1.5943398841367078E-2</c:v>
                </c:pt>
                <c:pt idx="918">
                  <c:v>2.944995426448984E-2</c:v>
                </c:pt>
                <c:pt idx="919">
                  <c:v>1.020289935415916E-2</c:v>
                </c:pt>
                <c:pt idx="920">
                  <c:v>1.5666380242259612E-2</c:v>
                </c:pt>
                <c:pt idx="921">
                  <c:v>1.0293039886908557E-2</c:v>
                </c:pt>
                <c:pt idx="922">
                  <c:v>2.7336197577403888E-2</c:v>
                </c:pt>
                <c:pt idx="923">
                  <c:v>1.8316600604263104E-2</c:v>
                </c:pt>
                <c:pt idx="924">
                  <c:v>5.2547994567175765E-2</c:v>
                </c:pt>
                <c:pt idx="925">
                  <c:v>1.1028799512154559E-2</c:v>
                </c:pt>
                <c:pt idx="926">
                  <c:v>1.8170246971754858E-2</c:v>
                </c:pt>
                <c:pt idx="927">
                  <c:v>1.063092829226377E-2</c:v>
                </c:pt>
                <c:pt idx="928">
                  <c:v>1.6999805970562963E-2</c:v>
                </c:pt>
                <c:pt idx="929">
                  <c:v>1.8433406325359648E-2</c:v>
                </c:pt>
                <c:pt idx="930">
                  <c:v>1.5567037170496439E-2</c:v>
                </c:pt>
                <c:pt idx="931">
                  <c:v>2.3407655847215679E-3</c:v>
                </c:pt>
                <c:pt idx="932">
                  <c:v>6.0292707265016494E-3</c:v>
                </c:pt>
                <c:pt idx="933">
                  <c:v>8.8542838927848765E-3</c:v>
                </c:pt>
                <c:pt idx="934">
                  <c:v>9.0319594201291702E-3</c:v>
                </c:pt>
                <c:pt idx="935">
                  <c:v>7.8804224298029222E-3</c:v>
                </c:pt>
                <c:pt idx="936">
                  <c:v>1.2382182553981762E-2</c:v>
                </c:pt>
                <c:pt idx="937">
                  <c:v>5.4997810239210583E-3</c:v>
                </c:pt>
                <c:pt idx="938">
                  <c:v>6.9567314355406485E-3</c:v>
                </c:pt>
                <c:pt idx="939">
                  <c:v>8.2749674307730694E-3</c:v>
                </c:pt>
                <c:pt idx="940">
                  <c:v>6.6659090279125206E-3</c:v>
                </c:pt>
                <c:pt idx="941">
                  <c:v>1.0640352579205588E-2</c:v>
                </c:pt>
                <c:pt idx="942">
                  <c:v>7.0243645535937021E-3</c:v>
                </c:pt>
                <c:pt idx="943">
                  <c:v>4.1664051889015166E-3</c:v>
                </c:pt>
                <c:pt idx="944">
                  <c:v>1.7718657316295704E-2</c:v>
                </c:pt>
                <c:pt idx="945">
                  <c:v>5.862183662721402E-3</c:v>
                </c:pt>
                <c:pt idx="946">
                  <c:v>1.605610222579483E-2</c:v>
                </c:pt>
                <c:pt idx="947">
                  <c:v>1.9311805305319181E-2</c:v>
                </c:pt>
                <c:pt idx="948">
                  <c:v>9.351830806330905E-3</c:v>
                </c:pt>
                <c:pt idx="949">
                  <c:v>9.2773235025085232E-3</c:v>
                </c:pt>
                <c:pt idx="950">
                  <c:v>1.9342351082407075E-2</c:v>
                </c:pt>
                <c:pt idx="951">
                  <c:v>1.628056656595615E-2</c:v>
                </c:pt>
                <c:pt idx="952">
                  <c:v>1.7192560357014167E-2</c:v>
                </c:pt>
                <c:pt idx="953">
                  <c:v>1.6220750062366607E-2</c:v>
                </c:pt>
                <c:pt idx="954">
                  <c:v>1.776367214568839E-2</c:v>
                </c:pt>
                <c:pt idx="955">
                  <c:v>1.2855891565263188E-2</c:v>
                </c:pt>
                <c:pt idx="956">
                  <c:v>2.5145328048341048E-2</c:v>
                </c:pt>
                <c:pt idx="957">
                  <c:v>1.8348754053829311E-2</c:v>
                </c:pt>
                <c:pt idx="958">
                  <c:v>1.599767164675555E-2</c:v>
                </c:pt>
                <c:pt idx="959">
                  <c:v>3.0221914238988835E-3</c:v>
                </c:pt>
                <c:pt idx="960">
                  <c:v>2.3339800981234584E-3</c:v>
                </c:pt>
                <c:pt idx="961">
                  <c:v>1.6593896388280623E-2</c:v>
                </c:pt>
                <c:pt idx="962">
                  <c:v>1.5699365246555977E-2</c:v>
                </c:pt>
                <c:pt idx="963">
                  <c:v>2.2186490007483992E-3</c:v>
                </c:pt>
                <c:pt idx="964">
                  <c:v>1.635352163428223E-2</c:v>
                </c:pt>
                <c:pt idx="965">
                  <c:v>8.7411370125010414E-3</c:v>
                </c:pt>
                <c:pt idx="966">
                  <c:v>-2.6143526346425702E-3</c:v>
                </c:pt>
                <c:pt idx="967">
                  <c:v>5.1559830362835051E-3</c:v>
                </c:pt>
                <c:pt idx="968">
                  <c:v>1.7504836876680436E-2</c:v>
                </c:pt>
                <c:pt idx="969">
                  <c:v>8.5442802893810465E-3</c:v>
                </c:pt>
                <c:pt idx="970">
                  <c:v>1.1473903040718464E-2</c:v>
                </c:pt>
                <c:pt idx="971">
                  <c:v>4.781428611026416E-3</c:v>
                </c:pt>
                <c:pt idx="972">
                  <c:v>2.1040940211214904E-2</c:v>
                </c:pt>
                <c:pt idx="973">
                  <c:v>1.1949663220334286E-3</c:v>
                </c:pt>
                <c:pt idx="974">
                  <c:v>1.3327771156138259E-2</c:v>
                </c:pt>
                <c:pt idx="975">
                  <c:v>1.6642680932450037E-2</c:v>
                </c:pt>
                <c:pt idx="976">
                  <c:v>2.0153338692241597E-2</c:v>
                </c:pt>
                <c:pt idx="977">
                  <c:v>1.2462399866951244E-2</c:v>
                </c:pt>
                <c:pt idx="978">
                  <c:v>2.1011891232641296E-2</c:v>
                </c:pt>
                <c:pt idx="979">
                  <c:v>8.2906006597000849E-3</c:v>
                </c:pt>
                <c:pt idx="980">
                  <c:v>-3.9915957535271784E-4</c:v>
                </c:pt>
                <c:pt idx="981">
                  <c:v>2.0943759181750146E-3</c:v>
                </c:pt>
                <c:pt idx="982">
                  <c:v>3.6023394406408519E-3</c:v>
                </c:pt>
                <c:pt idx="983">
                  <c:v>-2.9295562269590044E-3</c:v>
                </c:pt>
                <c:pt idx="984">
                  <c:v>5.8680599828145356E-3</c:v>
                </c:pt>
                <c:pt idx="985">
                  <c:v>2.6127893117498685E-3</c:v>
                </c:pt>
                <c:pt idx="986">
                  <c:v>2.7779028189705355E-3</c:v>
                </c:pt>
                <c:pt idx="987">
                  <c:v>-2.2073952934002273E-3</c:v>
                </c:pt>
                <c:pt idx="988">
                  <c:v>6.0885328602710868E-3</c:v>
                </c:pt>
                <c:pt idx="989">
                  <c:v>1.0786817085677856E-2</c:v>
                </c:pt>
                <c:pt idx="990">
                  <c:v>3.9099149042326135E-2</c:v>
                </c:pt>
                <c:pt idx="991">
                  <c:v>2.1440086481691936E-5</c:v>
                </c:pt>
                <c:pt idx="992">
                  <c:v>1.2976356127172437E-2</c:v>
                </c:pt>
                <c:pt idx="993">
                  <c:v>-6.7290517504227073E-3</c:v>
                </c:pt>
                <c:pt idx="994">
                  <c:v>5.4420988441389257E-3</c:v>
                </c:pt>
                <c:pt idx="995">
                  <c:v>1.1205532610804668E-2</c:v>
                </c:pt>
                <c:pt idx="996">
                  <c:v>1.2178229897164399E-2</c:v>
                </c:pt>
                <c:pt idx="997">
                  <c:v>2.0164703273553787E-3</c:v>
                </c:pt>
                <c:pt idx="998">
                  <c:v>-1.0060370873409653E-2</c:v>
                </c:pt>
                <c:pt idx="999">
                  <c:v>1.2450813537711007E-2</c:v>
                </c:pt>
                <c:pt idx="1000">
                  <c:v>-3.1374948027829367E-3</c:v>
                </c:pt>
                <c:pt idx="1001">
                  <c:v>8.4643955983036284E-3</c:v>
                </c:pt>
                <c:pt idx="1002">
                  <c:v>-3.9988857166615852E-4</c:v>
                </c:pt>
                <c:pt idx="1003">
                  <c:v>-6.823959863625024E-3</c:v>
                </c:pt>
                <c:pt idx="1004">
                  <c:v>1.4283282978074675E-3</c:v>
                </c:pt>
                <c:pt idx="1005">
                  <c:v>7.7666657427169668E-3</c:v>
                </c:pt>
                <c:pt idx="1006">
                  <c:v>4.5027635335532336E-3</c:v>
                </c:pt>
                <c:pt idx="1007">
                  <c:v>1.4133436815699754E-3</c:v>
                </c:pt>
                <c:pt idx="1008">
                  <c:v>3.8356182609418745E-4</c:v>
                </c:pt>
                <c:pt idx="1009">
                  <c:v>7.2728331069656571E-4</c:v>
                </c:pt>
                <c:pt idx="1010">
                  <c:v>-6.1652022063918841E-4</c:v>
                </c:pt>
                <c:pt idx="1011">
                  <c:v>1.8228012307010006E-2</c:v>
                </c:pt>
                <c:pt idx="1012">
                  <c:v>1.7067439088616018E-3</c:v>
                </c:pt>
                <c:pt idx="1013">
                  <c:v>2.6235773484491506E-2</c:v>
                </c:pt>
                <c:pt idx="1014">
                  <c:v>6.7085400670787484E-4</c:v>
                </c:pt>
                <c:pt idx="1015">
                  <c:v>6.0480084264212656E-5</c:v>
                </c:pt>
                <c:pt idx="1016">
                  <c:v>2.3883970396651608E-2</c:v>
                </c:pt>
                <c:pt idx="1017">
                  <c:v>1.3322615516811265E-2</c:v>
                </c:pt>
                <c:pt idx="1018">
                  <c:v>-2.6366771072982788E-3</c:v>
                </c:pt>
                <c:pt idx="1019">
                  <c:v>5.44238157274718E-3</c:v>
                </c:pt>
                <c:pt idx="1020">
                  <c:v>7.3535493527732343E-3</c:v>
                </c:pt>
                <c:pt idx="1021">
                  <c:v>1.7100091471020318E-2</c:v>
                </c:pt>
                <c:pt idx="1022">
                  <c:v>1.0039692879119662E-2</c:v>
                </c:pt>
                <c:pt idx="1023">
                  <c:v>4.562009036228068E-3</c:v>
                </c:pt>
                <c:pt idx="1024">
                  <c:v>1.632086925187793E-2</c:v>
                </c:pt>
                <c:pt idx="1025">
                  <c:v>2.2194084874019457E-2</c:v>
                </c:pt>
                <c:pt idx="1026">
                  <c:v>2.151071319677357E-2</c:v>
                </c:pt>
                <c:pt idx="1027">
                  <c:v>1.2837597361199656E-2</c:v>
                </c:pt>
                <c:pt idx="1028">
                  <c:v>2.3148266208387617E-2</c:v>
                </c:pt>
                <c:pt idx="1029">
                  <c:v>8.3429331707181864E-3</c:v>
                </c:pt>
                <c:pt idx="1030">
                  <c:v>1.5898217701028356E-2</c:v>
                </c:pt>
                <c:pt idx="1031">
                  <c:v>1.0690467610943262E-2</c:v>
                </c:pt>
                <c:pt idx="1032">
                  <c:v>2.7143387753970676E-2</c:v>
                </c:pt>
                <c:pt idx="1033">
                  <c:v>1.6789699808742412E-2</c:v>
                </c:pt>
                <c:pt idx="1034">
                  <c:v>2.8990437120603153E-2</c:v>
                </c:pt>
                <c:pt idx="1035">
                  <c:v>2.8742966432907396E-2</c:v>
                </c:pt>
                <c:pt idx="1036">
                  <c:v>3.0219419574798349E-2</c:v>
                </c:pt>
                <c:pt idx="1037">
                  <c:v>3.7190730936607817E-2</c:v>
                </c:pt>
                <c:pt idx="1038">
                  <c:v>4.5393075920946865E-2</c:v>
                </c:pt>
                <c:pt idx="1039">
                  <c:v>3.6801230701000637E-2</c:v>
                </c:pt>
                <c:pt idx="1040">
                  <c:v>3.7942456412672895E-2</c:v>
                </c:pt>
                <c:pt idx="1041">
                  <c:v>5.3190952684535858E-2</c:v>
                </c:pt>
                <c:pt idx="1042">
                  <c:v>5.507569919893561E-2</c:v>
                </c:pt>
                <c:pt idx="1043">
                  <c:v>3.8982842254067694E-2</c:v>
                </c:pt>
                <c:pt idx="1044">
                  <c:v>7.6783546303739222E-2</c:v>
                </c:pt>
                <c:pt idx="1045">
                  <c:v>4.684740970701555E-2</c:v>
                </c:pt>
                <c:pt idx="1046">
                  <c:v>4.467527787787233E-2</c:v>
                </c:pt>
                <c:pt idx="1047">
                  <c:v>3.2343986473376392E-2</c:v>
                </c:pt>
                <c:pt idx="1048">
                  <c:v>3.874474041633174E-2</c:v>
                </c:pt>
                <c:pt idx="1049">
                  <c:v>3.1870332899076974E-2</c:v>
                </c:pt>
                <c:pt idx="1050">
                  <c:v>2.1239737228705272E-2</c:v>
                </c:pt>
                <c:pt idx="1051">
                  <c:v>2.5059677911134521E-2</c:v>
                </c:pt>
                <c:pt idx="1052">
                  <c:v>1.8992820910829617E-2</c:v>
                </c:pt>
                <c:pt idx="1053">
                  <c:v>5.6568450813537716E-3</c:v>
                </c:pt>
                <c:pt idx="1054">
                  <c:v>1.3852094131995455E-2</c:v>
                </c:pt>
                <c:pt idx="1055">
                  <c:v>1.7842891592981681E-2</c:v>
                </c:pt>
                <c:pt idx="1056">
                  <c:v>6.6074230118912331E-3</c:v>
                </c:pt>
                <c:pt idx="1057">
                  <c:v>1.3543809075033955E-2</c:v>
                </c:pt>
                <c:pt idx="1058">
                  <c:v>8.8164204340715705E-3</c:v>
                </c:pt>
                <c:pt idx="1059">
                  <c:v>1.2725614657538045E-2</c:v>
                </c:pt>
                <c:pt idx="1060">
                  <c:v>8.9256312886326471E-3</c:v>
                </c:pt>
                <c:pt idx="1061">
                  <c:v>1.2285334146409071E-2</c:v>
                </c:pt>
                <c:pt idx="1062">
                  <c:v>1.7645203315131523E-2</c:v>
                </c:pt>
                <c:pt idx="1063">
                  <c:v>3.4732100784433295E-3</c:v>
                </c:pt>
                <c:pt idx="1064">
                  <c:v>-3.3716994206835381E-3</c:v>
                </c:pt>
                <c:pt idx="1065">
                  <c:v>6.0485073592593617E-3</c:v>
                </c:pt>
                <c:pt idx="1066">
                  <c:v>1.5973390248634867E-2</c:v>
                </c:pt>
                <c:pt idx="1067">
                  <c:v>5.1463092829226377E-2</c:v>
                </c:pt>
                <c:pt idx="1068">
                  <c:v>1.078476591734346E-2</c:v>
                </c:pt>
                <c:pt idx="1069">
                  <c:v>-9.747650857887296E-3</c:v>
                </c:pt>
                <c:pt idx="1070">
                  <c:v>2.2714416387171883E-2</c:v>
                </c:pt>
                <c:pt idx="1071">
                  <c:v>1.3798985503229205E-2</c:v>
                </c:pt>
                <c:pt idx="1072">
                  <c:v>3.7044044682207504E-2</c:v>
                </c:pt>
                <c:pt idx="1073">
                  <c:v>3.6847409707015555E-2</c:v>
                </c:pt>
                <c:pt idx="1074">
                  <c:v>3.9123929373284919E-2</c:v>
                </c:pt>
                <c:pt idx="1075">
                  <c:v>1.8809435374338219E-2</c:v>
                </c:pt>
                <c:pt idx="1076">
                  <c:v>5.8345760456800733E-2</c:v>
                </c:pt>
                <c:pt idx="1077">
                  <c:v>4.549336142140422E-2</c:v>
                </c:pt>
                <c:pt idx="1078">
                  <c:v>4.338026997810239E-2</c:v>
                </c:pt>
                <c:pt idx="1079">
                  <c:v>5.4067799428999086E-2</c:v>
                </c:pt>
                <c:pt idx="1080">
                  <c:v>7.6990326246639137E-2</c:v>
                </c:pt>
                <c:pt idx="1081">
                  <c:v>6.3297946059816507E-2</c:v>
                </c:pt>
                <c:pt idx="1082">
                  <c:v>7.6425423399950107E-2</c:v>
                </c:pt>
                <c:pt idx="1083">
                  <c:v>7.0630595670371707E-2</c:v>
                </c:pt>
                <c:pt idx="1084">
                  <c:v>7.7096765252099672E-2</c:v>
                </c:pt>
                <c:pt idx="1085">
                  <c:v>4.8627990132217205E-2</c:v>
                </c:pt>
                <c:pt idx="1086">
                  <c:v>5.1356154890927742E-2</c:v>
                </c:pt>
                <c:pt idx="1087">
                  <c:v>5.8825844721013383E-2</c:v>
                </c:pt>
                <c:pt idx="1088">
                  <c:v>4.672489397677191E-2</c:v>
                </c:pt>
                <c:pt idx="1089">
                  <c:v>4.1439144052997763E-2</c:v>
                </c:pt>
                <c:pt idx="1090">
                  <c:v>1.5834797793608118E-2</c:v>
                </c:pt>
                <c:pt idx="1091">
                  <c:v>3.4361171937799709E-2</c:v>
                </c:pt>
                <c:pt idx="1092">
                  <c:v>2.1964631205477175E-2</c:v>
                </c:pt>
                <c:pt idx="1093">
                  <c:v>2.1492086370817974E-2</c:v>
                </c:pt>
                <c:pt idx="1094">
                  <c:v>3.3640657482606647E-2</c:v>
                </c:pt>
                <c:pt idx="1095">
                  <c:v>2.640979017102309E-2</c:v>
                </c:pt>
                <c:pt idx="1096">
                  <c:v>2.5195831138952796E-2</c:v>
                </c:pt>
                <c:pt idx="1097">
                  <c:v>2.236122737478172E-2</c:v>
                </c:pt>
                <c:pt idx="1098">
                  <c:v>2.1237408875460821E-2</c:v>
                </c:pt>
                <c:pt idx="1099">
                  <c:v>2.3801757352329742E-2</c:v>
                </c:pt>
                <c:pt idx="1100">
                  <c:v>1.7662277905590822E-2</c:v>
                </c:pt>
                <c:pt idx="1101">
                  <c:v>1.858408404246473E-2</c:v>
                </c:pt>
                <c:pt idx="1102">
                  <c:v>-5.2648390941597142E-3</c:v>
                </c:pt>
                <c:pt idx="1103">
                  <c:v>2.044216536851734E-2</c:v>
                </c:pt>
                <c:pt idx="1104">
                  <c:v>5.4694736258558085E-2</c:v>
                </c:pt>
                <c:pt idx="1105">
                  <c:v>5.6620561576627773E-2</c:v>
                </c:pt>
                <c:pt idx="1106">
                  <c:v>6.1548909277378938E-2</c:v>
                </c:pt>
                <c:pt idx="1107">
                  <c:v>5.1468137594589354E-2</c:v>
                </c:pt>
                <c:pt idx="1108">
                  <c:v>5.058114588241816E-2</c:v>
                </c:pt>
                <c:pt idx="1109">
                  <c:v>4.6166532693960143E-2</c:v>
                </c:pt>
                <c:pt idx="1110">
                  <c:v>3.9800482301743496E-2</c:v>
                </c:pt>
                <c:pt idx="1111">
                  <c:v>3.6756437619535995E-2</c:v>
                </c:pt>
                <c:pt idx="1112">
                  <c:v>3.2539623582892148E-2</c:v>
                </c:pt>
                <c:pt idx="1113">
                  <c:v>2.4213598691687228E-2</c:v>
                </c:pt>
                <c:pt idx="1114">
                  <c:v>4.3071652299248829E-2</c:v>
                </c:pt>
                <c:pt idx="1115">
                  <c:v>4.759486653546581E-2</c:v>
                </c:pt>
                <c:pt idx="1116">
                  <c:v>3.9203814064362338E-2</c:v>
                </c:pt>
                <c:pt idx="1117">
                  <c:v>4.107747318235995E-2</c:v>
                </c:pt>
                <c:pt idx="1118">
                  <c:v>5.1845275383208142E-2</c:v>
                </c:pt>
                <c:pt idx="1119">
                  <c:v>5.6503035174765091E-2</c:v>
                </c:pt>
                <c:pt idx="1120">
                  <c:v>3.8200072068076615E-2</c:v>
                </c:pt>
                <c:pt idx="1121">
                  <c:v>5.344579649083904E-2</c:v>
                </c:pt>
                <c:pt idx="1122">
                  <c:v>6.297696593397456E-2</c:v>
                </c:pt>
                <c:pt idx="1123">
                  <c:v>5.3050364498156727E-2</c:v>
                </c:pt>
                <c:pt idx="1124">
                  <c:v>6.8803392743299052E-2</c:v>
                </c:pt>
                <c:pt idx="1125">
                  <c:v>6.0053773872550384E-2</c:v>
                </c:pt>
                <c:pt idx="1126">
                  <c:v>8.0172409014053286E-2</c:v>
                </c:pt>
                <c:pt idx="1127">
                  <c:v>7.0192089142667072E-2</c:v>
                </c:pt>
                <c:pt idx="1128">
                  <c:v>7.6912160102004051E-2</c:v>
                </c:pt>
                <c:pt idx="1129">
                  <c:v>7.5726917426615303E-2</c:v>
                </c:pt>
                <c:pt idx="1130">
                  <c:v>8.4388391495966969E-2</c:v>
                </c:pt>
                <c:pt idx="1131">
                  <c:v>6.929234692463343E-2</c:v>
                </c:pt>
                <c:pt idx="1132">
                  <c:v>6.3428777337361755E-2</c:v>
                </c:pt>
                <c:pt idx="1133">
                  <c:v>7.7309643263020769E-2</c:v>
                </c:pt>
                <c:pt idx="1134">
                  <c:v>7.5123763062338894E-2</c:v>
                </c:pt>
                <c:pt idx="1135">
                  <c:v>7.7488704714915327E-2</c:v>
                </c:pt>
                <c:pt idx="1136">
                  <c:v>7.8180003880588739E-2</c:v>
                </c:pt>
                <c:pt idx="1137">
                  <c:v>6.437564099010451E-2</c:v>
                </c:pt>
                <c:pt idx="1138">
                  <c:v>3.5422124899520471E-2</c:v>
                </c:pt>
                <c:pt idx="1139">
                  <c:v>6.4267538875183633E-2</c:v>
                </c:pt>
                <c:pt idx="1140">
                  <c:v>5.9435651523131086E-2</c:v>
                </c:pt>
                <c:pt idx="1141">
                  <c:v>5.2972863597305769E-2</c:v>
                </c:pt>
                <c:pt idx="1142">
                  <c:v>5.2820134711866286E-2</c:v>
                </c:pt>
                <c:pt idx="1143">
                  <c:v>4.1856529090556309E-2</c:v>
                </c:pt>
                <c:pt idx="1144">
                  <c:v>5.7614546664079606E-2</c:v>
                </c:pt>
                <c:pt idx="1145">
                  <c:v>4.5043822934279457E-2</c:v>
                </c:pt>
                <c:pt idx="1146">
                  <c:v>4.889259084735427E-2</c:v>
                </c:pt>
                <c:pt idx="1147">
                  <c:v>4.337522521273942E-2</c:v>
                </c:pt>
                <c:pt idx="1148">
                  <c:v>5.0872633533830418E-2</c:v>
                </c:pt>
                <c:pt idx="1149">
                  <c:v>4.4116140477312417E-2</c:v>
                </c:pt>
                <c:pt idx="1150">
                  <c:v>4.6399146270477039E-2</c:v>
                </c:pt>
                <c:pt idx="1151">
                  <c:v>2.8215649860021619E-2</c:v>
                </c:pt>
                <c:pt idx="1152">
                  <c:v>4.1361864900074846E-2</c:v>
                </c:pt>
                <c:pt idx="1153">
                  <c:v>3.0298140089253547E-2</c:v>
                </c:pt>
                <c:pt idx="1154">
                  <c:v>3.5043767497297443E-2</c:v>
                </c:pt>
                <c:pt idx="1155">
                  <c:v>3.6182055048923134E-2</c:v>
                </c:pt>
                <c:pt idx="1156">
                  <c:v>2.8123735343847885E-2</c:v>
                </c:pt>
                <c:pt idx="1157">
                  <c:v>1.5616154336557919E-2</c:v>
                </c:pt>
                <c:pt idx="1158">
                  <c:v>1.7046539346397983E-2</c:v>
                </c:pt>
                <c:pt idx="1159">
                  <c:v>6.9968678105163957E-3</c:v>
                </c:pt>
                <c:pt idx="1160">
                  <c:v>7.5341076031820839E-4</c:v>
                </c:pt>
                <c:pt idx="1161">
                  <c:v>6.0448485184466556E-3</c:v>
                </c:pt>
                <c:pt idx="1162">
                  <c:v>1.8042575602184217E-2</c:v>
                </c:pt>
                <c:pt idx="1163">
                  <c:v>1.3197715996341159E-2</c:v>
                </c:pt>
                <c:pt idx="1164">
                  <c:v>1.3288577209856696E-2</c:v>
                </c:pt>
                <c:pt idx="1165">
                  <c:v>1.8236216980347591E-2</c:v>
                </c:pt>
                <c:pt idx="1166">
                  <c:v>1.5738115696981456E-2</c:v>
                </c:pt>
                <c:pt idx="1167">
                  <c:v>2.0540067078748236E-2</c:v>
                </c:pt>
                <c:pt idx="1168">
                  <c:v>2.2396707043268564E-2</c:v>
                </c:pt>
                <c:pt idx="1169">
                  <c:v>5.6353355323336199E-3</c:v>
                </c:pt>
                <c:pt idx="1170">
                  <c:v>2.6988774011142837E-2</c:v>
                </c:pt>
                <c:pt idx="1171">
                  <c:v>8.9117720431299736E-3</c:v>
                </c:pt>
                <c:pt idx="1172">
                  <c:v>6.1909804030268597E-3</c:v>
                </c:pt>
                <c:pt idx="1173">
                  <c:v>1.7240236161543365E-2</c:v>
                </c:pt>
                <c:pt idx="1174">
                  <c:v>-7.5139839787121991E-3</c:v>
                </c:pt>
                <c:pt idx="1175">
                  <c:v>1.0383568478532029E-2</c:v>
                </c:pt>
                <c:pt idx="1176">
                  <c:v>-3.3827258364054662E-4</c:v>
                </c:pt>
                <c:pt idx="1177">
                  <c:v>4.4729550683260807E-3</c:v>
                </c:pt>
                <c:pt idx="1178">
                  <c:v>7.9452282617734297E-3</c:v>
                </c:pt>
                <c:pt idx="1179">
                  <c:v>3.2899354159159578E-3</c:v>
                </c:pt>
                <c:pt idx="1180">
                  <c:v>-3.4210993153532723E-4</c:v>
                </c:pt>
                <c:pt idx="1181">
                  <c:v>2.2701333259417356E-2</c:v>
                </c:pt>
                <c:pt idx="1182">
                  <c:v>2.1036117193779971E-2</c:v>
                </c:pt>
                <c:pt idx="1183">
                  <c:v>1.4786817085677858E-2</c:v>
                </c:pt>
                <c:pt idx="1184">
                  <c:v>4.900279956759155E-3</c:v>
                </c:pt>
                <c:pt idx="1185">
                  <c:v>3.4047232308673119E-3</c:v>
                </c:pt>
                <c:pt idx="1186">
                  <c:v>-8.4268093245003738E-4</c:v>
                </c:pt>
                <c:pt idx="1187">
                  <c:v>1.2426088643734234E-2</c:v>
                </c:pt>
                <c:pt idx="1188">
                  <c:v>4.6323862848906515E-3</c:v>
                </c:pt>
                <c:pt idx="1189">
                  <c:v>1.3095545638495441E-2</c:v>
                </c:pt>
                <c:pt idx="1190">
                  <c:v>6.9698145632951748E-3</c:v>
                </c:pt>
                <c:pt idx="1191">
                  <c:v>-2.3305928985226047E-3</c:v>
                </c:pt>
                <c:pt idx="1192">
                  <c:v>8.7530559636333407E-3</c:v>
                </c:pt>
                <c:pt idx="1193">
                  <c:v>1.1017545804806387E-2</c:v>
                </c:pt>
                <c:pt idx="1194">
                  <c:v>3.4710424924467112E-3</c:v>
                </c:pt>
                <c:pt idx="1195">
                  <c:v>7.643983701527289E-4</c:v>
                </c:pt>
                <c:pt idx="1196">
                  <c:v>9.2634088200238378E-3</c:v>
                </c:pt>
                <c:pt idx="1197">
                  <c:v>1.1054355960861491E-2</c:v>
                </c:pt>
                <c:pt idx="1198">
                  <c:v>1.6610749230811874E-2</c:v>
                </c:pt>
                <c:pt idx="1199">
                  <c:v>5.8885716661584942E-3</c:v>
                </c:pt>
                <c:pt idx="1200">
                  <c:v>1.3832303129417635E-3</c:v>
                </c:pt>
                <c:pt idx="1201">
                  <c:v>8.0374199628572233E-3</c:v>
                </c:pt>
                <c:pt idx="1202">
                  <c:v>1.1573135238517615E-2</c:v>
                </c:pt>
                <c:pt idx="1203">
                  <c:v>2.9397898938381796E-3</c:v>
                </c:pt>
                <c:pt idx="1204">
                  <c:v>-6.4500374199628575E-3</c:v>
                </c:pt>
                <c:pt idx="1205">
                  <c:v>2.3280317099537103E-3</c:v>
                </c:pt>
                <c:pt idx="1206">
                  <c:v>-1.6377193225600799E-3</c:v>
                </c:pt>
                <c:pt idx="1207">
                  <c:v>2.5884857388363781E-3</c:v>
                </c:pt>
                <c:pt idx="1208">
                  <c:v>2.4551487097042436E-3</c:v>
                </c:pt>
                <c:pt idx="1209">
                  <c:v>2.0028383734789477E-3</c:v>
                </c:pt>
                <c:pt idx="1210">
                  <c:v>3.820794411952213E-3</c:v>
                </c:pt>
                <c:pt idx="1211">
                  <c:v>1.4947639770490895E-2</c:v>
                </c:pt>
                <c:pt idx="1212">
                  <c:v>9.3144662804556921E-3</c:v>
                </c:pt>
                <c:pt idx="1213">
                  <c:v>-2.6656262993042658E-3</c:v>
                </c:pt>
                <c:pt idx="1214">
                  <c:v>2.242558971089614E-2</c:v>
                </c:pt>
                <c:pt idx="1215">
                  <c:v>6.1573855919283757E-3</c:v>
                </c:pt>
                <c:pt idx="1216">
                  <c:v>4.3651911189954828E-3</c:v>
                </c:pt>
                <c:pt idx="1217">
                  <c:v>7.4493998946697339E-3</c:v>
                </c:pt>
                <c:pt idx="1218">
                  <c:v>3.1501787842669847E-3</c:v>
                </c:pt>
                <c:pt idx="1219">
                  <c:v>9.9539873049311195E-3</c:v>
                </c:pt>
                <c:pt idx="1220">
                  <c:v>1.2607312137927212E-2</c:v>
                </c:pt>
                <c:pt idx="1221">
                  <c:v>1.1311417246445105E-2</c:v>
                </c:pt>
                <c:pt idx="1222">
                  <c:v>6.3636111650081772E-3</c:v>
                </c:pt>
                <c:pt idx="1223">
                  <c:v>2.7563489203647753E-3</c:v>
                </c:pt>
                <c:pt idx="1224">
                  <c:v>1.0381295562269591E-2</c:v>
                </c:pt>
                <c:pt idx="1225">
                  <c:v>7.0651107353715669E-3</c:v>
                </c:pt>
                <c:pt idx="1226">
                  <c:v>3.9858303073980654E-3</c:v>
                </c:pt>
                <c:pt idx="1227">
                  <c:v>-5.0819691216010205E-3</c:v>
                </c:pt>
                <c:pt idx="1228">
                  <c:v>-5.3561271724367329E-3</c:v>
                </c:pt>
                <c:pt idx="1229">
                  <c:v>1.3816669900490618E-2</c:v>
                </c:pt>
                <c:pt idx="1230">
                  <c:v>1.5714333231698869E-2</c:v>
                </c:pt>
                <c:pt idx="1231">
                  <c:v>2.0604651162790699E-2</c:v>
                </c:pt>
                <c:pt idx="1232">
                  <c:v>9.3195664828006775E-3</c:v>
                </c:pt>
                <c:pt idx="1233">
                  <c:v>7.2288715802311717E-3</c:v>
                </c:pt>
                <c:pt idx="1234">
                  <c:v>1.8430800787205145E-2</c:v>
                </c:pt>
                <c:pt idx="1235">
                  <c:v>1.5761787288300026E-2</c:v>
                </c:pt>
                <c:pt idx="1236">
                  <c:v>1.6930786927959643E-2</c:v>
                </c:pt>
                <c:pt idx="1237">
                  <c:v>2.0002272916262439E-2</c:v>
                </c:pt>
                <c:pt idx="1238">
                  <c:v>1.6645120159658508E-2</c:v>
                </c:pt>
                <c:pt idx="1239">
                  <c:v>2.3461596030712087E-2</c:v>
                </c:pt>
                <c:pt idx="1240">
                  <c:v>2.4740471768716913E-2</c:v>
                </c:pt>
                <c:pt idx="1241">
                  <c:v>1.8903733680738419E-2</c:v>
                </c:pt>
                <c:pt idx="1242">
                  <c:v>2.2782437564099013E-2</c:v>
                </c:pt>
                <c:pt idx="1243">
                  <c:v>3.1199933475621586E-2</c:v>
                </c:pt>
                <c:pt idx="1244">
                  <c:v>3.3911134517836852E-2</c:v>
                </c:pt>
                <c:pt idx="1245">
                  <c:v>2.2540566011586331E-2</c:v>
                </c:pt>
                <c:pt idx="1246">
                  <c:v>2.2284003658840812E-2</c:v>
                </c:pt>
                <c:pt idx="1247">
                  <c:v>3.5311860742301193E-2</c:v>
                </c:pt>
                <c:pt idx="1248">
                  <c:v>3.8334340438506531E-2</c:v>
                </c:pt>
                <c:pt idx="1249">
                  <c:v>4.4967597084014745E-2</c:v>
                </c:pt>
                <c:pt idx="1250">
                  <c:v>4.6697064611802536E-2</c:v>
                </c:pt>
                <c:pt idx="1251">
                  <c:v>3.0027496743077309E-2</c:v>
                </c:pt>
                <c:pt idx="1252">
                  <c:v>3.5032070294093193E-2</c:v>
                </c:pt>
                <c:pt idx="1253">
                  <c:v>3.0448762369376613E-2</c:v>
                </c:pt>
                <c:pt idx="1254">
                  <c:v>2.1872162319483326E-2</c:v>
                </c:pt>
                <c:pt idx="1255">
                  <c:v>2.0564625661778971E-2</c:v>
                </c:pt>
                <c:pt idx="1256">
                  <c:v>7.9624137261967466E-3</c:v>
                </c:pt>
                <c:pt idx="1257">
                  <c:v>2.0458408404246474E-2</c:v>
                </c:pt>
                <c:pt idx="1258">
                  <c:v>3.0925686725614663E-2</c:v>
                </c:pt>
                <c:pt idx="1259">
                  <c:v>1.9238018682262936E-2</c:v>
                </c:pt>
                <c:pt idx="1260">
                  <c:v>1.3674751226543228E-2</c:v>
                </c:pt>
                <c:pt idx="1261">
                  <c:v>1.7167059345289244E-2</c:v>
                </c:pt>
                <c:pt idx="1262">
                  <c:v>-6.6320924688859941E-4</c:v>
                </c:pt>
                <c:pt idx="1263">
                  <c:v>8.9636056213099769E-3</c:v>
                </c:pt>
                <c:pt idx="1264">
                  <c:v>3.0125675638218259E-5</c:v>
                </c:pt>
                <c:pt idx="1265">
                  <c:v>9.9844776450370052E-5</c:v>
                </c:pt>
                <c:pt idx="1266">
                  <c:v>7.4064362336114424E-3</c:v>
                </c:pt>
                <c:pt idx="1267">
                  <c:v>7.8152285389583385E-3</c:v>
                </c:pt>
                <c:pt idx="1268">
                  <c:v>9.7539706738365168E-3</c:v>
                </c:pt>
                <c:pt idx="1269">
                  <c:v>1.5124095684230952E-2</c:v>
                </c:pt>
                <c:pt idx="1270">
                  <c:v>1.8736591179976163E-2</c:v>
                </c:pt>
                <c:pt idx="1271">
                  <c:v>1.9882584472101342E-2</c:v>
                </c:pt>
                <c:pt idx="1272">
                  <c:v>1.7989910469274055E-2</c:v>
                </c:pt>
                <c:pt idx="1273">
                  <c:v>3.8493389139895223E-2</c:v>
                </c:pt>
                <c:pt idx="1274">
                  <c:v>2.7361698589128809E-2</c:v>
                </c:pt>
                <c:pt idx="1275">
                  <c:v>3.4444327410815753E-2</c:v>
                </c:pt>
                <c:pt idx="1276">
                  <c:v>4.2456634420822134E-2</c:v>
                </c:pt>
                <c:pt idx="1277">
                  <c:v>4.4818305291459935E-2</c:v>
                </c:pt>
                <c:pt idx="1278">
                  <c:v>4.8151065775979163E-2</c:v>
                </c:pt>
                <c:pt idx="1279">
                  <c:v>4.5251323557945512E-2</c:v>
                </c:pt>
                <c:pt idx="1280">
                  <c:v>5.322748565568091E-2</c:v>
                </c:pt>
                <c:pt idx="1281">
                  <c:v>1.9022036200349254E-2</c:v>
                </c:pt>
                <c:pt idx="1282">
                  <c:v>4.833073703467583E-2</c:v>
                </c:pt>
                <c:pt idx="1283">
                  <c:v>4.0344651717160521E-2</c:v>
                </c:pt>
                <c:pt idx="1284">
                  <c:v>4.5662610527482883E-2</c:v>
                </c:pt>
                <c:pt idx="1285">
                  <c:v>4.086470604540289E-2</c:v>
                </c:pt>
                <c:pt idx="1286">
                  <c:v>4.1940017185464425E-2</c:v>
                </c:pt>
                <c:pt idx="1287">
                  <c:v>4.9559774925853041E-2</c:v>
                </c:pt>
                <c:pt idx="1288">
                  <c:v>5.1889181472960615E-2</c:v>
                </c:pt>
                <c:pt idx="1289">
                  <c:v>3.630573495578901E-2</c:v>
                </c:pt>
                <c:pt idx="1290">
                  <c:v>1.8311056906062034E-2</c:v>
                </c:pt>
                <c:pt idx="1291">
                  <c:v>1.0852565346342545E-2</c:v>
                </c:pt>
                <c:pt idx="1292">
                  <c:v>1.4724783102807884E-2</c:v>
                </c:pt>
                <c:pt idx="1293">
                  <c:v>1.0638135099925162E-2</c:v>
                </c:pt>
                <c:pt idx="1294">
                  <c:v>1.1828145355766833E-2</c:v>
                </c:pt>
                <c:pt idx="1295">
                  <c:v>1.1044987110901683E-2</c:v>
                </c:pt>
                <c:pt idx="1296">
                  <c:v>9.8958339108018972E-3</c:v>
                </c:pt>
                <c:pt idx="1297">
                  <c:v>7.0165479391301952E-3</c:v>
                </c:pt>
                <c:pt idx="1298">
                  <c:v>1.8734484574659756E-2</c:v>
                </c:pt>
                <c:pt idx="1299">
                  <c:v>-1.4086814313828756E-3</c:v>
                </c:pt>
                <c:pt idx="1300">
                  <c:v>2.5305651800315992E-3</c:v>
                </c:pt>
                <c:pt idx="1301">
                  <c:v>8.2048950855115443E-3</c:v>
                </c:pt>
                <c:pt idx="1302">
                  <c:v>-1.0218588020068187E-2</c:v>
                </c:pt>
                <c:pt idx="1303">
                  <c:v>1.5392078055270673E-5</c:v>
                </c:pt>
                <c:pt idx="1304">
                  <c:v>-9.5229647697979321E-3</c:v>
                </c:pt>
                <c:pt idx="1305">
                  <c:v>5.7392798736036806E-3</c:v>
                </c:pt>
                <c:pt idx="1306">
                  <c:v>-7.6914931951104588E-3</c:v>
                </c:pt>
                <c:pt idx="1307">
                  <c:v>7.6847853202871635E-3</c:v>
                </c:pt>
                <c:pt idx="1308">
                  <c:v>-4.6460404135598857E-3</c:v>
                </c:pt>
                <c:pt idx="1309">
                  <c:v>8.3710397205976109E-4</c:v>
                </c:pt>
                <c:pt idx="1310">
                  <c:v>3.7762064473210082E-3</c:v>
                </c:pt>
                <c:pt idx="1311">
                  <c:v>5.6912714471824156E-3</c:v>
                </c:pt>
                <c:pt idx="1312">
                  <c:v>3.1426726169027359E-3</c:v>
                </c:pt>
                <c:pt idx="1313">
                  <c:v>-5.0118524267538872E-3</c:v>
                </c:pt>
                <c:pt idx="1314">
                  <c:v>-2.3627019985032016E-3</c:v>
                </c:pt>
                <c:pt idx="1315">
                  <c:v>-5.3178313052637417E-3</c:v>
                </c:pt>
                <c:pt idx="1316">
                  <c:v>1.1266513291016437E-3</c:v>
                </c:pt>
                <c:pt idx="1317">
                  <c:v>5.3444466003270781E-3</c:v>
                </c:pt>
                <c:pt idx="1318">
                  <c:v>2.8619619147933588E-3</c:v>
                </c:pt>
                <c:pt idx="1319">
                  <c:v>1.3545472184494277E-2</c:v>
                </c:pt>
                <c:pt idx="1320">
                  <c:v>-2.8564958283671038E-3</c:v>
                </c:pt>
                <c:pt idx="1321">
                  <c:v>4.6486182332233835E-3</c:v>
                </c:pt>
                <c:pt idx="1322">
                  <c:v>-8.837985420073731E-4</c:v>
                </c:pt>
                <c:pt idx="1323">
                  <c:v>-1.891853535493528E-3</c:v>
                </c:pt>
                <c:pt idx="1324">
                  <c:v>2.1338913989522412E-3</c:v>
                </c:pt>
                <c:pt idx="1325">
                  <c:v>8.0812706156276858E-3</c:v>
                </c:pt>
                <c:pt idx="1326">
                  <c:v>2.4411453280483411E-3</c:v>
                </c:pt>
                <c:pt idx="1327">
                  <c:v>-7.1336862821188016E-3</c:v>
                </c:pt>
                <c:pt idx="1328">
                  <c:v>4.2069240790531363E-3</c:v>
                </c:pt>
                <c:pt idx="1329">
                  <c:v>-3.8311334090972088E-3</c:v>
                </c:pt>
                <c:pt idx="1330">
                  <c:v>8.0437397788064424E-3</c:v>
                </c:pt>
                <c:pt idx="1331">
                  <c:v>8.1788951409485274E-3</c:v>
                </c:pt>
                <c:pt idx="1332">
                  <c:v>4.3771876819025972E-3</c:v>
                </c:pt>
                <c:pt idx="1333">
                  <c:v>3.0492280400255009E-3</c:v>
                </c:pt>
                <c:pt idx="1334">
                  <c:v>-5.0903290184882337E-3</c:v>
                </c:pt>
                <c:pt idx="1335">
                  <c:v>3.7359591983812399E-3</c:v>
                </c:pt>
                <c:pt idx="1336">
                  <c:v>-1.1727416359453393E-2</c:v>
                </c:pt>
                <c:pt idx="1337">
                  <c:v>6.5351331873492813E-3</c:v>
                </c:pt>
                <c:pt idx="1338">
                  <c:v>6.6379687889791279E-3</c:v>
                </c:pt>
                <c:pt idx="1339">
                  <c:v>4.3039498849682629E-4</c:v>
                </c:pt>
                <c:pt idx="1340">
                  <c:v>3.5069490256950412E-3</c:v>
                </c:pt>
                <c:pt idx="1341">
                  <c:v>-1.0409512986113036E-2</c:v>
                </c:pt>
                <c:pt idx="1342">
                  <c:v>2.2639964520331516E-2</c:v>
                </c:pt>
                <c:pt idx="1343">
                  <c:v>-5.6611691659506063E-3</c:v>
                </c:pt>
                <c:pt idx="1344">
                  <c:v>1.4667184078498769E-4</c:v>
                </c:pt>
                <c:pt idx="1345">
                  <c:v>8.0857610111705527E-3</c:v>
                </c:pt>
                <c:pt idx="1346">
                  <c:v>3.9581118163927159E-3</c:v>
                </c:pt>
                <c:pt idx="1347">
                  <c:v>7.1308035590542454E-3</c:v>
                </c:pt>
                <c:pt idx="1348">
                  <c:v>1.6507913629182028E-2</c:v>
                </c:pt>
                <c:pt idx="1349">
                  <c:v>6.0185713889735846E-3</c:v>
                </c:pt>
                <c:pt idx="1350">
                  <c:v>2.4295811736009089E-3</c:v>
                </c:pt>
                <c:pt idx="1351">
                  <c:v>9.2175069989189791E-3</c:v>
                </c:pt>
                <c:pt idx="1352">
                  <c:v>-4.0750339551514818E-3</c:v>
                </c:pt>
                <c:pt idx="1353">
                  <c:v>1.0889541813343681E-2</c:v>
                </c:pt>
                <c:pt idx="1354">
                  <c:v>3.0689469745267066E-3</c:v>
                </c:pt>
                <c:pt idx="1355">
                  <c:v>1.877578512625773E-2</c:v>
                </c:pt>
                <c:pt idx="1356">
                  <c:v>2.9262133769437592E-3</c:v>
                </c:pt>
                <c:pt idx="1357">
                  <c:v>1.2938492668459129E-2</c:v>
                </c:pt>
                <c:pt idx="1358">
                  <c:v>-2.0848629320619788E-2</c:v>
                </c:pt>
                <c:pt idx="1359">
                  <c:v>3.7765113507220668E-4</c:v>
                </c:pt>
                <c:pt idx="1360">
                  <c:v>1.1419075865509882E-2</c:v>
                </c:pt>
                <c:pt idx="1361">
                  <c:v>8.5805360756160444E-3</c:v>
                </c:pt>
                <c:pt idx="1362">
                  <c:v>9.0874518391218777E-3</c:v>
                </c:pt>
                <c:pt idx="1363">
                  <c:v>1.0953626964548052E-2</c:v>
                </c:pt>
                <c:pt idx="1364">
                  <c:v>1.5218560301577182E-2</c:v>
                </c:pt>
                <c:pt idx="1365">
                  <c:v>8.0333730631704427E-3</c:v>
                </c:pt>
                <c:pt idx="1366">
                  <c:v>2.2975801757352332E-3</c:v>
                </c:pt>
                <c:pt idx="1367">
                  <c:v>7.6008537295229658E-3</c:v>
                </c:pt>
                <c:pt idx="1368">
                  <c:v>6.5708346037641708E-3</c:v>
                </c:pt>
                <c:pt idx="1369">
                  <c:v>9.5693100867588771E-3</c:v>
                </c:pt>
                <c:pt idx="1370">
                  <c:v>1.4939601408099344E-3</c:v>
                </c:pt>
                <c:pt idx="1371">
                  <c:v>-2.0187266125232146E-2</c:v>
                </c:pt>
                <c:pt idx="1372">
                  <c:v>1.107475677024143E-2</c:v>
                </c:pt>
                <c:pt idx="1373">
                  <c:v>1.1575519028744076E-2</c:v>
                </c:pt>
                <c:pt idx="1374">
                  <c:v>1.7043046816531311E-2</c:v>
                </c:pt>
                <c:pt idx="1375">
                  <c:v>5.3683565706682925E-3</c:v>
                </c:pt>
                <c:pt idx="1376">
                  <c:v>1.8325803143276878E-2</c:v>
                </c:pt>
                <c:pt idx="1377">
                  <c:v>9.2682872744407792E-3</c:v>
                </c:pt>
                <c:pt idx="1378">
                  <c:v>1.2866535465809242E-2</c:v>
                </c:pt>
                <c:pt idx="1379">
                  <c:v>5.8595781245668992E-3</c:v>
                </c:pt>
                <c:pt idx="1380">
                  <c:v>1.9615156470881724E-2</c:v>
                </c:pt>
                <c:pt idx="1381">
                  <c:v>1.4191534772846967E-2</c:v>
                </c:pt>
                <c:pt idx="1382">
                  <c:v>7.5197494248413115E-3</c:v>
                </c:pt>
                <c:pt idx="1383">
                  <c:v>9.2068630983729253E-3</c:v>
                </c:pt>
                <c:pt idx="1384">
                  <c:v>5.1282201956925465E-3</c:v>
                </c:pt>
                <c:pt idx="1385">
                  <c:v>-4.7855531224880125E-3</c:v>
                </c:pt>
                <c:pt idx="1386">
                  <c:v>8.2716412118524277E-3</c:v>
                </c:pt>
                <c:pt idx="1387">
                  <c:v>7.0030767525015936E-3</c:v>
                </c:pt>
                <c:pt idx="1388">
                  <c:v>2.6401252875793445E-2</c:v>
                </c:pt>
                <c:pt idx="1389">
                  <c:v>7.7198769298999362E-3</c:v>
                </c:pt>
                <c:pt idx="1390">
                  <c:v>2.4382903234747903E-2</c:v>
                </c:pt>
                <c:pt idx="1391">
                  <c:v>2.4941264517559666E-2</c:v>
                </c:pt>
                <c:pt idx="1392">
                  <c:v>1.6526263270227569E-2</c:v>
                </c:pt>
                <c:pt idx="1393">
                  <c:v>1.1957535271779805E-2</c:v>
                </c:pt>
                <c:pt idx="1394">
                  <c:v>1.4046345316960947E-2</c:v>
                </c:pt>
                <c:pt idx="1395">
                  <c:v>7.794051611830252E-3</c:v>
                </c:pt>
                <c:pt idx="1396">
                  <c:v>1.1413476730326801E-2</c:v>
                </c:pt>
                <c:pt idx="1397">
                  <c:v>3.2353632508246252E-3</c:v>
                </c:pt>
                <c:pt idx="1398">
                  <c:v>6.4696621115946451E-3</c:v>
                </c:pt>
                <c:pt idx="1399">
                  <c:v>1.73958477700474E-2</c:v>
                </c:pt>
                <c:pt idx="1400">
                  <c:v>1.8301688056102227E-2</c:v>
                </c:pt>
                <c:pt idx="1401">
                  <c:v>3.1175153144662807E-3</c:v>
                </c:pt>
                <c:pt idx="1402">
                  <c:v>-3.6761981317737064E-3</c:v>
                </c:pt>
                <c:pt idx="1403">
                  <c:v>6.9317293566538247E-3</c:v>
                </c:pt>
                <c:pt idx="1404">
                  <c:v>8.3003021315519593E-3</c:v>
                </c:pt>
                <c:pt idx="1405">
                  <c:v>1.2861435263464258E-2</c:v>
                </c:pt>
                <c:pt idx="1406">
                  <c:v>4.9327161349336139E-3</c:v>
                </c:pt>
                <c:pt idx="1407">
                  <c:v>1.1629514649222496E-2</c:v>
                </c:pt>
                <c:pt idx="1408">
                  <c:v>7.2641295007899783E-3</c:v>
                </c:pt>
                <c:pt idx="1409">
                  <c:v>1.2670676608365442E-2</c:v>
                </c:pt>
                <c:pt idx="1410">
                  <c:v>1.4060925243229758E-2</c:v>
                </c:pt>
                <c:pt idx="1411">
                  <c:v>-7.7724866258280902E-3</c:v>
                </c:pt>
                <c:pt idx="1412">
                  <c:v>6.6244976023505289E-3</c:v>
                </c:pt>
                <c:pt idx="1413">
                  <c:v>1.4107547745100759E-2</c:v>
                </c:pt>
                <c:pt idx="1414">
                  <c:v>2.4955290074008374E-2</c:v>
                </c:pt>
                <c:pt idx="1415">
                  <c:v>7.5256811819164578E-3</c:v>
                </c:pt>
                <c:pt idx="1416">
                  <c:v>1.4151509271835241E-2</c:v>
                </c:pt>
                <c:pt idx="1417">
                  <c:v>6.2393214513401891E-3</c:v>
                </c:pt>
                <c:pt idx="1418">
                  <c:v>-5.111007012778225E-4</c:v>
                </c:pt>
                <c:pt idx="1419">
                  <c:v>8.238323585663997E-3</c:v>
                </c:pt>
                <c:pt idx="1420">
                  <c:v>9.3396901072705617E-3</c:v>
                </c:pt>
                <c:pt idx="1421">
                  <c:v>2.1500291044155555E-2</c:v>
                </c:pt>
                <c:pt idx="1422">
                  <c:v>3.001907032181168E-2</c:v>
                </c:pt>
                <c:pt idx="1423">
                  <c:v>1.2314216814036645E-2</c:v>
                </c:pt>
                <c:pt idx="1424">
                  <c:v>1.1867782797904482E-2</c:v>
                </c:pt>
                <c:pt idx="1425">
                  <c:v>2.2665132910164372E-2</c:v>
                </c:pt>
                <c:pt idx="1426">
                  <c:v>2.683061230146631E-2</c:v>
                </c:pt>
                <c:pt idx="1427">
                  <c:v>2.8634531696094465E-2</c:v>
                </c:pt>
                <c:pt idx="1428">
                  <c:v>2.4635252376860605E-2</c:v>
                </c:pt>
                <c:pt idx="1429">
                  <c:v>4.3539263242509084E-2</c:v>
                </c:pt>
                <c:pt idx="1430">
                  <c:v>2.9555229093328163E-2</c:v>
                </c:pt>
                <c:pt idx="1431">
                  <c:v>3.6304293594256729E-2</c:v>
                </c:pt>
                <c:pt idx="1432">
                  <c:v>3.7408487401945842E-2</c:v>
                </c:pt>
                <c:pt idx="1433">
                  <c:v>3.6679768273415195E-2</c:v>
                </c:pt>
                <c:pt idx="1434">
                  <c:v>4.4708872688970815E-2</c:v>
                </c:pt>
                <c:pt idx="1435">
                  <c:v>3.7529007400837103E-2</c:v>
                </c:pt>
                <c:pt idx="1436">
                  <c:v>2.8483299609169281E-2</c:v>
                </c:pt>
                <c:pt idx="1437">
                  <c:v>3.9926545998835827E-2</c:v>
                </c:pt>
                <c:pt idx="1438">
                  <c:v>2.98772070848463E-2</c:v>
                </c:pt>
                <c:pt idx="1439">
                  <c:v>3.5105746043185414E-2</c:v>
                </c:pt>
                <c:pt idx="1440">
                  <c:v>3.8284890650552988E-2</c:v>
                </c:pt>
                <c:pt idx="1441">
                  <c:v>3.816464783657178E-2</c:v>
                </c:pt>
                <c:pt idx="1442">
                  <c:v>3.7030240873686837E-2</c:v>
                </c:pt>
                <c:pt idx="1443">
                  <c:v>5.6404911716606151E-2</c:v>
                </c:pt>
                <c:pt idx="1444">
                  <c:v>2.7431881808354354E-2</c:v>
                </c:pt>
                <c:pt idx="1445">
                  <c:v>3.6135432547052142E-2</c:v>
                </c:pt>
                <c:pt idx="1446">
                  <c:v>3.8114144745960032E-2</c:v>
                </c:pt>
                <c:pt idx="1447">
                  <c:v>3.3637497574632039E-2</c:v>
                </c:pt>
                <c:pt idx="1448">
                  <c:v>2.7999168445269843E-2</c:v>
                </c:pt>
                <c:pt idx="1449">
                  <c:v>3.0518668403692103E-2</c:v>
                </c:pt>
                <c:pt idx="1450">
                  <c:v>2.095506832608033E-2</c:v>
                </c:pt>
                <c:pt idx="1451">
                  <c:v>2.7196440945754914E-2</c:v>
                </c:pt>
                <c:pt idx="1452">
                  <c:v>3.9375724145577516E-2</c:v>
                </c:pt>
                <c:pt idx="1453">
                  <c:v>1.1302325581395349E-2</c:v>
                </c:pt>
                <c:pt idx="1454">
                  <c:v>3.5182193641378166E-2</c:v>
                </c:pt>
                <c:pt idx="1455">
                  <c:v>3.0213654128669234E-2</c:v>
                </c:pt>
                <c:pt idx="1456">
                  <c:v>2.8145134018904016E-2</c:v>
                </c:pt>
                <c:pt idx="1457">
                  <c:v>1.0943648307786125E-2</c:v>
                </c:pt>
                <c:pt idx="1458">
                  <c:v>2.0921196330071789E-2</c:v>
                </c:pt>
                <c:pt idx="1459">
                  <c:v>1.7866119688444163E-2</c:v>
                </c:pt>
                <c:pt idx="1460">
                  <c:v>2.2300911938354078E-2</c:v>
                </c:pt>
                <c:pt idx="1461">
                  <c:v>2.1844000332621894E-2</c:v>
                </c:pt>
                <c:pt idx="1462">
                  <c:v>2.3831637885633507E-2</c:v>
                </c:pt>
                <c:pt idx="1463">
                  <c:v>8.4870693239460053E-3</c:v>
                </c:pt>
                <c:pt idx="1464">
                  <c:v>2.5131856861712449E-2</c:v>
                </c:pt>
                <c:pt idx="1465">
                  <c:v>3.4435734678604099E-2</c:v>
                </c:pt>
                <c:pt idx="1466">
                  <c:v>1.866025445574743E-2</c:v>
                </c:pt>
                <c:pt idx="1467">
                  <c:v>3.6101338803115557E-2</c:v>
                </c:pt>
                <c:pt idx="1468">
                  <c:v>3.7201430274135881E-2</c:v>
                </c:pt>
                <c:pt idx="1469">
                  <c:v>2.4888266762757436E-2</c:v>
                </c:pt>
                <c:pt idx="1470">
                  <c:v>3.3582060592621338E-2</c:v>
                </c:pt>
                <c:pt idx="1471">
                  <c:v>3.1299331984366775E-2</c:v>
                </c:pt>
                <c:pt idx="1472">
                  <c:v>2.4804944978795356E-2</c:v>
                </c:pt>
                <c:pt idx="1473">
                  <c:v>3.2915098262050614E-2</c:v>
                </c:pt>
                <c:pt idx="1474">
                  <c:v>3.2124178839703969E-2</c:v>
                </c:pt>
                <c:pt idx="1475">
                  <c:v>2.3486930731490979E-2</c:v>
                </c:pt>
                <c:pt idx="1476">
                  <c:v>2.1168168084929457E-2</c:v>
                </c:pt>
                <c:pt idx="1477">
                  <c:v>2.5954375363805196E-2</c:v>
                </c:pt>
                <c:pt idx="1478">
                  <c:v>2.5047537212074176E-2</c:v>
                </c:pt>
                <c:pt idx="1479">
                  <c:v>1.0508523435984145E-2</c:v>
                </c:pt>
                <c:pt idx="1480">
                  <c:v>2.8529755800094245E-2</c:v>
                </c:pt>
                <c:pt idx="1481">
                  <c:v>1.8654433572636308E-2</c:v>
                </c:pt>
                <c:pt idx="1482">
                  <c:v>2.7486431798652882E-2</c:v>
                </c:pt>
                <c:pt idx="1483">
                  <c:v>2.9140172409014058E-2</c:v>
                </c:pt>
                <c:pt idx="1484">
                  <c:v>2.1644150012473322E-2</c:v>
                </c:pt>
                <c:pt idx="1485">
                  <c:v>2.0426088643734238E-2</c:v>
                </c:pt>
                <c:pt idx="1486">
                  <c:v>3.025451118441112E-2</c:v>
                </c:pt>
                <c:pt idx="1487">
                  <c:v>4.7712004878454423E-2</c:v>
                </c:pt>
                <c:pt idx="1488">
                  <c:v>3.5760401363749757E-2</c:v>
                </c:pt>
                <c:pt idx="1489">
                  <c:v>2.3208858829725312E-2</c:v>
                </c:pt>
                <c:pt idx="1490">
                  <c:v>8.2315048368766814E-3</c:v>
                </c:pt>
                <c:pt idx="1491">
                  <c:v>1.3690717077362309E-2</c:v>
                </c:pt>
                <c:pt idx="1492">
                  <c:v>3.1093771655071097E-2</c:v>
                </c:pt>
                <c:pt idx="1493">
                  <c:v>3.1084125620201235E-2</c:v>
                </c:pt>
                <c:pt idx="1494">
                  <c:v>1.272367436316767E-2</c:v>
                </c:pt>
                <c:pt idx="1495">
                  <c:v>3.2373589821770105E-2</c:v>
                </c:pt>
                <c:pt idx="1496">
                  <c:v>3.7151093494470162E-2</c:v>
                </c:pt>
                <c:pt idx="1497">
                  <c:v>4.0580148016741972E-2</c:v>
                </c:pt>
                <c:pt idx="1498">
                  <c:v>9.0259722260720127E-2</c:v>
                </c:pt>
                <c:pt idx="1499">
                  <c:v>0.10591789782964216</c:v>
                </c:pt>
                <c:pt idx="1500">
                  <c:v>9.760678548659811E-2</c:v>
                </c:pt>
                <c:pt idx="1501">
                  <c:v>0.12830723175430331</c:v>
                </c:pt>
                <c:pt idx="1502">
                  <c:v>0.15100978462732489</c:v>
                </c:pt>
                <c:pt idx="1503">
                  <c:v>0.12847742328907616</c:v>
                </c:pt>
                <c:pt idx="1504">
                  <c:v>0.10448263436538516</c:v>
                </c:pt>
                <c:pt idx="1505">
                  <c:v>0.12942650442109932</c:v>
                </c:pt>
                <c:pt idx="1506">
                  <c:v>0.1694098733264961</c:v>
                </c:pt>
                <c:pt idx="1507">
                  <c:v>0.13239404606813204</c:v>
                </c:pt>
                <c:pt idx="1508">
                  <c:v>0.10570446544890097</c:v>
                </c:pt>
                <c:pt idx="1509">
                  <c:v>7.0753111400615354E-2</c:v>
                </c:pt>
                <c:pt idx="1510">
                  <c:v>6.7649194777836305E-2</c:v>
                </c:pt>
                <c:pt idx="1511">
                  <c:v>6.3414918091859077E-2</c:v>
                </c:pt>
                <c:pt idx="1512">
                  <c:v>6.3080078720514451E-2</c:v>
                </c:pt>
                <c:pt idx="1513">
                  <c:v>5.5779582559525469E-2</c:v>
                </c:pt>
                <c:pt idx="1514">
                  <c:v>2.3137954929733629E-2</c:v>
                </c:pt>
                <c:pt idx="1515">
                  <c:v>3.3141003963744212E-2</c:v>
                </c:pt>
                <c:pt idx="1516">
                  <c:v>3.8672173406879728E-2</c:v>
                </c:pt>
                <c:pt idx="1517">
                  <c:v>2.1211630678825848E-2</c:v>
                </c:pt>
                <c:pt idx="1518">
                  <c:v>3.6687972946752787E-2</c:v>
                </c:pt>
                <c:pt idx="1519">
                  <c:v>2.1121379272112429E-2</c:v>
                </c:pt>
                <c:pt idx="1520">
                  <c:v>4.9206142417606784E-2</c:v>
                </c:pt>
                <c:pt idx="1521">
                  <c:v>3.0061202428139817E-2</c:v>
                </c:pt>
                <c:pt idx="1522">
                  <c:v>4.5385092995537328E-2</c:v>
                </c:pt>
                <c:pt idx="1523">
                  <c:v>5.8183330099509378E-2</c:v>
                </c:pt>
                <c:pt idx="1524">
                  <c:v>5.8969426504421101E-2</c:v>
                </c:pt>
                <c:pt idx="1525">
                  <c:v>4.6620228954735707E-2</c:v>
                </c:pt>
                <c:pt idx="1526">
                  <c:v>6.8512902957563002E-2</c:v>
                </c:pt>
                <c:pt idx="1527">
                  <c:v>5.2150012473320954E-2</c:v>
                </c:pt>
                <c:pt idx="1528">
                  <c:v>4.8750561299442864E-2</c:v>
                </c:pt>
                <c:pt idx="1529">
                  <c:v>5.5450286886381907E-2</c:v>
                </c:pt>
                <c:pt idx="1530">
                  <c:v>5.8397316850070678E-2</c:v>
                </c:pt>
                <c:pt idx="1531">
                  <c:v>5.0035645979432886E-2</c:v>
                </c:pt>
                <c:pt idx="1532">
                  <c:v>6.3630013582060607E-2</c:v>
                </c:pt>
                <c:pt idx="1533">
                  <c:v>6.3117221498461634E-2</c:v>
                </c:pt>
                <c:pt idx="1534">
                  <c:v>7.5050031876264661E-2</c:v>
                </c:pt>
                <c:pt idx="1535">
                  <c:v>7.6433738947251709E-2</c:v>
                </c:pt>
                <c:pt idx="1536">
                  <c:v>8.7526124677772543E-2</c:v>
                </c:pt>
                <c:pt idx="1537">
                  <c:v>9.4395321118718303E-2</c:v>
                </c:pt>
                <c:pt idx="1538">
                  <c:v>8.3653297114505087E-2</c:v>
                </c:pt>
                <c:pt idx="1539">
                  <c:v>8.7195165895168666E-2</c:v>
                </c:pt>
                <c:pt idx="1540">
                  <c:v>0.10426088643734237</c:v>
                </c:pt>
                <c:pt idx="1541">
                  <c:v>0.10535521246223356</c:v>
                </c:pt>
                <c:pt idx="1542">
                  <c:v>0.11013443468137596</c:v>
                </c:pt>
                <c:pt idx="1543">
                  <c:v>0.10733874767857637</c:v>
                </c:pt>
                <c:pt idx="1544">
                  <c:v>0.13034287773373618</c:v>
                </c:pt>
                <c:pt idx="1545">
                  <c:v>0.1210289103861186</c:v>
                </c:pt>
                <c:pt idx="1546">
                  <c:v>0.11792721124261996</c:v>
                </c:pt>
                <c:pt idx="1547">
                  <c:v>0.14174404745405661</c:v>
                </c:pt>
                <c:pt idx="1548">
                  <c:v>0.12294924744296921</c:v>
                </c:pt>
                <c:pt idx="1549">
                  <c:v>0.12743520802727501</c:v>
                </c:pt>
                <c:pt idx="1550">
                  <c:v>0.14585580840979018</c:v>
                </c:pt>
                <c:pt idx="1551">
                  <c:v>0.13479613049865566</c:v>
                </c:pt>
                <c:pt idx="1552">
                  <c:v>0.14058430579039277</c:v>
                </c:pt>
                <c:pt idx="1553">
                  <c:v>0.13637663885578072</c:v>
                </c:pt>
                <c:pt idx="1554">
                  <c:v>0.14830113368628212</c:v>
                </c:pt>
                <c:pt idx="1555">
                  <c:v>0.15614380353133578</c:v>
                </c:pt>
                <c:pt idx="1556">
                  <c:v>0.15785902375474681</c:v>
                </c:pt>
                <c:pt idx="1557">
                  <c:v>0.16340992876347812</c:v>
                </c:pt>
                <c:pt idx="1558">
                  <c:v>0.14690966543781359</c:v>
                </c:pt>
                <c:pt idx="1559">
                  <c:v>0.15335809518529814</c:v>
                </c:pt>
                <c:pt idx="1560">
                  <c:v>0.13339412922360508</c:v>
                </c:pt>
                <c:pt idx="1561">
                  <c:v>0.14039415694209609</c:v>
                </c:pt>
                <c:pt idx="1562">
                  <c:v>0.14958117360090917</c:v>
                </c:pt>
                <c:pt idx="1563">
                  <c:v>0.13164952739972838</c:v>
                </c:pt>
                <c:pt idx="1564">
                  <c:v>0.12891482107714056</c:v>
                </c:pt>
                <c:pt idx="1565">
                  <c:v>0.14256174293871443</c:v>
                </c:pt>
                <c:pt idx="1566">
                  <c:v>0.14355517365634615</c:v>
                </c:pt>
                <c:pt idx="1567">
                  <c:v>0.10581977437148322</c:v>
                </c:pt>
                <c:pt idx="1568">
                  <c:v>9.6279069767441869E-2</c:v>
                </c:pt>
                <c:pt idx="1569">
                  <c:v>0.12598497657787511</c:v>
                </c:pt>
                <c:pt idx="1570">
                  <c:v>0.12083876153782187</c:v>
                </c:pt>
                <c:pt idx="1571">
                  <c:v>0.1017745377941625</c:v>
                </c:pt>
                <c:pt idx="1572">
                  <c:v>0.12230396097236466</c:v>
                </c:pt>
                <c:pt idx="1573">
                  <c:v>0.14330238101837736</c:v>
                </c:pt>
                <c:pt idx="1574">
                  <c:v>0.19101144773678522</c:v>
                </c:pt>
                <c:pt idx="1575">
                  <c:v>0.16029104415555617</c:v>
                </c:pt>
                <c:pt idx="1576">
                  <c:v>0.14932117415527899</c:v>
                </c:pt>
                <c:pt idx="1577">
                  <c:v>0.14090639465587493</c:v>
                </c:pt>
                <c:pt idx="1578">
                  <c:v>0.15416359453391357</c:v>
                </c:pt>
                <c:pt idx="1579">
                  <c:v>0.1288300024946642</c:v>
                </c:pt>
                <c:pt idx="1580">
                  <c:v>0.12742744684979351</c:v>
                </c:pt>
                <c:pt idx="1581">
                  <c:v>0.14402915985253764</c:v>
                </c:pt>
                <c:pt idx="1582">
                  <c:v>0.13405382930953241</c:v>
                </c:pt>
                <c:pt idx="1583">
                  <c:v>0.11912908501261191</c:v>
                </c:pt>
                <c:pt idx="1584">
                  <c:v>0.11784017518086315</c:v>
                </c:pt>
                <c:pt idx="1585">
                  <c:v>0.1174083210909998</c:v>
                </c:pt>
                <c:pt idx="1586">
                  <c:v>0.10980791085733292</c:v>
                </c:pt>
                <c:pt idx="1587">
                  <c:v>0.11023754746791585</c:v>
                </c:pt>
                <c:pt idx="1588">
                  <c:v>0.10485627962413727</c:v>
                </c:pt>
                <c:pt idx="1589">
                  <c:v>0.10509188679768273</c:v>
                </c:pt>
                <c:pt idx="1590">
                  <c:v>9.8354076004102342E-2</c:v>
                </c:pt>
                <c:pt idx="1591">
                  <c:v>0.11473237796934335</c:v>
                </c:pt>
                <c:pt idx="1592">
                  <c:v>0.10101615988025611</c:v>
                </c:pt>
                <c:pt idx="1593">
                  <c:v>0.10410289103861187</c:v>
                </c:pt>
                <c:pt idx="1594">
                  <c:v>8.9131025306982289E-2</c:v>
                </c:pt>
                <c:pt idx="1595">
                  <c:v>9.0130554092635207E-2</c:v>
                </c:pt>
                <c:pt idx="1596">
                  <c:v>0.10000886991712171</c:v>
                </c:pt>
                <c:pt idx="1597">
                  <c:v>9.3238351304155004E-2</c:v>
                </c:pt>
                <c:pt idx="1598">
                  <c:v>9.9253818222135984E-2</c:v>
                </c:pt>
                <c:pt idx="1599">
                  <c:v>0.11355822269035674</c:v>
                </c:pt>
                <c:pt idx="1600">
                  <c:v>0.11982260165756578</c:v>
                </c:pt>
                <c:pt idx="1601">
                  <c:v>0.12941098206613633</c:v>
                </c:pt>
                <c:pt idx="1602">
                  <c:v>0.11278820301022814</c:v>
                </c:pt>
                <c:pt idx="1603">
                  <c:v>0.12857499237741499</c:v>
                </c:pt>
                <c:pt idx="1604">
                  <c:v>0.12906616403802978</c:v>
                </c:pt>
                <c:pt idx="1605">
                  <c:v>0.11993347562158715</c:v>
                </c:pt>
                <c:pt idx="1606">
                  <c:v>0.1290755883249716</c:v>
                </c:pt>
                <c:pt idx="1607">
                  <c:v>0.13893949053413535</c:v>
                </c:pt>
                <c:pt idx="1608">
                  <c:v>0.14458186656318431</c:v>
                </c:pt>
                <c:pt idx="1609">
                  <c:v>0.1395071652299249</c:v>
                </c:pt>
                <c:pt idx="1610">
                  <c:v>0.15038889042880507</c:v>
                </c:pt>
                <c:pt idx="1611">
                  <c:v>0.15572580868697511</c:v>
                </c:pt>
                <c:pt idx="1612">
                  <c:v>0.16133325941735735</c:v>
                </c:pt>
                <c:pt idx="1613">
                  <c:v>0.16693073149097765</c:v>
                </c:pt>
                <c:pt idx="1614">
                  <c:v>0.18834160268314995</c:v>
                </c:pt>
                <c:pt idx="1615">
                  <c:v>0.17963411591872941</c:v>
                </c:pt>
                <c:pt idx="1616">
                  <c:v>0.18437176040136377</c:v>
                </c:pt>
                <c:pt idx="1617">
                  <c:v>0.1949247442969205</c:v>
                </c:pt>
                <c:pt idx="1618">
                  <c:v>0.19865787066552096</c:v>
                </c:pt>
                <c:pt idx="1619">
                  <c:v>0.23194334340438508</c:v>
                </c:pt>
                <c:pt idx="1620">
                  <c:v>0.21182193641378164</c:v>
                </c:pt>
                <c:pt idx="1621">
                  <c:v>0.23017822989716441</c:v>
                </c:pt>
                <c:pt idx="1622">
                  <c:v>0.26115807855420348</c:v>
                </c:pt>
                <c:pt idx="1623">
                  <c:v>0.27868780663580678</c:v>
                </c:pt>
                <c:pt idx="1624">
                  <c:v>0.24354464062976414</c:v>
                </c:pt>
                <c:pt idx="1625">
                  <c:v>0.23751087950771962</c:v>
                </c:pt>
                <c:pt idx="1626">
                  <c:v>0.24053219502730275</c:v>
                </c:pt>
                <c:pt idx="1627">
                  <c:v>0.23634337666657429</c:v>
                </c:pt>
                <c:pt idx="1628">
                  <c:v>0.23037835740222304</c:v>
                </c:pt>
                <c:pt idx="1629">
                  <c:v>0.25517809130470942</c:v>
                </c:pt>
                <c:pt idx="1630">
                  <c:v>0.24219973944618456</c:v>
                </c:pt>
                <c:pt idx="1631">
                  <c:v>0.25838290323474794</c:v>
                </c:pt>
                <c:pt idx="1632">
                  <c:v>0.27350167696870581</c:v>
                </c:pt>
                <c:pt idx="1633">
                  <c:v>0.26399423455387089</c:v>
                </c:pt>
                <c:pt idx="1634">
                  <c:v>0.2443046816531308</c:v>
                </c:pt>
                <c:pt idx="1635">
                  <c:v>0.27329933198436673</c:v>
                </c:pt>
                <c:pt idx="1636">
                  <c:v>0.24888322199739449</c:v>
                </c:pt>
                <c:pt idx="1637">
                  <c:v>0.24909111067993459</c:v>
                </c:pt>
                <c:pt idx="1638">
                  <c:v>0.24867921390359513</c:v>
                </c:pt>
                <c:pt idx="1639">
                  <c:v>0.27522410399977826</c:v>
                </c:pt>
                <c:pt idx="1640">
                  <c:v>0.28111151148931451</c:v>
                </c:pt>
                <c:pt idx="1641">
                  <c:v>0.28496770795797877</c:v>
                </c:pt>
                <c:pt idx="1642">
                  <c:v>0.28341048313329825</c:v>
                </c:pt>
                <c:pt idx="1643">
                  <c:v>0.2518984394489564</c:v>
                </c:pt>
                <c:pt idx="1644">
                  <c:v>0.24426920198464397</c:v>
                </c:pt>
                <c:pt idx="1645">
                  <c:v>0.25568811153920784</c:v>
                </c:pt>
                <c:pt idx="1646">
                  <c:v>0.24739473903040718</c:v>
                </c:pt>
                <c:pt idx="1647">
                  <c:v>0.24483576794079334</c:v>
                </c:pt>
                <c:pt idx="1648">
                  <c:v>0.23286581478504309</c:v>
                </c:pt>
                <c:pt idx="1649">
                  <c:v>0.24869307314909775</c:v>
                </c:pt>
                <c:pt idx="1650">
                  <c:v>0.25945616320647508</c:v>
                </c:pt>
                <c:pt idx="1651">
                  <c:v>0.25242897136679882</c:v>
                </c:pt>
                <c:pt idx="1652">
                  <c:v>0.27242952573661894</c:v>
                </c:pt>
                <c:pt idx="1653">
                  <c:v>0.26088089364415001</c:v>
                </c:pt>
                <c:pt idx="1654">
                  <c:v>0.25587382542894366</c:v>
                </c:pt>
                <c:pt idx="1655">
                  <c:v>0.25275438645120163</c:v>
                </c:pt>
                <c:pt idx="1656">
                  <c:v>0.24589295118773732</c:v>
                </c:pt>
                <c:pt idx="1657">
                  <c:v>0.25971782576156555</c:v>
                </c:pt>
                <c:pt idx="1658">
                  <c:v>0.27575463591762062</c:v>
                </c:pt>
                <c:pt idx="1659">
                  <c:v>0.28043795215788453</c:v>
                </c:pt>
                <c:pt idx="1660">
                  <c:v>0.28239487762286225</c:v>
                </c:pt>
                <c:pt idx="1661">
                  <c:v>0.28775674252293704</c:v>
                </c:pt>
                <c:pt idx="1662">
                  <c:v>0.25729966460625886</c:v>
                </c:pt>
                <c:pt idx="1663">
                  <c:v>0.27705574188541177</c:v>
                </c:pt>
                <c:pt idx="1664">
                  <c:v>0.27338470493666328</c:v>
                </c:pt>
                <c:pt idx="1665">
                  <c:v>0.25529118274801121</c:v>
                </c:pt>
                <c:pt idx="1666">
                  <c:v>0.21584832441721874</c:v>
                </c:pt>
                <c:pt idx="1667">
                  <c:v>0.1992937328491837</c:v>
                </c:pt>
                <c:pt idx="1668">
                  <c:v>0.19422901017268621</c:v>
                </c:pt>
                <c:pt idx="1669">
                  <c:v>0.22034093743936581</c:v>
                </c:pt>
                <c:pt idx="1670">
                  <c:v>0.17851428888211326</c:v>
                </c:pt>
                <c:pt idx="1671">
                  <c:v>0.18129722537905038</c:v>
                </c:pt>
                <c:pt idx="1672">
                  <c:v>0.17602960334839374</c:v>
                </c:pt>
                <c:pt idx="1673">
                  <c:v>0.18674834382016245</c:v>
                </c:pt>
                <c:pt idx="1674">
                  <c:v>0.16514732377969346</c:v>
                </c:pt>
                <c:pt idx="1675">
                  <c:v>0.15946835934251741</c:v>
                </c:pt>
                <c:pt idx="1676">
                  <c:v>0.12797294675277879</c:v>
                </c:pt>
                <c:pt idx="1677">
                  <c:v>0.13695650968761261</c:v>
                </c:pt>
                <c:pt idx="1678">
                  <c:v>0.12863264683870609</c:v>
                </c:pt>
                <c:pt idx="1679">
                  <c:v>0.14091526457299666</c:v>
                </c:pt>
                <c:pt idx="1680">
                  <c:v>0.13421847714610419</c:v>
                </c:pt>
                <c:pt idx="1681">
                  <c:v>0.14282395986362503</c:v>
                </c:pt>
                <c:pt idx="1682">
                  <c:v>0.14230895030074564</c:v>
                </c:pt>
                <c:pt idx="1683">
                  <c:v>0.1668021176927128</c:v>
                </c:pt>
                <c:pt idx="1684">
                  <c:v>0.16832718906782715</c:v>
                </c:pt>
                <c:pt idx="1685">
                  <c:v>0.13911134517836851</c:v>
                </c:pt>
                <c:pt idx="1686">
                  <c:v>0.13976328408681432</c:v>
                </c:pt>
                <c:pt idx="1687">
                  <c:v>0.1615356044016964</c:v>
                </c:pt>
                <c:pt idx="1688">
                  <c:v>0.16151010338997146</c:v>
                </c:pt>
                <c:pt idx="1689">
                  <c:v>0.15476674889819</c:v>
                </c:pt>
                <c:pt idx="1690">
                  <c:v>0.16198408958616292</c:v>
                </c:pt>
                <c:pt idx="1691">
                  <c:v>0.1829004628987998</c:v>
                </c:pt>
                <c:pt idx="1692">
                  <c:v>0.17670704326856448</c:v>
                </c:pt>
                <c:pt idx="1693">
                  <c:v>0.16272029270726501</c:v>
                </c:pt>
                <c:pt idx="1694">
                  <c:v>0.21609834520608698</c:v>
                </c:pt>
                <c:pt idx="1695">
                  <c:v>0.1881253984533082</c:v>
                </c:pt>
                <c:pt idx="1696">
                  <c:v>0.216036255786235</c:v>
                </c:pt>
                <c:pt idx="1697">
                  <c:v>0.21492086370817975</c:v>
                </c:pt>
                <c:pt idx="1698">
                  <c:v>0.21376943759181752</c:v>
                </c:pt>
                <c:pt idx="1699">
                  <c:v>0.21875100479529894</c:v>
                </c:pt>
                <c:pt idx="1700">
                  <c:v>0.22853396901072709</c:v>
                </c:pt>
                <c:pt idx="1701">
                  <c:v>0.24655154253402448</c:v>
                </c:pt>
                <c:pt idx="1702">
                  <c:v>0.22828672007095938</c:v>
                </c:pt>
                <c:pt idx="1703">
                  <c:v>0.2529024031931702</c:v>
                </c:pt>
                <c:pt idx="1704">
                  <c:v>0.26087424120630875</c:v>
                </c:pt>
                <c:pt idx="1705">
                  <c:v>0.23072816475871055</c:v>
                </c:pt>
                <c:pt idx="1706">
                  <c:v>0.24364498156720349</c:v>
                </c:pt>
                <c:pt idx="1707">
                  <c:v>0.2413327050475372</c:v>
                </c:pt>
                <c:pt idx="1708">
                  <c:v>0.20036588408127062</c:v>
                </c:pt>
                <c:pt idx="1709">
                  <c:v>0.1926030434903124</c:v>
                </c:pt>
                <c:pt idx="1710">
                  <c:v>0.17017379493860355</c:v>
                </c:pt>
                <c:pt idx="1711">
                  <c:v>0.17490146076447599</c:v>
                </c:pt>
                <c:pt idx="1712">
                  <c:v>0.16793524960501152</c:v>
                </c:pt>
                <c:pt idx="1713">
                  <c:v>0.21122210826842588</c:v>
                </c:pt>
                <c:pt idx="1714">
                  <c:v>0.17987526679047591</c:v>
                </c:pt>
                <c:pt idx="1715">
                  <c:v>0.13480998974415834</c:v>
                </c:pt>
                <c:pt idx="1716">
                  <c:v>0.1345222718075228</c:v>
                </c:pt>
                <c:pt idx="1717">
                  <c:v>0.16019292069739724</c:v>
                </c:pt>
                <c:pt idx="1718">
                  <c:v>0.16208997422180338</c:v>
                </c:pt>
                <c:pt idx="1719">
                  <c:v>0.19691770380020512</c:v>
                </c:pt>
                <c:pt idx="1720">
                  <c:v>0.22188873797710451</c:v>
                </c:pt>
                <c:pt idx="1721">
                  <c:v>0.18618843030185439</c:v>
                </c:pt>
                <c:pt idx="1722">
                  <c:v>0.18216647725697815</c:v>
                </c:pt>
                <c:pt idx="1723">
                  <c:v>0.17049255758516507</c:v>
                </c:pt>
                <c:pt idx="1724">
                  <c:v>0.17751753194556089</c:v>
                </c:pt>
                <c:pt idx="1725">
                  <c:v>0.16733154087091498</c:v>
                </c:pt>
                <c:pt idx="1726">
                  <c:v>0.10193585941181363</c:v>
                </c:pt>
                <c:pt idx="1727">
                  <c:v>0.16645508218532584</c:v>
                </c:pt>
                <c:pt idx="1728">
                  <c:v>0.13902264600715139</c:v>
                </c:pt>
                <c:pt idx="1729">
                  <c:v>0.15294176345039778</c:v>
                </c:pt>
                <c:pt idx="1730">
                  <c:v>0.17637109515757962</c:v>
                </c:pt>
                <c:pt idx="1731">
                  <c:v>0.17678410067355935</c:v>
                </c:pt>
                <c:pt idx="1732">
                  <c:v>0.17891010893366965</c:v>
                </c:pt>
                <c:pt idx="1733">
                  <c:v>0.18933558777060178</c:v>
                </c:pt>
                <c:pt idx="1734">
                  <c:v>0.23073980652493281</c:v>
                </c:pt>
                <c:pt idx="1735">
                  <c:v>0.23740832109099982</c:v>
                </c:pt>
                <c:pt idx="1736">
                  <c:v>0.23904315769049536</c:v>
                </c:pt>
                <c:pt idx="1737">
                  <c:v>0.2476558472156776</c:v>
                </c:pt>
                <c:pt idx="1738">
                  <c:v>0.26915430883942676</c:v>
                </c:pt>
                <c:pt idx="1739">
                  <c:v>0.24855337195443081</c:v>
                </c:pt>
                <c:pt idx="1740">
                  <c:v>0.26569670427141945</c:v>
                </c:pt>
                <c:pt idx="1741">
                  <c:v>0.2712864151675583</c:v>
                </c:pt>
                <c:pt idx="1742">
                  <c:v>0.25818333009950939</c:v>
                </c:pt>
                <c:pt idx="1743">
                  <c:v>0.26581589378274251</c:v>
                </c:pt>
                <c:pt idx="1744">
                  <c:v>0.22000997865676192</c:v>
                </c:pt>
                <c:pt idx="1745">
                  <c:v>0.18886548216315105</c:v>
                </c:pt>
                <c:pt idx="1746">
                  <c:v>0.18332566455082186</c:v>
                </c:pt>
                <c:pt idx="1747">
                  <c:v>0.18143360035479669</c:v>
                </c:pt>
                <c:pt idx="1748">
                  <c:v>0.20386617512542618</c:v>
                </c:pt>
                <c:pt idx="1749">
                  <c:v>0.17307924716578429</c:v>
                </c:pt>
                <c:pt idx="1750">
                  <c:v>0.19575020095905979</c:v>
                </c:pt>
                <c:pt idx="1751">
                  <c:v>0.18870083432657928</c:v>
                </c:pt>
                <c:pt idx="1752">
                  <c:v>0.18002439227208472</c:v>
                </c:pt>
                <c:pt idx="1753">
                  <c:v>0.17248551708844972</c:v>
                </c:pt>
                <c:pt idx="1754">
                  <c:v>0.15628793968456359</c:v>
                </c:pt>
                <c:pt idx="1755">
                  <c:v>0.16728608254566624</c:v>
                </c:pt>
                <c:pt idx="1756">
                  <c:v>0.15452726113590379</c:v>
                </c:pt>
                <c:pt idx="1757">
                  <c:v>0.143725365191119</c:v>
                </c:pt>
                <c:pt idx="1758">
                  <c:v>0.1469684286387449</c:v>
                </c:pt>
                <c:pt idx="1759">
                  <c:v>0.13443135515702526</c:v>
                </c:pt>
                <c:pt idx="1760">
                  <c:v>0.12055547855974721</c:v>
                </c:pt>
                <c:pt idx="1761">
                  <c:v>0.13204368434182445</c:v>
                </c:pt>
                <c:pt idx="1762">
                  <c:v>0.12233445131247055</c:v>
                </c:pt>
                <c:pt idx="1763">
                  <c:v>9.9589211963300728E-2</c:v>
                </c:pt>
                <c:pt idx="1764">
                  <c:v>0.10045957258086871</c:v>
                </c:pt>
                <c:pt idx="1765">
                  <c:v>9.0225905701693601E-2</c:v>
                </c:pt>
                <c:pt idx="1766">
                  <c:v>9.2073065942290103E-2</c:v>
                </c:pt>
                <c:pt idx="1767">
                  <c:v>8.1178590237547477E-2</c:v>
                </c:pt>
                <c:pt idx="1768">
                  <c:v>6.3633339800981237E-2</c:v>
                </c:pt>
                <c:pt idx="1769">
                  <c:v>7.3930759209468636E-2</c:v>
                </c:pt>
                <c:pt idx="1770">
                  <c:v>6.969814563295175E-2</c:v>
                </c:pt>
                <c:pt idx="1771">
                  <c:v>5.1270172131829148E-2</c:v>
                </c:pt>
                <c:pt idx="1772">
                  <c:v>4.6810433240014417E-2</c:v>
                </c:pt>
                <c:pt idx="1773">
                  <c:v>2.40357568533969E-2</c:v>
                </c:pt>
                <c:pt idx="1774">
                  <c:v>1.9369348892646285E-2</c:v>
                </c:pt>
                <c:pt idx="1775">
                  <c:v>1.6942761316073952E-2</c:v>
                </c:pt>
                <c:pt idx="1776">
                  <c:v>9.2229398231560272E-3</c:v>
                </c:pt>
                <c:pt idx="1777">
                  <c:v>2.5248773456773017E-2</c:v>
                </c:pt>
                <c:pt idx="1778">
                  <c:v>1.9137954929733629E-2</c:v>
                </c:pt>
                <c:pt idx="1779">
                  <c:v>9.9591429442581151E-3</c:v>
                </c:pt>
                <c:pt idx="1780">
                  <c:v>3.2717853480056548E-2</c:v>
                </c:pt>
                <c:pt idx="1781">
                  <c:v>2.9184577431604623E-2</c:v>
                </c:pt>
                <c:pt idx="1782">
                  <c:v>2.3557668320536632E-2</c:v>
                </c:pt>
                <c:pt idx="1783">
                  <c:v>1.5153477284696621E-2</c:v>
                </c:pt>
                <c:pt idx="1784">
                  <c:v>9.5300052665132917E-3</c:v>
                </c:pt>
                <c:pt idx="1785">
                  <c:v>9.7195443080078728E-3</c:v>
                </c:pt>
                <c:pt idx="1786">
                  <c:v>9.8267039942345549E-3</c:v>
                </c:pt>
                <c:pt idx="1787">
                  <c:v>1.332932339163456E-3</c:v>
                </c:pt>
                <c:pt idx="1788">
                  <c:v>1.4563960417994844E-2</c:v>
                </c:pt>
                <c:pt idx="1789">
                  <c:v>-3.0048839981151425E-2</c:v>
                </c:pt>
                <c:pt idx="1790">
                  <c:v>9.5109349447016107E-3</c:v>
                </c:pt>
                <c:pt idx="1791">
                  <c:v>1.1957757019707848E-2</c:v>
                </c:pt>
                <c:pt idx="1792">
                  <c:v>1.1850819081409208E-2</c:v>
                </c:pt>
                <c:pt idx="1793">
                  <c:v>1.442254067688555E-2</c:v>
                </c:pt>
                <c:pt idx="1794">
                  <c:v>1.2841089891066331E-3</c:v>
                </c:pt>
                <c:pt idx="1795">
                  <c:v>1.4256562352745515E-2</c:v>
                </c:pt>
                <c:pt idx="1796">
                  <c:v>2.7208027274995151E-3</c:v>
                </c:pt>
                <c:pt idx="1797">
                  <c:v>6.9316739196718137E-3</c:v>
                </c:pt>
                <c:pt idx="1798">
                  <c:v>1.003403830695457E-2</c:v>
                </c:pt>
                <c:pt idx="1799">
                  <c:v>4.7000027718491003E-3</c:v>
                </c:pt>
                <c:pt idx="1800">
                  <c:v>1.6712697840729554E-2</c:v>
                </c:pt>
                <c:pt idx="1801">
                  <c:v>1.6447487318790366E-2</c:v>
                </c:pt>
                <c:pt idx="1802">
                  <c:v>2.0456967042714196E-2</c:v>
                </c:pt>
                <c:pt idx="1803">
                  <c:v>3.4303351165562553E-2</c:v>
                </c:pt>
                <c:pt idx="1804">
                  <c:v>1.5039886908556699E-2</c:v>
                </c:pt>
                <c:pt idx="1805">
                  <c:v>9.5379881919228325E-3</c:v>
                </c:pt>
                <c:pt idx="1806">
                  <c:v>1.9113119161792834E-2</c:v>
                </c:pt>
                <c:pt idx="1807">
                  <c:v>2.02575047814397E-2</c:v>
                </c:pt>
                <c:pt idx="1808">
                  <c:v>1.5616209773539931E-2</c:v>
                </c:pt>
                <c:pt idx="1809">
                  <c:v>2.1584499819829808E-2</c:v>
                </c:pt>
                <c:pt idx="1810">
                  <c:v>1.8757601796158218E-2</c:v>
                </c:pt>
                <c:pt idx="1811">
                  <c:v>2.3262743576239711E-2</c:v>
                </c:pt>
                <c:pt idx="1812">
                  <c:v>1.7498350749785181E-2</c:v>
                </c:pt>
                <c:pt idx="1813">
                  <c:v>1.8675277877872329E-3</c:v>
                </c:pt>
                <c:pt idx="1814">
                  <c:v>1.167175762951465E-2</c:v>
                </c:pt>
                <c:pt idx="1815">
                  <c:v>9.2797072927349854E-3</c:v>
                </c:pt>
                <c:pt idx="1816">
                  <c:v>8.7928597167170226E-3</c:v>
                </c:pt>
                <c:pt idx="1817">
                  <c:v>9.5289519638550885E-3</c:v>
                </c:pt>
                <c:pt idx="1818">
                  <c:v>1.7348615461374284E-2</c:v>
                </c:pt>
                <c:pt idx="1819">
                  <c:v>2.3395958644011422E-2</c:v>
                </c:pt>
                <c:pt idx="1820">
                  <c:v>1.6719904648390942E-2</c:v>
                </c:pt>
                <c:pt idx="1821">
                  <c:v>1.5724533636388836E-2</c:v>
                </c:pt>
                <c:pt idx="1822">
                  <c:v>1.5824763699864183E-2</c:v>
                </c:pt>
                <c:pt idx="1823">
                  <c:v>1.9348005654572165E-2</c:v>
                </c:pt>
                <c:pt idx="1824">
                  <c:v>1.9619092496604488E-2</c:v>
                </c:pt>
                <c:pt idx="1825">
                  <c:v>1.9972336945976662E-2</c:v>
                </c:pt>
                <c:pt idx="1826">
                  <c:v>1.7520525542589462E-2</c:v>
                </c:pt>
                <c:pt idx="1827">
                  <c:v>5.8537018044737647E-3</c:v>
                </c:pt>
                <c:pt idx="1828">
                  <c:v>9.1345732738309735E-3</c:v>
                </c:pt>
                <c:pt idx="1829">
                  <c:v>1.4257283033511658E-2</c:v>
                </c:pt>
                <c:pt idx="1830">
                  <c:v>6.6526041522299529E-3</c:v>
                </c:pt>
                <c:pt idx="1831">
                  <c:v>1.6166144635086067E-2</c:v>
                </c:pt>
                <c:pt idx="1832">
                  <c:v>1.5701638162818415E-2</c:v>
                </c:pt>
                <c:pt idx="1833">
                  <c:v>1.0759819275438646E-2</c:v>
                </c:pt>
                <c:pt idx="1834">
                  <c:v>-6.275300052665133E-4</c:v>
                </c:pt>
                <c:pt idx="1835">
                  <c:v>1.1655958089641599E-3</c:v>
                </c:pt>
                <c:pt idx="1836">
                  <c:v>5.512154558305846E-3</c:v>
                </c:pt>
                <c:pt idx="1837">
                  <c:v>1.3389472517116169E-2</c:v>
                </c:pt>
                <c:pt idx="1838">
                  <c:v>1.4267372564237603E-2</c:v>
                </c:pt>
                <c:pt idx="1839">
                  <c:v>1.2227014441333815E-2</c:v>
                </c:pt>
                <c:pt idx="1840">
                  <c:v>2.7792277628405908E-2</c:v>
                </c:pt>
                <c:pt idx="1841">
                  <c:v>7.7032458352967268E-3</c:v>
                </c:pt>
                <c:pt idx="1842">
                  <c:v>-1.7527787787232864E-3</c:v>
                </c:pt>
                <c:pt idx="1843">
                  <c:v>1.554419713390803E-2</c:v>
                </c:pt>
                <c:pt idx="1844">
                  <c:v>7.3812124067965737E-3</c:v>
                </c:pt>
                <c:pt idx="1845">
                  <c:v>3.7027469024586306E-3</c:v>
                </c:pt>
                <c:pt idx="1846">
                  <c:v>1.4094741802256285E-2</c:v>
                </c:pt>
                <c:pt idx="1847">
                  <c:v>-3.8558583030739806E-4</c:v>
                </c:pt>
                <c:pt idx="1848">
                  <c:v>1.1828921473514983E-2</c:v>
                </c:pt>
                <c:pt idx="1849">
                  <c:v>-1.053025473293234E-3</c:v>
                </c:pt>
                <c:pt idx="1850">
                  <c:v>-1.9801812789311752E-3</c:v>
                </c:pt>
                <c:pt idx="1851">
                  <c:v>8.5727748981345459E-3</c:v>
                </c:pt>
                <c:pt idx="1852">
                  <c:v>-9.047814396984228E-3</c:v>
                </c:pt>
                <c:pt idx="1853">
                  <c:v>-6.3358926740028276E-3</c:v>
                </c:pt>
                <c:pt idx="1854">
                  <c:v>1.4794800011087397E-2</c:v>
                </c:pt>
                <c:pt idx="1855">
                  <c:v>1.7362031211020873E-3</c:v>
                </c:pt>
                <c:pt idx="1856">
                  <c:v>-1.2357402223022978E-3</c:v>
                </c:pt>
                <c:pt idx="1857">
                  <c:v>1.963683233084791E-3</c:v>
                </c:pt>
                <c:pt idx="1858">
                  <c:v>7.3336474762313933E-3</c:v>
                </c:pt>
                <c:pt idx="1859">
                  <c:v>-5.9606951797544147E-3</c:v>
                </c:pt>
                <c:pt idx="1860">
                  <c:v>-8.0308783989799595E-4</c:v>
                </c:pt>
                <c:pt idx="1861">
                  <c:v>-9.7358982177010289E-3</c:v>
                </c:pt>
                <c:pt idx="1862">
                  <c:v>-2.0361837181583835E-3</c:v>
                </c:pt>
                <c:pt idx="1863">
                  <c:v>-1.8721678631815283E-2</c:v>
                </c:pt>
                <c:pt idx="1864">
                  <c:v>-1.279917953266624E-3</c:v>
                </c:pt>
                <c:pt idx="1865">
                  <c:v>3.9822601657565765E-3</c:v>
                </c:pt>
                <c:pt idx="1866">
                  <c:v>9.5439199489979771E-3</c:v>
                </c:pt>
                <c:pt idx="1867">
                  <c:v>4.6924522548992438E-3</c:v>
                </c:pt>
                <c:pt idx="1868">
                  <c:v>3.0516894420267761E-3</c:v>
                </c:pt>
                <c:pt idx="1869">
                  <c:v>7.3203426005488265E-3</c:v>
                </c:pt>
                <c:pt idx="1870">
                  <c:v>8.5231033622529592E-3</c:v>
                </c:pt>
                <c:pt idx="1871">
                  <c:v>1.0743243617817446E-2</c:v>
                </c:pt>
                <c:pt idx="1872">
                  <c:v>4.3782908778446103E-3</c:v>
                </c:pt>
                <c:pt idx="1873">
                  <c:v>-5.7251988801729639E-3</c:v>
                </c:pt>
                <c:pt idx="1874">
                  <c:v>3.4257948277295787E-3</c:v>
                </c:pt>
                <c:pt idx="1875">
                  <c:v>2.9531834686919644E-3</c:v>
                </c:pt>
                <c:pt idx="1876">
                  <c:v>6.8499598081880426E-3</c:v>
                </c:pt>
                <c:pt idx="1877">
                  <c:v>-2.3915403165451675E-2</c:v>
                </c:pt>
                <c:pt idx="1878">
                  <c:v>8.2964769797932211E-4</c:v>
                </c:pt>
                <c:pt idx="1879">
                  <c:v>2.8775119882473599E-3</c:v>
                </c:pt>
                <c:pt idx="1880">
                  <c:v>1.7537877317958812E-3</c:v>
                </c:pt>
                <c:pt idx="1881">
                  <c:v>6.7590985946725064E-3</c:v>
                </c:pt>
                <c:pt idx="1882">
                  <c:v>3.8517337916123848E-4</c:v>
                </c:pt>
                <c:pt idx="1883">
                  <c:v>-1.4503090611747097E-3</c:v>
                </c:pt>
                <c:pt idx="1884">
                  <c:v>2.6371150594561632E-4</c:v>
                </c:pt>
                <c:pt idx="1885">
                  <c:v>7.5060564902846684E-3</c:v>
                </c:pt>
                <c:pt idx="1886">
                  <c:v>-2.2296199794883168E-3</c:v>
                </c:pt>
                <c:pt idx="1887">
                  <c:v>-3.9384150566843142E-3</c:v>
                </c:pt>
                <c:pt idx="1888">
                  <c:v>1.0117082906006597E-2</c:v>
                </c:pt>
                <c:pt idx="1889">
                  <c:v>6.9376056767469583E-3</c:v>
                </c:pt>
                <c:pt idx="1890">
                  <c:v>-9.8465504337943836E-4</c:v>
                </c:pt>
                <c:pt idx="1891">
                  <c:v>-1.8970258059151261E-2</c:v>
                </c:pt>
                <c:pt idx="1892">
                  <c:v>2.9664661695817283E-4</c:v>
                </c:pt>
                <c:pt idx="1893">
                  <c:v>1.1106078665077472E-2</c:v>
                </c:pt>
                <c:pt idx="1894">
                  <c:v>4.2993818776505804E-3</c:v>
                </c:pt>
                <c:pt idx="1895">
                  <c:v>1.1708456911605733E-2</c:v>
                </c:pt>
                <c:pt idx="1896">
                  <c:v>7.2737200986778292E-4</c:v>
                </c:pt>
                <c:pt idx="1897">
                  <c:v>5.1001579953987306E-3</c:v>
                </c:pt>
                <c:pt idx="1898">
                  <c:v>2.7210965435041719E-3</c:v>
                </c:pt>
                <c:pt idx="1899">
                  <c:v>1.1084513679075311E-2</c:v>
                </c:pt>
                <c:pt idx="1900">
                  <c:v>6.526762203065666E-3</c:v>
                </c:pt>
                <c:pt idx="1901">
                  <c:v>-6.634587133076476E-3</c:v>
                </c:pt>
                <c:pt idx="1902">
                  <c:v>4.2704604041355985E-3</c:v>
                </c:pt>
                <c:pt idx="1903">
                  <c:v>8.5184466557640599E-4</c:v>
                </c:pt>
                <c:pt idx="1904">
                  <c:v>-2.6790198741580507E-4</c:v>
                </c:pt>
                <c:pt idx="1905">
                  <c:v>9.767053801591043E-3</c:v>
                </c:pt>
                <c:pt idx="1906">
                  <c:v>1.5162291764836322E-3</c:v>
                </c:pt>
                <c:pt idx="1907">
                  <c:v>2.6334839371344627E-3</c:v>
                </c:pt>
                <c:pt idx="1908">
                  <c:v>4.5378052498821972E-3</c:v>
                </c:pt>
                <c:pt idx="1909">
                  <c:v>1.5633894170801341E-2</c:v>
                </c:pt>
                <c:pt idx="1910">
                  <c:v>1.0938049172603045E-2</c:v>
                </c:pt>
                <c:pt idx="1911">
                  <c:v>-6.7341519527676919E-3</c:v>
                </c:pt>
                <c:pt idx="1912">
                  <c:v>1.7664051889015161E-3</c:v>
                </c:pt>
                <c:pt idx="1913">
                  <c:v>-6.2374920309338361E-3</c:v>
                </c:pt>
                <c:pt idx="1914">
                  <c:v>-7.5487429664329083E-3</c:v>
                </c:pt>
                <c:pt idx="1915">
                  <c:v>2.078864650608421E-3</c:v>
                </c:pt>
                <c:pt idx="1916">
                  <c:v>8.6401862682595563E-3</c:v>
                </c:pt>
                <c:pt idx="1917">
                  <c:v>1.344502037309089E-2</c:v>
                </c:pt>
                <c:pt idx="1918">
                  <c:v>8.414280566565957E-3</c:v>
                </c:pt>
                <c:pt idx="1919">
                  <c:v>-4.1525182249078363E-3</c:v>
                </c:pt>
                <c:pt idx="1920">
                  <c:v>4.3316351137844059E-3</c:v>
                </c:pt>
                <c:pt idx="1921">
                  <c:v>4.6694902569504118E-4</c:v>
                </c:pt>
                <c:pt idx="1922">
                  <c:v>1.2479308146464507E-2</c:v>
                </c:pt>
                <c:pt idx="1923">
                  <c:v>1.1312470549103306E-2</c:v>
                </c:pt>
                <c:pt idx="1924">
                  <c:v>1.0881004518114034E-2</c:v>
                </c:pt>
                <c:pt idx="1925">
                  <c:v>1.4876126063697093E-2</c:v>
                </c:pt>
                <c:pt idx="1926">
                  <c:v>1.2338387338193309E-2</c:v>
                </c:pt>
                <c:pt idx="1927">
                  <c:v>8.1921445796490841E-3</c:v>
                </c:pt>
                <c:pt idx="1928">
                  <c:v>9.1757075144829111E-3</c:v>
                </c:pt>
                <c:pt idx="1929">
                  <c:v>2.2846744463231424E-2</c:v>
                </c:pt>
                <c:pt idx="1930">
                  <c:v>2.3589655459156804E-2</c:v>
                </c:pt>
                <c:pt idx="1931">
                  <c:v>1.2622779055908197E-2</c:v>
                </c:pt>
                <c:pt idx="1932">
                  <c:v>1.4524267538875184E-2</c:v>
                </c:pt>
                <c:pt idx="1933">
                  <c:v>6.1805028134268372E-3</c:v>
                </c:pt>
                <c:pt idx="1934">
                  <c:v>6.5689497463758077E-3</c:v>
                </c:pt>
                <c:pt idx="1935">
                  <c:v>5.7821880976799628E-3</c:v>
                </c:pt>
                <c:pt idx="1936">
                  <c:v>-2.7840230617845164E-2</c:v>
                </c:pt>
                <c:pt idx="1937">
                  <c:v>5.1434321035562823E-3</c:v>
                </c:pt>
                <c:pt idx="1938">
                  <c:v>1.1574188541175819E-2</c:v>
                </c:pt>
                <c:pt idx="1939">
                  <c:v>1.6732987776145469E-2</c:v>
                </c:pt>
                <c:pt idx="1940">
                  <c:v>2.2232280954624831E-2</c:v>
                </c:pt>
                <c:pt idx="1941">
                  <c:v>1.9393741164730992E-2</c:v>
                </c:pt>
                <c:pt idx="1942">
                  <c:v>2.1806691243728693E-2</c:v>
                </c:pt>
                <c:pt idx="1943">
                  <c:v>3.2010921085456105E-2</c:v>
                </c:pt>
                <c:pt idx="1944">
                  <c:v>2.35678687252266E-2</c:v>
                </c:pt>
                <c:pt idx="1945">
                  <c:v>2.6187654184106218E-2</c:v>
                </c:pt>
                <c:pt idx="1946">
                  <c:v>1.9288022840036587E-2</c:v>
                </c:pt>
                <c:pt idx="1947">
                  <c:v>1.2760041023366689E-2</c:v>
                </c:pt>
                <c:pt idx="1948">
                  <c:v>4.679923496964826E-3</c:v>
                </c:pt>
                <c:pt idx="1949">
                  <c:v>6.6840369210300196E-3</c:v>
                </c:pt>
                <c:pt idx="1950">
                  <c:v>1.7956925464977687E-2</c:v>
                </c:pt>
                <c:pt idx="1951">
                  <c:v>1.1415195276769133E-2</c:v>
                </c:pt>
                <c:pt idx="1952">
                  <c:v>7.2499930703772498E-3</c:v>
                </c:pt>
                <c:pt idx="1953">
                  <c:v>1.7658175568922029E-2</c:v>
                </c:pt>
                <c:pt idx="1954">
                  <c:v>1.428300579316462E-2</c:v>
                </c:pt>
                <c:pt idx="1955">
                  <c:v>1.1077861241234029E-2</c:v>
                </c:pt>
                <c:pt idx="1956">
                  <c:v>7.5658175568922023E-3</c:v>
                </c:pt>
                <c:pt idx="1957">
                  <c:v>5.8628489065055307E-3</c:v>
                </c:pt>
                <c:pt idx="1958">
                  <c:v>1.8435013997837958E-2</c:v>
                </c:pt>
                <c:pt idx="1959">
                  <c:v>1.5509715331097377E-2</c:v>
                </c:pt>
                <c:pt idx="1960">
                  <c:v>2.3139229980319875E-2</c:v>
                </c:pt>
                <c:pt idx="1961">
                  <c:v>7.2577542478587474E-3</c:v>
                </c:pt>
                <c:pt idx="1962">
                  <c:v>4.740626992266541E-3</c:v>
                </c:pt>
                <c:pt idx="1963">
                  <c:v>2.1471685561438038E-3</c:v>
                </c:pt>
                <c:pt idx="1964">
                  <c:v>5.1027302713640274E-3</c:v>
                </c:pt>
                <c:pt idx="1965">
                  <c:v>7.6011309144330191E-3</c:v>
                </c:pt>
                <c:pt idx="1966">
                  <c:v>4.3958921196330077E-3</c:v>
                </c:pt>
                <c:pt idx="1967">
                  <c:v>3.3684230950467055E-3</c:v>
                </c:pt>
                <c:pt idx="1968">
                  <c:v>1.1366965102419826E-2</c:v>
                </c:pt>
                <c:pt idx="1969">
                  <c:v>4.1561438035313363E-3</c:v>
                </c:pt>
                <c:pt idx="1970">
                  <c:v>1.9045874102613855E-3</c:v>
                </c:pt>
                <c:pt idx="1971">
                  <c:v>5.4087645868558916E-2</c:v>
                </c:pt>
                <c:pt idx="1972">
                  <c:v>7.5542866646339775E-3</c:v>
                </c:pt>
                <c:pt idx="1973">
                  <c:v>5.4660199018765421E-3</c:v>
                </c:pt>
                <c:pt idx="1974">
                  <c:v>1.0764143360035481E-2</c:v>
                </c:pt>
                <c:pt idx="1975">
                  <c:v>2.6336890539679022E-2</c:v>
                </c:pt>
                <c:pt idx="1976">
                  <c:v>2.3221831083515814E-2</c:v>
                </c:pt>
                <c:pt idx="1977">
                  <c:v>1.9175319455608835E-2</c:v>
                </c:pt>
                <c:pt idx="1978">
                  <c:v>2.649610555201375E-2</c:v>
                </c:pt>
                <c:pt idx="1979">
                  <c:v>1.9089281259528232E-2</c:v>
                </c:pt>
                <c:pt idx="1980">
                  <c:v>2.9564376195359926E-2</c:v>
                </c:pt>
                <c:pt idx="1981">
                  <c:v>3.457842947029964E-2</c:v>
                </c:pt>
                <c:pt idx="1982">
                  <c:v>2.6023061784516452E-2</c:v>
                </c:pt>
                <c:pt idx="1983">
                  <c:v>2.4323973722870526E-2</c:v>
                </c:pt>
                <c:pt idx="1984">
                  <c:v>4.5971339080300475E-2</c:v>
                </c:pt>
                <c:pt idx="1985">
                  <c:v>2.7797987637553017E-2</c:v>
                </c:pt>
                <c:pt idx="1986">
                  <c:v>3.4240707375890453E-2</c:v>
                </c:pt>
                <c:pt idx="1987">
                  <c:v>3.6894253956814595E-2</c:v>
                </c:pt>
                <c:pt idx="1988">
                  <c:v>2.4564237602904899E-2</c:v>
                </c:pt>
                <c:pt idx="1989">
                  <c:v>3.2484907281647588E-2</c:v>
                </c:pt>
                <c:pt idx="1990">
                  <c:v>4.4223799096377192E-2</c:v>
                </c:pt>
                <c:pt idx="1991">
                  <c:v>2.4122515730243647E-2</c:v>
                </c:pt>
                <c:pt idx="1992">
                  <c:v>4.4723674363167674E-2</c:v>
                </c:pt>
                <c:pt idx="1993">
                  <c:v>5.6249688166976189E-2</c:v>
                </c:pt>
                <c:pt idx="1994">
                  <c:v>4.6540122515730246E-2</c:v>
                </c:pt>
                <c:pt idx="1995">
                  <c:v>3.128597167170219E-2</c:v>
                </c:pt>
                <c:pt idx="1996">
                  <c:v>4.76953183468692E-2</c:v>
                </c:pt>
                <c:pt idx="1997">
                  <c:v>3.2255120991213235E-2</c:v>
                </c:pt>
                <c:pt idx="1998">
                  <c:v>1.3027025528730217E-2</c:v>
                </c:pt>
                <c:pt idx="1999">
                  <c:v>2.2795964187709621E-2</c:v>
                </c:pt>
                <c:pt idx="2000">
                  <c:v>1.9371400060980679E-2</c:v>
                </c:pt>
                <c:pt idx="2001">
                  <c:v>9.1296393824320202E-3</c:v>
                </c:pt>
                <c:pt idx="2002">
                  <c:v>2.0510075671480447E-2</c:v>
                </c:pt>
                <c:pt idx="2003">
                  <c:v>3.6249300108102114E-3</c:v>
                </c:pt>
                <c:pt idx="2004">
                  <c:v>1.2978019236632759E-2</c:v>
                </c:pt>
                <c:pt idx="2005">
                  <c:v>1.5383374449094992E-2</c:v>
                </c:pt>
                <c:pt idx="2006">
                  <c:v>2.6544113978435015E-2</c:v>
                </c:pt>
                <c:pt idx="2007">
                  <c:v>1.2118856889430939E-2</c:v>
                </c:pt>
                <c:pt idx="2008">
                  <c:v>2.2253956814591015E-2</c:v>
                </c:pt>
                <c:pt idx="2009">
                  <c:v>1.0305624081824985E-3</c:v>
                </c:pt>
                <c:pt idx="2010">
                  <c:v>1.5536602267372563E-2</c:v>
                </c:pt>
                <c:pt idx="2011">
                  <c:v>2.1863902209163736E-2</c:v>
                </c:pt>
                <c:pt idx="2012">
                  <c:v>2.1899936247470688E-2</c:v>
                </c:pt>
                <c:pt idx="2013">
                  <c:v>2.6683149929317848E-2</c:v>
                </c:pt>
                <c:pt idx="2014">
                  <c:v>2.4640019957313526E-2</c:v>
                </c:pt>
                <c:pt idx="2015">
                  <c:v>3.067705186129667E-2</c:v>
                </c:pt>
                <c:pt idx="2016">
                  <c:v>3.9823544086259946E-2</c:v>
                </c:pt>
                <c:pt idx="2017">
                  <c:v>2.6064694958006486E-2</c:v>
                </c:pt>
                <c:pt idx="2018">
                  <c:v>3.1309199767164682E-2</c:v>
                </c:pt>
                <c:pt idx="2019">
                  <c:v>2.1385979987249493E-2</c:v>
                </c:pt>
                <c:pt idx="2020">
                  <c:v>2.0654877068492391E-2</c:v>
                </c:pt>
                <c:pt idx="2021">
                  <c:v>1.7998170579593648E-2</c:v>
                </c:pt>
                <c:pt idx="2022">
                  <c:v>2.4314826620838764E-2</c:v>
                </c:pt>
                <c:pt idx="2023">
                  <c:v>-5.5118718296975917E-3</c:v>
                </c:pt>
                <c:pt idx="2024">
                  <c:v>8.5594700224519791E-3</c:v>
                </c:pt>
                <c:pt idx="2025">
                  <c:v>1.6983119438977744E-2</c:v>
                </c:pt>
                <c:pt idx="2026">
                  <c:v>1.6485960584305789E-2</c:v>
                </c:pt>
                <c:pt idx="2027">
                  <c:v>1.3448623776921586E-2</c:v>
                </c:pt>
                <c:pt idx="2028">
                  <c:v>1.3530393325387366E-2</c:v>
                </c:pt>
                <c:pt idx="2029">
                  <c:v>1.2941319954541676E-2</c:v>
                </c:pt>
                <c:pt idx="2030">
                  <c:v>5.5406436233611444E-3</c:v>
                </c:pt>
                <c:pt idx="2031">
                  <c:v>8.9024586301521755E-3</c:v>
                </c:pt>
                <c:pt idx="2032">
                  <c:v>1.4798347977936081E-3</c:v>
                </c:pt>
                <c:pt idx="2033">
                  <c:v>5.8107381434154724E-3</c:v>
                </c:pt>
                <c:pt idx="2034">
                  <c:v>7.221165839731686E-3</c:v>
                </c:pt>
                <c:pt idx="2035">
                  <c:v>1.0119355822269036E-2</c:v>
                </c:pt>
                <c:pt idx="2036">
                  <c:v>2.7920503367796657E-3</c:v>
                </c:pt>
                <c:pt idx="2037">
                  <c:v>1.1698422817861796E-2</c:v>
                </c:pt>
                <c:pt idx="2038">
                  <c:v>6.0171854644233171E-3</c:v>
                </c:pt>
                <c:pt idx="2039">
                  <c:v>4.5456163206475039E-3</c:v>
                </c:pt>
                <c:pt idx="2040">
                  <c:v>4.3056296255231871E-3</c:v>
                </c:pt>
                <c:pt idx="2041">
                  <c:v>4.9363638883499188E-3</c:v>
                </c:pt>
                <c:pt idx="2042">
                  <c:v>8.7970174903678252E-3</c:v>
                </c:pt>
                <c:pt idx="2043">
                  <c:v>1.3561216287385316E-2</c:v>
                </c:pt>
                <c:pt idx="2044">
                  <c:v>1.4382736923801868E-2</c:v>
                </c:pt>
                <c:pt idx="2045">
                  <c:v>1.701372065304765E-2</c:v>
                </c:pt>
                <c:pt idx="2046">
                  <c:v>8.8581644815256268E-5</c:v>
                </c:pt>
                <c:pt idx="2047">
                  <c:v>-1.3078969980874242E-2</c:v>
                </c:pt>
                <c:pt idx="2048">
                  <c:v>9.6884995980818806E-3</c:v>
                </c:pt>
                <c:pt idx="2049">
                  <c:v>6.3378884053552121E-4</c:v>
                </c:pt>
                <c:pt idx="2050">
                  <c:v>2.0874906450092857E-2</c:v>
                </c:pt>
                <c:pt idx="2051">
                  <c:v>2.9641156415444743E-2</c:v>
                </c:pt>
                <c:pt idx="2052">
                  <c:v>1.6093411314688028E-2</c:v>
                </c:pt>
                <c:pt idx="2053">
                  <c:v>2.9868392604706598E-2</c:v>
                </c:pt>
                <c:pt idx="2054">
                  <c:v>3.2779665714998477E-2</c:v>
                </c:pt>
                <c:pt idx="2055">
                  <c:v>4.0441721872661256E-2</c:v>
                </c:pt>
                <c:pt idx="2056">
                  <c:v>3.4397982093854813E-2</c:v>
                </c:pt>
                <c:pt idx="2057">
                  <c:v>3.0191756520775014E-2</c:v>
                </c:pt>
                <c:pt idx="2058">
                  <c:v>2.8919865842503535E-2</c:v>
                </c:pt>
                <c:pt idx="2059">
                  <c:v>2.3639825927876487E-2</c:v>
                </c:pt>
                <c:pt idx="2060">
                  <c:v>1.4504975469135461E-2</c:v>
                </c:pt>
                <c:pt idx="2061">
                  <c:v>2.480998974415833E-2</c:v>
                </c:pt>
                <c:pt idx="2062">
                  <c:v>1.6813981206863098E-2</c:v>
                </c:pt>
                <c:pt idx="2063">
                  <c:v>4.7403331762618846E-3</c:v>
                </c:pt>
                <c:pt idx="2064">
                  <c:v>5.5435152590292995E-4</c:v>
                </c:pt>
                <c:pt idx="2065">
                  <c:v>8.7908639853646366E-3</c:v>
                </c:pt>
                <c:pt idx="2066">
                  <c:v>1.2593951825262633E-2</c:v>
                </c:pt>
                <c:pt idx="2067">
                  <c:v>9.2063641655348288E-3</c:v>
                </c:pt>
                <c:pt idx="2068">
                  <c:v>-3.7770490894475705E-4</c:v>
                </c:pt>
                <c:pt idx="2069">
                  <c:v>1.430501427502287E-2</c:v>
                </c:pt>
                <c:pt idx="2070">
                  <c:v>-2.7940737866230564E-3</c:v>
                </c:pt>
                <c:pt idx="2071">
                  <c:v>6.9616098899575908E-3</c:v>
                </c:pt>
                <c:pt idx="2072">
                  <c:v>3.2451035285639049E-3</c:v>
                </c:pt>
                <c:pt idx="2073">
                  <c:v>8.0961831637885642E-3</c:v>
                </c:pt>
                <c:pt idx="2074">
                  <c:v>4.0926629154308843E-3</c:v>
                </c:pt>
                <c:pt idx="2075">
                  <c:v>2.0771571915624915E-2</c:v>
                </c:pt>
                <c:pt idx="2076">
                  <c:v>2.4168195803420463E-3</c:v>
                </c:pt>
                <c:pt idx="2077">
                  <c:v>1.275782354408626E-2</c:v>
                </c:pt>
                <c:pt idx="2078">
                  <c:v>1.4269257421625969E-2</c:v>
                </c:pt>
                <c:pt idx="2079">
                  <c:v>5.0722953682401529E-3</c:v>
                </c:pt>
                <c:pt idx="2080">
                  <c:v>1.6361615433655791E-2</c:v>
                </c:pt>
                <c:pt idx="2081">
                  <c:v>2.0527316572885774E-2</c:v>
                </c:pt>
                <c:pt idx="2082">
                  <c:v>2.1238850236993099E-2</c:v>
                </c:pt>
                <c:pt idx="2083">
                  <c:v>9.1024752612467782E-3</c:v>
                </c:pt>
                <c:pt idx="2084">
                  <c:v>1.8894919200598718E-2</c:v>
                </c:pt>
                <c:pt idx="2085">
                  <c:v>2.0613521079912409E-2</c:v>
                </c:pt>
                <c:pt idx="2086">
                  <c:v>1.3515425340244478E-2</c:v>
                </c:pt>
                <c:pt idx="2087">
                  <c:v>9.5832247692435619E-4</c:v>
                </c:pt>
                <c:pt idx="2088">
                  <c:v>6.9211963300717912E-3</c:v>
                </c:pt>
                <c:pt idx="2089">
                  <c:v>4.4923912742190313E-3</c:v>
                </c:pt>
                <c:pt idx="2090">
                  <c:v>7.2094131995454171E-3</c:v>
                </c:pt>
                <c:pt idx="2091">
                  <c:v>5.9389084458242097E-3</c:v>
                </c:pt>
                <c:pt idx="2092">
                  <c:v>3.8953072594727941E-3</c:v>
                </c:pt>
                <c:pt idx="2093">
                  <c:v>8.8096016852842532E-3</c:v>
                </c:pt>
                <c:pt idx="2094">
                  <c:v>9.2558693904703834E-3</c:v>
                </c:pt>
                <c:pt idx="2095">
                  <c:v>7.4730714859883038E-3</c:v>
                </c:pt>
                <c:pt idx="2096">
                  <c:v>9.5524018072456144E-3</c:v>
                </c:pt>
                <c:pt idx="2097">
                  <c:v>2.5244005876320095E-3</c:v>
                </c:pt>
                <c:pt idx="2098">
                  <c:v>1.1447903096155445E-2</c:v>
                </c:pt>
                <c:pt idx="2099">
                  <c:v>9.6169304543060677E-3</c:v>
                </c:pt>
                <c:pt idx="2100">
                  <c:v>2.5495079967846552E-3</c:v>
                </c:pt>
                <c:pt idx="2101">
                  <c:v>3.2600826011031959E-3</c:v>
                </c:pt>
                <c:pt idx="2102">
                  <c:v>2.6783768051667268E-4</c:v>
                </c:pt>
                <c:pt idx="2103">
                  <c:v>1.9967070432685644E-2</c:v>
                </c:pt>
                <c:pt idx="2104">
                  <c:v>1.4042242980292153E-2</c:v>
                </c:pt>
                <c:pt idx="2105">
                  <c:v>8.0874241206308727E-3</c:v>
                </c:pt>
                <c:pt idx="2106">
                  <c:v>2.530698228788425E-2</c:v>
                </c:pt>
                <c:pt idx="2107">
                  <c:v>2.4630429359425676E-2</c:v>
                </c:pt>
                <c:pt idx="2108">
                  <c:v>3.3765224381184691E-2</c:v>
                </c:pt>
                <c:pt idx="2109">
                  <c:v>1.7001302769077253E-2</c:v>
                </c:pt>
                <c:pt idx="2110">
                  <c:v>9.7336253014385903E-3</c:v>
                </c:pt>
                <c:pt idx="2111">
                  <c:v>1.0256063419907421E-2</c:v>
                </c:pt>
                <c:pt idx="2112">
                  <c:v>2.8613354768966377E-2</c:v>
                </c:pt>
                <c:pt idx="2113">
                  <c:v>3.0434127006125786E-2</c:v>
                </c:pt>
                <c:pt idx="2114">
                  <c:v>2.1001968012861381E-2</c:v>
                </c:pt>
                <c:pt idx="2115">
                  <c:v>1.2761426947916956E-2</c:v>
                </c:pt>
                <c:pt idx="2116">
                  <c:v>1.3798209385481056E-2</c:v>
                </c:pt>
                <c:pt idx="2117">
                  <c:v>3.1940904177176596E-3</c:v>
                </c:pt>
                <c:pt idx="2118">
                  <c:v>4.8474651439975609E-3</c:v>
                </c:pt>
                <c:pt idx="2119">
                  <c:v>3.4716800177398345E-2</c:v>
                </c:pt>
                <c:pt idx="2120">
                  <c:v>7.4243978157829084E-3</c:v>
                </c:pt>
                <c:pt idx="2121">
                  <c:v>-9.3649693710674386E-4</c:v>
                </c:pt>
                <c:pt idx="2122">
                  <c:v>-3.8630373922443666E-4</c:v>
                </c:pt>
                <c:pt idx="2123">
                  <c:v>-7.7158854671951655E-5</c:v>
                </c:pt>
                <c:pt idx="2124">
                  <c:v>4.215733015494637E-3</c:v>
                </c:pt>
                <c:pt idx="2125">
                  <c:v>5.7276935443634448E-3</c:v>
                </c:pt>
                <c:pt idx="2126">
                  <c:v>6.6139645757684953E-3</c:v>
                </c:pt>
                <c:pt idx="2127">
                  <c:v>1.6001829420406354E-2</c:v>
                </c:pt>
                <c:pt idx="2128">
                  <c:v>1.5636277961027803E-2</c:v>
                </c:pt>
                <c:pt idx="2129">
                  <c:v>1.3410427696316214E-2</c:v>
                </c:pt>
                <c:pt idx="2130">
                  <c:v>5.4179615821714671E-3</c:v>
                </c:pt>
                <c:pt idx="2131">
                  <c:v>6.8853286027108695E-3</c:v>
                </c:pt>
                <c:pt idx="2132">
                  <c:v>1.1162347201818334E-2</c:v>
                </c:pt>
                <c:pt idx="2133">
                  <c:v>9.8535354935277344E-3</c:v>
                </c:pt>
                <c:pt idx="2134">
                  <c:v>-8.2779610278016467E-3</c:v>
                </c:pt>
                <c:pt idx="2135">
                  <c:v>7.7506444549158742E-3</c:v>
                </c:pt>
                <c:pt idx="2136">
                  <c:v>6.1934750672173414E-3</c:v>
                </c:pt>
                <c:pt idx="2137">
                  <c:v>1.0657981539484992E-2</c:v>
                </c:pt>
                <c:pt idx="2138">
                  <c:v>1.3935027857083461E-2</c:v>
                </c:pt>
                <c:pt idx="2139">
                  <c:v>-8.3946558749341694E-4</c:v>
                </c:pt>
                <c:pt idx="2140">
                  <c:v>1.0130332344707156E-2</c:v>
                </c:pt>
                <c:pt idx="2141">
                  <c:v>3.4867477894503424E-3</c:v>
                </c:pt>
                <c:pt idx="2142">
                  <c:v>1.863968733542146E-2</c:v>
                </c:pt>
                <c:pt idx="2143">
                  <c:v>1.395143720375863E-2</c:v>
                </c:pt>
                <c:pt idx="2144">
                  <c:v>7.6418770962108822E-3</c:v>
                </c:pt>
                <c:pt idx="2145">
                  <c:v>1.8363112232170083E-2</c:v>
                </c:pt>
                <c:pt idx="2146">
                  <c:v>1.9469634393103639E-2</c:v>
                </c:pt>
                <c:pt idx="2147">
                  <c:v>1.5682290656096682E-2</c:v>
                </c:pt>
                <c:pt idx="2148">
                  <c:v>1.0229564542506306E-2</c:v>
                </c:pt>
                <c:pt idx="2149">
                  <c:v>1.5756631648973028E-2</c:v>
                </c:pt>
                <c:pt idx="2150">
                  <c:v>2.1954929733625301E-2</c:v>
                </c:pt>
                <c:pt idx="2151">
                  <c:v>2.4512071402832833E-2</c:v>
                </c:pt>
                <c:pt idx="2152">
                  <c:v>5.6560689636056217E-3</c:v>
                </c:pt>
                <c:pt idx="2153">
                  <c:v>1.9635668154225686E-2</c:v>
                </c:pt>
                <c:pt idx="2154">
                  <c:v>2.3659450619508277E-2</c:v>
                </c:pt>
                <c:pt idx="2155">
                  <c:v>1.6300135820605927E-2</c:v>
                </c:pt>
                <c:pt idx="2156">
                  <c:v>3.6400753942955347E-2</c:v>
                </c:pt>
                <c:pt idx="2157">
                  <c:v>2.4593286581478507E-2</c:v>
                </c:pt>
                <c:pt idx="2158">
                  <c:v>1.621326606979516E-2</c:v>
                </c:pt>
                <c:pt idx="2159">
                  <c:v>4.7277323502508524E-2</c:v>
                </c:pt>
                <c:pt idx="2160">
                  <c:v>3.2449427613160747E-2</c:v>
                </c:pt>
                <c:pt idx="2161">
                  <c:v>1.8698561410316821E-2</c:v>
                </c:pt>
                <c:pt idx="2162">
                  <c:v>3.3811902320037703E-2</c:v>
                </c:pt>
                <c:pt idx="2163">
                  <c:v>4.0678437785846941E-2</c:v>
                </c:pt>
                <c:pt idx="2164">
                  <c:v>3.3603958200515566E-2</c:v>
                </c:pt>
                <c:pt idx="2165">
                  <c:v>3.0528369875543977E-2</c:v>
                </c:pt>
                <c:pt idx="2166">
                  <c:v>2.7650580702386563E-2</c:v>
                </c:pt>
                <c:pt idx="2167">
                  <c:v>3.7106522160933561E-2</c:v>
                </c:pt>
                <c:pt idx="2168">
                  <c:v>3.9510934944701613E-2</c:v>
                </c:pt>
                <c:pt idx="2169">
                  <c:v>3.2486903012999974E-2</c:v>
                </c:pt>
                <c:pt idx="2170">
                  <c:v>5.2376638855780693E-2</c:v>
                </c:pt>
                <c:pt idx="2171">
                  <c:v>3.5302491892341387E-2</c:v>
                </c:pt>
                <c:pt idx="2172">
                  <c:v>4.9020151342960894E-2</c:v>
                </c:pt>
                <c:pt idx="2173">
                  <c:v>4.2799013221720208E-2</c:v>
                </c:pt>
                <c:pt idx="2174">
                  <c:v>4.2370984283615604E-2</c:v>
                </c:pt>
                <c:pt idx="2175">
                  <c:v>6.2128780109210864E-2</c:v>
                </c:pt>
                <c:pt idx="2176">
                  <c:v>4.6206336447043826E-2</c:v>
                </c:pt>
                <c:pt idx="2177">
                  <c:v>6.5262632702275697E-2</c:v>
                </c:pt>
                <c:pt idx="2178">
                  <c:v>4.8786373589821769E-2</c:v>
                </c:pt>
                <c:pt idx="2179">
                  <c:v>5.2823682678714977E-2</c:v>
                </c:pt>
                <c:pt idx="2180">
                  <c:v>5.3574410289103862E-2</c:v>
                </c:pt>
                <c:pt idx="2181">
                  <c:v>5.9476120519998892E-2</c:v>
                </c:pt>
                <c:pt idx="2182">
                  <c:v>5.7958810322366057E-2</c:v>
                </c:pt>
                <c:pt idx="2183">
                  <c:v>4.7931978823072874E-2</c:v>
                </c:pt>
                <c:pt idx="2184">
                  <c:v>4.3134905895723039E-2</c:v>
                </c:pt>
                <c:pt idx="2185">
                  <c:v>5.1088283393852046E-2</c:v>
                </c:pt>
                <c:pt idx="2186">
                  <c:v>3.4519167336530196E-2</c:v>
                </c:pt>
                <c:pt idx="2187">
                  <c:v>3.5259306483355048E-2</c:v>
                </c:pt>
                <c:pt idx="2188">
                  <c:v>5.7704354574936938E-2</c:v>
                </c:pt>
                <c:pt idx="2189">
                  <c:v>4.7880089807910864E-2</c:v>
                </c:pt>
                <c:pt idx="2190">
                  <c:v>6.743132743853425E-2</c:v>
                </c:pt>
                <c:pt idx="2191">
                  <c:v>6.8469107741774532E-2</c:v>
                </c:pt>
                <c:pt idx="2192">
                  <c:v>6.5482163151038067E-2</c:v>
                </c:pt>
                <c:pt idx="2193">
                  <c:v>7.9966183440973476E-2</c:v>
                </c:pt>
                <c:pt idx="2194">
                  <c:v>6.2351082407073759E-2</c:v>
                </c:pt>
                <c:pt idx="2195">
                  <c:v>7.1830806330903343E-2</c:v>
                </c:pt>
                <c:pt idx="2196">
                  <c:v>8.4547495634337666E-2</c:v>
                </c:pt>
                <c:pt idx="2197">
                  <c:v>7.2326967319899113E-2</c:v>
                </c:pt>
                <c:pt idx="2198">
                  <c:v>8.2497436039582012E-2</c:v>
                </c:pt>
                <c:pt idx="2199">
                  <c:v>8.0288826676275751E-2</c:v>
                </c:pt>
                <c:pt idx="2200">
                  <c:v>7.7034121462427593E-2</c:v>
                </c:pt>
                <c:pt idx="2201">
                  <c:v>7.5583890013027705E-2</c:v>
                </c:pt>
                <c:pt idx="2202">
                  <c:v>6.980181278931176E-2</c:v>
                </c:pt>
                <c:pt idx="2203">
                  <c:v>5.2731989910469276E-2</c:v>
                </c:pt>
                <c:pt idx="2204">
                  <c:v>6.7219003797433272E-2</c:v>
                </c:pt>
                <c:pt idx="2205">
                  <c:v>7.1094603209801266E-2</c:v>
                </c:pt>
                <c:pt idx="2206">
                  <c:v>7.2757712670122252E-2</c:v>
                </c:pt>
                <c:pt idx="2207">
                  <c:v>0.12354408625994401</c:v>
                </c:pt>
                <c:pt idx="2208">
                  <c:v>3.0102225794827731E-2</c:v>
                </c:pt>
                <c:pt idx="2209">
                  <c:v>2.3983535216342822E-2</c:v>
                </c:pt>
                <c:pt idx="2210">
                  <c:v>3.9492585303656069E-2</c:v>
                </c:pt>
                <c:pt idx="2211">
                  <c:v>4.8916262438672843E-2</c:v>
                </c:pt>
                <c:pt idx="2212">
                  <c:v>5.4942151509271842E-2</c:v>
                </c:pt>
                <c:pt idx="2213">
                  <c:v>5.5809518529811246E-2</c:v>
                </c:pt>
                <c:pt idx="2214">
                  <c:v>5.0363444854062148E-2</c:v>
                </c:pt>
                <c:pt idx="2215">
                  <c:v>7.3801591041383702E-2</c:v>
                </c:pt>
                <c:pt idx="2216">
                  <c:v>6.6037087340965167E-2</c:v>
                </c:pt>
                <c:pt idx="2217">
                  <c:v>7.5917620644732106E-2</c:v>
                </c:pt>
                <c:pt idx="2218">
                  <c:v>7.0883942678160602E-2</c:v>
                </c:pt>
                <c:pt idx="2219">
                  <c:v>7.2211658397316844E-2</c:v>
                </c:pt>
                <c:pt idx="2220">
                  <c:v>5.5313412977797488E-2</c:v>
                </c:pt>
                <c:pt idx="2221">
                  <c:v>5.0240818249854477E-2</c:v>
                </c:pt>
                <c:pt idx="2222">
                  <c:v>4.8790254178562517E-2</c:v>
                </c:pt>
                <c:pt idx="2223">
                  <c:v>4.5314355406491674E-2</c:v>
                </c:pt>
                <c:pt idx="2224">
                  <c:v>4.1907919172880226E-2</c:v>
                </c:pt>
                <c:pt idx="2225">
                  <c:v>5.144291376777449E-2</c:v>
                </c:pt>
                <c:pt idx="2226">
                  <c:v>5.0848573883637782E-2</c:v>
                </c:pt>
                <c:pt idx="2227">
                  <c:v>5.6756936552374099E-2</c:v>
                </c:pt>
                <c:pt idx="2228">
                  <c:v>5.5453058735482438E-2</c:v>
                </c:pt>
                <c:pt idx="2229">
                  <c:v>7.3840396928791199E-2</c:v>
                </c:pt>
                <c:pt idx="2230">
                  <c:v>7.2831998226016575E-2</c:v>
                </c:pt>
                <c:pt idx="2231">
                  <c:v>8.4388945865787074E-2</c:v>
                </c:pt>
                <c:pt idx="2232">
                  <c:v>8.6526041522299535E-2</c:v>
                </c:pt>
                <c:pt idx="2233">
                  <c:v>0.10211713834298861</c:v>
                </c:pt>
                <c:pt idx="2234">
                  <c:v>8.9665992183385543E-2</c:v>
                </c:pt>
                <c:pt idx="2235">
                  <c:v>9.5357152756603933E-2</c:v>
                </c:pt>
                <c:pt idx="2236">
                  <c:v>9.4320481193003861E-2</c:v>
                </c:pt>
                <c:pt idx="2237">
                  <c:v>8.6161266180669119E-2</c:v>
                </c:pt>
                <c:pt idx="2238">
                  <c:v>9.0567951880699618E-2</c:v>
                </c:pt>
                <c:pt idx="2239">
                  <c:v>9.6793524960501157E-2</c:v>
                </c:pt>
                <c:pt idx="2240">
                  <c:v>8.9673198991046935E-2</c:v>
                </c:pt>
                <c:pt idx="2241">
                  <c:v>9.9098594672506035E-2</c:v>
                </c:pt>
                <c:pt idx="2242">
                  <c:v>0.10938880727333204</c:v>
                </c:pt>
                <c:pt idx="2243">
                  <c:v>0.10496770795797877</c:v>
                </c:pt>
                <c:pt idx="2244">
                  <c:v>0.10237214846023783</c:v>
                </c:pt>
                <c:pt idx="2245">
                  <c:v>0.10875793441805029</c:v>
                </c:pt>
                <c:pt idx="2246">
                  <c:v>0.10136707597638385</c:v>
                </c:pt>
                <c:pt idx="2247">
                  <c:v>0.10193142445325276</c:v>
                </c:pt>
                <c:pt idx="2248">
                  <c:v>0.10948471325221056</c:v>
                </c:pt>
                <c:pt idx="2249">
                  <c:v>9.8597998724949412E-2</c:v>
                </c:pt>
                <c:pt idx="2250">
                  <c:v>0.11215843889458658</c:v>
                </c:pt>
                <c:pt idx="2251">
                  <c:v>0.10435457493694045</c:v>
                </c:pt>
                <c:pt idx="2252">
                  <c:v>0.10029880533303767</c:v>
                </c:pt>
                <c:pt idx="2253">
                  <c:v>0.10001829420406352</c:v>
                </c:pt>
                <c:pt idx="2254">
                  <c:v>7.641877096210882E-2</c:v>
                </c:pt>
                <c:pt idx="2255">
                  <c:v>9.6398813648584977E-2</c:v>
                </c:pt>
                <c:pt idx="2256">
                  <c:v>0.10835657066829282</c:v>
                </c:pt>
                <c:pt idx="2257">
                  <c:v>0.10697230922748566</c:v>
                </c:pt>
                <c:pt idx="2258">
                  <c:v>9.2341935305042006E-2</c:v>
                </c:pt>
                <c:pt idx="2259">
                  <c:v>7.9417911688887663E-2</c:v>
                </c:pt>
                <c:pt idx="2260">
                  <c:v>9.9687335421459661E-2</c:v>
                </c:pt>
                <c:pt idx="2261">
                  <c:v>8.5394572719461159E-2</c:v>
                </c:pt>
                <c:pt idx="2262">
                  <c:v>7.9180641405881866E-2</c:v>
                </c:pt>
                <c:pt idx="2263">
                  <c:v>7.9205033677966566E-2</c:v>
                </c:pt>
                <c:pt idx="2264">
                  <c:v>8.7429664329073925E-2</c:v>
                </c:pt>
                <c:pt idx="2265">
                  <c:v>7.6898855226321491E-2</c:v>
                </c:pt>
                <c:pt idx="2266">
                  <c:v>8.0194029437037448E-2</c:v>
                </c:pt>
                <c:pt idx="2267">
                  <c:v>7.4541674751226542E-2</c:v>
                </c:pt>
                <c:pt idx="2268">
                  <c:v>7.925381822213598E-2</c:v>
                </c:pt>
                <c:pt idx="2269">
                  <c:v>7.1828588851622924E-2</c:v>
                </c:pt>
                <c:pt idx="2270">
                  <c:v>7.7256423760290502E-2</c:v>
                </c:pt>
                <c:pt idx="2271">
                  <c:v>7.572359120769466E-2</c:v>
                </c:pt>
                <c:pt idx="2272">
                  <c:v>8.1724090140532751E-2</c:v>
                </c:pt>
                <c:pt idx="2273">
                  <c:v>7.7631177758682821E-2</c:v>
                </c:pt>
                <c:pt idx="2274">
                  <c:v>8.0194583806857567E-2</c:v>
                </c:pt>
                <c:pt idx="2275">
                  <c:v>7.7520858164481538E-2</c:v>
                </c:pt>
                <c:pt idx="2276">
                  <c:v>9.163954874296644E-2</c:v>
                </c:pt>
                <c:pt idx="2277">
                  <c:v>9.9703966516062878E-2</c:v>
                </c:pt>
                <c:pt idx="2278">
                  <c:v>7.0305180585968907E-2</c:v>
                </c:pt>
                <c:pt idx="2279">
                  <c:v>6.2566732267095373E-2</c:v>
                </c:pt>
                <c:pt idx="2280">
                  <c:v>4.5906422374365943E-2</c:v>
                </c:pt>
                <c:pt idx="2281">
                  <c:v>4.8149735288410905E-2</c:v>
                </c:pt>
                <c:pt idx="2282">
                  <c:v>3.6889929872217758E-2</c:v>
                </c:pt>
                <c:pt idx="2283">
                  <c:v>3.8751836350029108E-2</c:v>
                </c:pt>
                <c:pt idx="2284">
                  <c:v>3.1658674501760124E-2</c:v>
                </c:pt>
                <c:pt idx="2285">
                  <c:v>2.9631621254538908E-2</c:v>
                </c:pt>
                <c:pt idx="2286">
                  <c:v>2.9190287440751729E-2</c:v>
                </c:pt>
                <c:pt idx="2287">
                  <c:v>2.4405466086426256E-2</c:v>
                </c:pt>
                <c:pt idx="2288">
                  <c:v>2.1382043961526737E-2</c:v>
                </c:pt>
                <c:pt idx="2289">
                  <c:v>2.7912520442387116E-2</c:v>
                </c:pt>
                <c:pt idx="2290">
                  <c:v>2.9732849183690443E-2</c:v>
                </c:pt>
                <c:pt idx="2291">
                  <c:v>2.780242259611387E-2</c:v>
                </c:pt>
                <c:pt idx="2292">
                  <c:v>-1.6640019957313524E-3</c:v>
                </c:pt>
                <c:pt idx="2293">
                  <c:v>1.2091692768245697E-2</c:v>
                </c:pt>
                <c:pt idx="2294">
                  <c:v>2.4844526983950996E-2</c:v>
                </c:pt>
                <c:pt idx="2295">
                  <c:v>3.1534772846966215E-2</c:v>
                </c:pt>
                <c:pt idx="2296">
                  <c:v>4.6039415694209614E-2</c:v>
                </c:pt>
                <c:pt idx="2297">
                  <c:v>4.127283310696566E-2</c:v>
                </c:pt>
                <c:pt idx="2298">
                  <c:v>3.7245835296726447E-2</c:v>
                </c:pt>
                <c:pt idx="2299">
                  <c:v>4.2834714638135103E-2</c:v>
                </c:pt>
                <c:pt idx="2300">
                  <c:v>6.2219696759708405E-2</c:v>
                </c:pt>
                <c:pt idx="2301">
                  <c:v>5.4987997893394688E-2</c:v>
                </c:pt>
                <c:pt idx="2302">
                  <c:v>7.3497796379965077E-2</c:v>
                </c:pt>
                <c:pt idx="2303">
                  <c:v>7.6669346120797191E-2</c:v>
                </c:pt>
                <c:pt idx="2304">
                  <c:v>8.7263907752861927E-2</c:v>
                </c:pt>
                <c:pt idx="2305">
                  <c:v>0.10475372120741747</c:v>
                </c:pt>
                <c:pt idx="2306">
                  <c:v>0.1124444937217618</c:v>
                </c:pt>
                <c:pt idx="2307">
                  <c:v>0.10363444854062145</c:v>
                </c:pt>
                <c:pt idx="2308">
                  <c:v>8.0255010117249226E-2</c:v>
                </c:pt>
                <c:pt idx="2309">
                  <c:v>9.2926795465254883E-2</c:v>
                </c:pt>
                <c:pt idx="2310">
                  <c:v>7.5519028744075178E-2</c:v>
                </c:pt>
                <c:pt idx="2311">
                  <c:v>7.1123984810266924E-2</c:v>
                </c:pt>
                <c:pt idx="2312">
                  <c:v>9.5242952573661901E-2</c:v>
                </c:pt>
                <c:pt idx="2313">
                  <c:v>9.1326329794605976E-2</c:v>
                </c:pt>
                <c:pt idx="2314">
                  <c:v>9.9708955844443836E-2</c:v>
                </c:pt>
                <c:pt idx="2315">
                  <c:v>0.10653491143942125</c:v>
                </c:pt>
                <c:pt idx="2316">
                  <c:v>9.8695013443468149E-2</c:v>
                </c:pt>
                <c:pt idx="2317">
                  <c:v>9.2508800620894199E-2</c:v>
                </c:pt>
                <c:pt idx="2318">
                  <c:v>7.6893865897940519E-2</c:v>
                </c:pt>
                <c:pt idx="2319">
                  <c:v>7.602461402001276E-2</c:v>
                </c:pt>
                <c:pt idx="2320">
                  <c:v>6.3172658480472321E-2</c:v>
                </c:pt>
                <c:pt idx="2321">
                  <c:v>5.4439171771488763E-2</c:v>
                </c:pt>
                <c:pt idx="2322">
                  <c:v>6.6644122293982311E-2</c:v>
                </c:pt>
                <c:pt idx="2323">
                  <c:v>6.50253624192699E-2</c:v>
                </c:pt>
                <c:pt idx="2324">
                  <c:v>4.6803503617263084E-2</c:v>
                </c:pt>
                <c:pt idx="2325">
                  <c:v>4.6234387559941241E-2</c:v>
                </c:pt>
                <c:pt idx="2326">
                  <c:v>3.6136818471602411E-2</c:v>
                </c:pt>
                <c:pt idx="2327">
                  <c:v>3.2391385092995544E-2</c:v>
                </c:pt>
                <c:pt idx="2328">
                  <c:v>5.0821298888488513E-2</c:v>
                </c:pt>
                <c:pt idx="2329">
                  <c:v>6.0834326579261022E-2</c:v>
                </c:pt>
                <c:pt idx="2330">
                  <c:v>4.5039221664772575E-2</c:v>
                </c:pt>
                <c:pt idx="2331">
                  <c:v>4.4489175929262409E-2</c:v>
                </c:pt>
                <c:pt idx="2332">
                  <c:v>6.7994567175762952E-2</c:v>
                </c:pt>
                <c:pt idx="2333">
                  <c:v>6.0861490700446268E-2</c:v>
                </c:pt>
                <c:pt idx="2334">
                  <c:v>7.4255065554231239E-2</c:v>
                </c:pt>
                <c:pt idx="2335">
                  <c:v>8.1819996119411265E-2</c:v>
                </c:pt>
                <c:pt idx="2336">
                  <c:v>8.7498960556587305E-2</c:v>
                </c:pt>
                <c:pt idx="2337">
                  <c:v>7.8753222274579371E-2</c:v>
                </c:pt>
                <c:pt idx="2338">
                  <c:v>9.4954680267206257E-2</c:v>
                </c:pt>
                <c:pt idx="2339">
                  <c:v>0.15807966294314937</c:v>
                </c:pt>
                <c:pt idx="2340">
                  <c:v>0.18302297862904346</c:v>
                </c:pt>
                <c:pt idx="2341">
                  <c:v>0.22461402001275052</c:v>
                </c:pt>
                <c:pt idx="2342">
                  <c:v>0.22512348587742884</c:v>
                </c:pt>
                <c:pt idx="2343">
                  <c:v>0.21108684203231978</c:v>
                </c:pt>
                <c:pt idx="2344">
                  <c:v>0.23097485932865813</c:v>
                </c:pt>
                <c:pt idx="2345">
                  <c:v>0.22158937827424677</c:v>
                </c:pt>
                <c:pt idx="2346">
                  <c:v>0.26240929123818496</c:v>
                </c:pt>
                <c:pt idx="2347">
                  <c:v>0.27694265044210997</c:v>
                </c:pt>
                <c:pt idx="2348">
                  <c:v>0.29750533580951855</c:v>
                </c:pt>
                <c:pt idx="2349">
                  <c:v>0.32494220694625386</c:v>
                </c:pt>
                <c:pt idx="2350">
                  <c:v>0.33245225489924335</c:v>
                </c:pt>
                <c:pt idx="2351">
                  <c:v>0.34012916816808492</c:v>
                </c:pt>
                <c:pt idx="2352">
                  <c:v>0.34152562574493445</c:v>
                </c:pt>
                <c:pt idx="2353">
                  <c:v>0.35630124456024614</c:v>
                </c:pt>
                <c:pt idx="2354">
                  <c:v>0.35735177536934892</c:v>
                </c:pt>
                <c:pt idx="2355">
                  <c:v>0.35971893450120579</c:v>
                </c:pt>
                <c:pt idx="2356">
                  <c:v>0.3710186545444466</c:v>
                </c:pt>
                <c:pt idx="2357">
                  <c:v>0.38416387171882366</c:v>
                </c:pt>
                <c:pt idx="2358">
                  <c:v>0.41623970951021427</c:v>
                </c:pt>
                <c:pt idx="2359">
                  <c:v>0.42926684591290853</c:v>
                </c:pt>
                <c:pt idx="2360">
                  <c:v>0.3794051611830252</c:v>
                </c:pt>
                <c:pt idx="2361">
                  <c:v>0.37864622889929872</c:v>
                </c:pt>
                <c:pt idx="2362">
                  <c:v>0.38819524905064173</c:v>
                </c:pt>
                <c:pt idx="2363">
                  <c:v>0.36464839094159712</c:v>
                </c:pt>
                <c:pt idx="2364">
                  <c:v>0.35316572885772102</c:v>
                </c:pt>
                <c:pt idx="2365">
                  <c:v>0.33599135183080636</c:v>
                </c:pt>
                <c:pt idx="2366">
                  <c:v>0.32761870443773039</c:v>
                </c:pt>
                <c:pt idx="2367">
                  <c:v>0.36258336336169861</c:v>
                </c:pt>
                <c:pt idx="2368">
                  <c:v>0.33850375585553122</c:v>
                </c:pt>
                <c:pt idx="2369">
                  <c:v>0.35392244366216702</c:v>
                </c:pt>
                <c:pt idx="2370">
                  <c:v>0.31605898494885937</c:v>
                </c:pt>
                <c:pt idx="2371">
                  <c:v>0.34764420544945535</c:v>
                </c:pt>
                <c:pt idx="2372">
                  <c:v>0.32670343986473377</c:v>
                </c:pt>
                <c:pt idx="2373">
                  <c:v>0.3375724145577515</c:v>
                </c:pt>
                <c:pt idx="2374">
                  <c:v>0.35203703190398317</c:v>
                </c:pt>
                <c:pt idx="2375">
                  <c:v>0.34534412506583145</c:v>
                </c:pt>
                <c:pt idx="2376">
                  <c:v>0.3222402084430524</c:v>
                </c:pt>
                <c:pt idx="2377">
                  <c:v>0.30651606286553762</c:v>
                </c:pt>
                <c:pt idx="2378">
                  <c:v>0.27267067660836547</c:v>
                </c:pt>
                <c:pt idx="2379">
                  <c:v>0.2934118690578485</c:v>
                </c:pt>
                <c:pt idx="2380">
                  <c:v>0.29794605981650363</c:v>
                </c:pt>
                <c:pt idx="2381">
                  <c:v>0.30134822740250022</c:v>
                </c:pt>
                <c:pt idx="2382">
                  <c:v>0.35171383429886077</c:v>
                </c:pt>
                <c:pt idx="2383">
                  <c:v>0.29693433489480836</c:v>
                </c:pt>
                <c:pt idx="2384">
                  <c:v>0.31887185741608226</c:v>
                </c:pt>
                <c:pt idx="2385">
                  <c:v>0.32831000360340384</c:v>
                </c:pt>
                <c:pt idx="2386">
                  <c:v>0.33936912714471829</c:v>
                </c:pt>
                <c:pt idx="2387">
                  <c:v>0.31550239764947197</c:v>
                </c:pt>
                <c:pt idx="2388">
                  <c:v>0.33723369459766611</c:v>
                </c:pt>
                <c:pt idx="2389">
                  <c:v>0.32596945422291213</c:v>
                </c:pt>
                <c:pt idx="2390">
                  <c:v>0.32514843251933367</c:v>
                </c:pt>
                <c:pt idx="2391">
                  <c:v>0.30533248329960921</c:v>
                </c:pt>
                <c:pt idx="2392">
                  <c:v>0.31015162014579928</c:v>
                </c:pt>
                <c:pt idx="2393">
                  <c:v>0.32817085677855701</c:v>
                </c:pt>
                <c:pt idx="2394">
                  <c:v>0.33870388336058987</c:v>
                </c:pt>
                <c:pt idx="2395">
                  <c:v>0.33253042104387842</c:v>
                </c:pt>
                <c:pt idx="2396">
                  <c:v>0.3573933531058569</c:v>
                </c:pt>
                <c:pt idx="2397">
                  <c:v>0.35649083903872275</c:v>
                </c:pt>
                <c:pt idx="2398">
                  <c:v>0.34702552873021597</c:v>
                </c:pt>
                <c:pt idx="2399">
                  <c:v>0.36075782354408625</c:v>
                </c:pt>
                <c:pt idx="2400">
                  <c:v>0.36761038889042885</c:v>
                </c:pt>
                <c:pt idx="2401">
                  <c:v>0.34724727665825872</c:v>
                </c:pt>
                <c:pt idx="2402">
                  <c:v>0.36095407046040417</c:v>
                </c:pt>
                <c:pt idx="2403">
                  <c:v>0.37262799013221726</c:v>
                </c:pt>
                <c:pt idx="2404">
                  <c:v>0.37324112315325553</c:v>
                </c:pt>
                <c:pt idx="2405">
                  <c:v>0.3691171660614796</c:v>
                </c:pt>
                <c:pt idx="2406">
                  <c:v>0.35290295756299028</c:v>
                </c:pt>
                <c:pt idx="2407">
                  <c:v>0.35627685228816147</c:v>
                </c:pt>
                <c:pt idx="2408">
                  <c:v>0.32910219807633673</c:v>
                </c:pt>
                <c:pt idx="2409">
                  <c:v>0.33483327327660284</c:v>
                </c:pt>
                <c:pt idx="2410">
                  <c:v>0.32172409014053277</c:v>
                </c:pt>
                <c:pt idx="2411">
                  <c:v>0.33595642653213964</c:v>
                </c:pt>
                <c:pt idx="2412">
                  <c:v>0.33442248523990353</c:v>
                </c:pt>
                <c:pt idx="2413">
                  <c:v>0.29902929844499271</c:v>
                </c:pt>
                <c:pt idx="2414">
                  <c:v>0.29434376472544838</c:v>
                </c:pt>
                <c:pt idx="2415">
                  <c:v>0.27446461734623168</c:v>
                </c:pt>
                <c:pt idx="2416">
                  <c:v>0.24570113922998033</c:v>
                </c:pt>
                <c:pt idx="2417">
                  <c:v>0.24012972253790504</c:v>
                </c:pt>
                <c:pt idx="2418">
                  <c:v>0.2020910829614436</c:v>
                </c:pt>
                <c:pt idx="2419">
                  <c:v>0.20368766804335173</c:v>
                </c:pt>
                <c:pt idx="2420">
                  <c:v>0.18101227929151539</c:v>
                </c:pt>
                <c:pt idx="2421">
                  <c:v>0.13238573052083047</c:v>
                </c:pt>
                <c:pt idx="2422">
                  <c:v>0.11813343681569975</c:v>
                </c:pt>
                <c:pt idx="2423">
                  <c:v>0.13536546830390556</c:v>
                </c:pt>
                <c:pt idx="2424">
                  <c:v>7.9208914266707314E-2</c:v>
                </c:pt>
                <c:pt idx="2425">
                  <c:v>9.1042492446711198E-2</c:v>
                </c:pt>
                <c:pt idx="2426">
                  <c:v>6.1697480389167614E-2</c:v>
                </c:pt>
                <c:pt idx="2427">
                  <c:v>4.7288577209856693E-2</c:v>
                </c:pt>
                <c:pt idx="2428">
                  <c:v>5.431255370457632E-2</c:v>
                </c:pt>
                <c:pt idx="2429">
                  <c:v>6.5906810433240023E-2</c:v>
                </c:pt>
                <c:pt idx="2430">
                  <c:v>0.10403913850929956</c:v>
                </c:pt>
                <c:pt idx="2431">
                  <c:v>9.3967347617595703E-2</c:v>
                </c:pt>
                <c:pt idx="2432">
                  <c:v>0.1046295423677135</c:v>
                </c:pt>
                <c:pt idx="2433">
                  <c:v>0.11551403941569421</c:v>
                </c:pt>
                <c:pt idx="2434">
                  <c:v>0.12257061285583612</c:v>
                </c:pt>
                <c:pt idx="2435">
                  <c:v>0.11765390692130721</c:v>
                </c:pt>
                <c:pt idx="2436">
                  <c:v>0.11174321589932645</c:v>
                </c:pt>
                <c:pt idx="2437">
                  <c:v>0.10412229398231561</c:v>
                </c:pt>
                <c:pt idx="2438">
                  <c:v>0.11620644732100785</c:v>
                </c:pt>
                <c:pt idx="2439">
                  <c:v>0.11620533858136763</c:v>
                </c:pt>
                <c:pt idx="2440">
                  <c:v>0.11060786650774733</c:v>
                </c:pt>
                <c:pt idx="2441">
                  <c:v>0.12226848130387782</c:v>
                </c:pt>
                <c:pt idx="2442">
                  <c:v>0.11786179560384734</c:v>
                </c:pt>
                <c:pt idx="2443">
                  <c:v>0.10579094714083766</c:v>
                </c:pt>
                <c:pt idx="2444">
                  <c:v>0.11735288410898911</c:v>
                </c:pt>
                <c:pt idx="2445">
                  <c:v>0.11670039083072319</c:v>
                </c:pt>
                <c:pt idx="2446">
                  <c:v>0.12509133242786263</c:v>
                </c:pt>
                <c:pt idx="2447">
                  <c:v>0.12783379992793192</c:v>
                </c:pt>
                <c:pt idx="2448">
                  <c:v>0.11791667821603792</c:v>
                </c:pt>
                <c:pt idx="2449">
                  <c:v>0.13488150345095212</c:v>
                </c:pt>
                <c:pt idx="2450">
                  <c:v>0.14672062532915708</c:v>
                </c:pt>
                <c:pt idx="2451">
                  <c:v>0.11798320259445076</c:v>
                </c:pt>
                <c:pt idx="2452">
                  <c:v>0.12870637802478035</c:v>
                </c:pt>
                <c:pt idx="2453">
                  <c:v>0.11445408431964964</c:v>
                </c:pt>
                <c:pt idx="2454">
                  <c:v>0.12529423178202179</c:v>
                </c:pt>
                <c:pt idx="2455">
                  <c:v>0.11484990437120604</c:v>
                </c:pt>
                <c:pt idx="2456">
                  <c:v>0.103336751947224</c:v>
                </c:pt>
                <c:pt idx="2457">
                  <c:v>0.10964548050004158</c:v>
                </c:pt>
                <c:pt idx="2458">
                  <c:v>0.11982537350666631</c:v>
                </c:pt>
                <c:pt idx="2459">
                  <c:v>0.1206025999944563</c:v>
                </c:pt>
                <c:pt idx="2460">
                  <c:v>0.11681015605510436</c:v>
                </c:pt>
                <c:pt idx="2461">
                  <c:v>0.12717409984200459</c:v>
                </c:pt>
                <c:pt idx="2462">
                  <c:v>0.12929012944535298</c:v>
                </c:pt>
                <c:pt idx="2463">
                  <c:v>0.1092424536408238</c:v>
                </c:pt>
                <c:pt idx="2464">
                  <c:v>0.12822740250020789</c:v>
                </c:pt>
                <c:pt idx="2465">
                  <c:v>0.12643457050198187</c:v>
                </c:pt>
                <c:pt idx="2466">
                  <c:v>0.14036643845109073</c:v>
                </c:pt>
                <c:pt idx="2467">
                  <c:v>0.11611885688943094</c:v>
                </c:pt>
                <c:pt idx="2468">
                  <c:v>0.10706876957618428</c:v>
                </c:pt>
                <c:pt idx="2469">
                  <c:v>0.12666241649804585</c:v>
                </c:pt>
                <c:pt idx="2470">
                  <c:v>0.1032657926102503</c:v>
                </c:pt>
                <c:pt idx="2471">
                  <c:v>0.10535188624331292</c:v>
                </c:pt>
                <c:pt idx="2472">
                  <c:v>8.7860409679297063E-2</c:v>
                </c:pt>
                <c:pt idx="2473">
                  <c:v>0.10706267150816309</c:v>
                </c:pt>
                <c:pt idx="2474">
                  <c:v>0.10627990132217202</c:v>
                </c:pt>
                <c:pt idx="2475">
                  <c:v>7.0376139922942602E-2</c:v>
                </c:pt>
                <c:pt idx="2476">
                  <c:v>7.9421237907808293E-2</c:v>
                </c:pt>
                <c:pt idx="2477">
                  <c:v>8.4187709621088236E-2</c:v>
                </c:pt>
                <c:pt idx="2478">
                  <c:v>7.8483798542007377E-2</c:v>
                </c:pt>
                <c:pt idx="2479">
                  <c:v>8.0586523269673194E-2</c:v>
                </c:pt>
                <c:pt idx="2480">
                  <c:v>6.7803309587826044E-2</c:v>
                </c:pt>
                <c:pt idx="2481">
                  <c:v>6.6583141613770547E-2</c:v>
                </c:pt>
                <c:pt idx="2482">
                  <c:v>6.5145660670233113E-2</c:v>
                </c:pt>
                <c:pt idx="2483">
                  <c:v>7.1334090972087483E-2</c:v>
                </c:pt>
                <c:pt idx="2484">
                  <c:v>6.8003991462704777E-2</c:v>
                </c:pt>
                <c:pt idx="2485">
                  <c:v>9.4717409984200474E-2</c:v>
                </c:pt>
                <c:pt idx="2486">
                  <c:v>9.1550849571749318E-2</c:v>
                </c:pt>
                <c:pt idx="2487">
                  <c:v>9.8044737644482641E-2</c:v>
                </c:pt>
                <c:pt idx="2488">
                  <c:v>8.6951243174321596E-2</c:v>
                </c:pt>
                <c:pt idx="2489">
                  <c:v>9.4440225074146969E-2</c:v>
                </c:pt>
                <c:pt idx="2490">
                  <c:v>0.1018626825955595</c:v>
                </c:pt>
                <c:pt idx="2491">
                  <c:v>9.8379022646007161E-2</c:v>
                </c:pt>
                <c:pt idx="2492">
                  <c:v>9.1237076253568763E-2</c:v>
                </c:pt>
                <c:pt idx="2493">
                  <c:v>9.1553067051029752E-2</c:v>
                </c:pt>
                <c:pt idx="2494">
                  <c:v>9.8151731019763294E-2</c:v>
                </c:pt>
                <c:pt idx="2495">
                  <c:v>0.10314105940072624</c:v>
                </c:pt>
                <c:pt idx="2496">
                  <c:v>9.2308118746015466E-2</c:v>
                </c:pt>
                <c:pt idx="2497">
                  <c:v>0.10769465310308507</c:v>
                </c:pt>
                <c:pt idx="2498">
                  <c:v>0.10741580508357125</c:v>
                </c:pt>
                <c:pt idx="2499">
                  <c:v>0.10075560606480584</c:v>
                </c:pt>
                <c:pt idx="2500">
                  <c:v>9.3701804473764458E-2</c:v>
                </c:pt>
                <c:pt idx="2501">
                  <c:v>0.10457687723480334</c:v>
                </c:pt>
                <c:pt idx="2502">
                  <c:v>9.5502952019292084E-2</c:v>
                </c:pt>
                <c:pt idx="2503">
                  <c:v>0.1022429802921529</c:v>
                </c:pt>
                <c:pt idx="2504">
                  <c:v>0.10714360950189872</c:v>
                </c:pt>
                <c:pt idx="2505">
                  <c:v>0.11032569226931287</c:v>
                </c:pt>
                <c:pt idx="2506">
                  <c:v>0.13540371982149293</c:v>
                </c:pt>
                <c:pt idx="2507">
                  <c:v>0.13275937577958255</c:v>
                </c:pt>
                <c:pt idx="2508">
                  <c:v>0.13963577902818972</c:v>
                </c:pt>
                <c:pt idx="2509">
                  <c:v>0.14873742273470633</c:v>
                </c:pt>
                <c:pt idx="2510">
                  <c:v>0.17508883776367215</c:v>
                </c:pt>
                <c:pt idx="2511">
                  <c:v>0.15570197078471049</c:v>
                </c:pt>
                <c:pt idx="2512">
                  <c:v>0.1682839482218588</c:v>
                </c:pt>
                <c:pt idx="2513">
                  <c:v>0.15527954098178898</c:v>
                </c:pt>
                <c:pt idx="2514">
                  <c:v>0.16107880366992822</c:v>
                </c:pt>
                <c:pt idx="2515">
                  <c:v>0.18267428001219616</c:v>
                </c:pt>
                <c:pt idx="2516">
                  <c:v>0.19409984200460129</c:v>
                </c:pt>
                <c:pt idx="2517">
                  <c:v>0.14665631843002466</c:v>
                </c:pt>
                <c:pt idx="2518">
                  <c:v>0.14949968123735347</c:v>
                </c:pt>
                <c:pt idx="2519">
                  <c:v>0.15717049643817391</c:v>
                </c:pt>
                <c:pt idx="2520">
                  <c:v>0.14248080494497881</c:v>
                </c:pt>
                <c:pt idx="2521">
                  <c:v>0.15001247332095241</c:v>
                </c:pt>
                <c:pt idx="2522">
                  <c:v>0.14631648973029909</c:v>
                </c:pt>
                <c:pt idx="2523">
                  <c:v>0.10716024059650192</c:v>
                </c:pt>
                <c:pt idx="2524">
                  <c:v>0.11435097153310975</c:v>
                </c:pt>
                <c:pt idx="2525">
                  <c:v>9.4551653407988476E-2</c:v>
                </c:pt>
                <c:pt idx="2526">
                  <c:v>8.1591041383707083E-2</c:v>
                </c:pt>
                <c:pt idx="2527">
                  <c:v>7.5935360478975533E-2</c:v>
                </c:pt>
                <c:pt idx="2528">
                  <c:v>7.1795326662416503E-2</c:v>
                </c:pt>
                <c:pt idx="2529">
                  <c:v>5.2830612301466309E-2</c:v>
                </c:pt>
                <c:pt idx="2530">
                  <c:v>7.0029658785375731E-2</c:v>
                </c:pt>
                <c:pt idx="2531">
                  <c:v>5.4422208054993489E-2</c:v>
                </c:pt>
                <c:pt idx="2532">
                  <c:v>5.7391135626576495E-2</c:v>
                </c:pt>
                <c:pt idx="2533">
                  <c:v>6.5192227735122107E-2</c:v>
                </c:pt>
                <c:pt idx="2534">
                  <c:v>5.1452393491698313E-2</c:v>
                </c:pt>
                <c:pt idx="2535">
                  <c:v>5.0604263103916622E-2</c:v>
                </c:pt>
                <c:pt idx="2536">
                  <c:v>5.6526873077029686E-2</c:v>
                </c:pt>
                <c:pt idx="2537">
                  <c:v>6.2602211935582242E-2</c:v>
                </c:pt>
                <c:pt idx="2538">
                  <c:v>5.2912326412950079E-2</c:v>
                </c:pt>
                <c:pt idx="2539">
                  <c:v>5.4628821686947368E-2</c:v>
                </c:pt>
                <c:pt idx="2540">
                  <c:v>6.3901100424092916E-2</c:v>
                </c:pt>
                <c:pt idx="2541">
                  <c:v>6.3908861601574413E-2</c:v>
                </c:pt>
                <c:pt idx="2542">
                  <c:v>6.8036144912270988E-2</c:v>
                </c:pt>
                <c:pt idx="2543">
                  <c:v>7.7795825595254595E-2</c:v>
                </c:pt>
                <c:pt idx="2544">
                  <c:v>8.8587188513457329E-2</c:v>
                </c:pt>
                <c:pt idx="2545">
                  <c:v>6.8142583917731522E-2</c:v>
                </c:pt>
                <c:pt idx="2546">
                  <c:v>8.6020456246361954E-2</c:v>
                </c:pt>
                <c:pt idx="2547">
                  <c:v>6.6662416498045857E-2</c:v>
                </c:pt>
                <c:pt idx="2548">
                  <c:v>7.9503284641184141E-2</c:v>
                </c:pt>
                <c:pt idx="2549">
                  <c:v>6.855226321479059E-2</c:v>
                </c:pt>
                <c:pt idx="2550">
                  <c:v>8.1570529700363117E-2</c:v>
                </c:pt>
                <c:pt idx="2551">
                  <c:v>7.3394683593425186E-2</c:v>
                </c:pt>
                <c:pt idx="2552">
                  <c:v>6.1696926019347502E-2</c:v>
                </c:pt>
                <c:pt idx="2553">
                  <c:v>6.1276713695706406E-2</c:v>
                </c:pt>
                <c:pt idx="2554">
                  <c:v>5.4026720625329164E-2</c:v>
                </c:pt>
                <c:pt idx="2555">
                  <c:v>4.0714527261135905E-2</c:v>
                </c:pt>
                <c:pt idx="2556">
                  <c:v>3.5204423871164459E-2</c:v>
                </c:pt>
                <c:pt idx="2557">
                  <c:v>4.0099232197799158E-2</c:v>
                </c:pt>
                <c:pt idx="2558">
                  <c:v>3.6849405438367934E-2</c:v>
                </c:pt>
                <c:pt idx="2559">
                  <c:v>4.8221193558222693E-2</c:v>
                </c:pt>
                <c:pt idx="2560">
                  <c:v>5.0211048590514736E-2</c:v>
                </c:pt>
                <c:pt idx="2561">
                  <c:v>4.9783352274302188E-2</c:v>
                </c:pt>
                <c:pt idx="2562">
                  <c:v>5.4447986251628465E-2</c:v>
                </c:pt>
                <c:pt idx="2563">
                  <c:v>5.4898522604429421E-2</c:v>
                </c:pt>
                <c:pt idx="2564">
                  <c:v>4.0359065332483304E-2</c:v>
                </c:pt>
                <c:pt idx="2565">
                  <c:v>4.2843362807328769E-2</c:v>
                </c:pt>
                <c:pt idx="2566">
                  <c:v>5.1791113451783687E-2</c:v>
                </c:pt>
                <c:pt idx="2567">
                  <c:v>3.8255897108961393E-2</c:v>
                </c:pt>
                <c:pt idx="2568">
                  <c:v>4.5821991850763646E-2</c:v>
                </c:pt>
                <c:pt idx="2569">
                  <c:v>6.5851373451229309E-2</c:v>
                </c:pt>
                <c:pt idx="2570">
                  <c:v>5.3912465005405114E-2</c:v>
                </c:pt>
                <c:pt idx="2571">
                  <c:v>4.3557723757518645E-2</c:v>
                </c:pt>
                <c:pt idx="2572">
                  <c:v>4.7417080134157498E-2</c:v>
                </c:pt>
                <c:pt idx="2573">
                  <c:v>4.4457299664606258E-2</c:v>
                </c:pt>
                <c:pt idx="2574">
                  <c:v>3.7902098289769107E-2</c:v>
                </c:pt>
                <c:pt idx="2575">
                  <c:v>4.8697951603514707E-2</c:v>
                </c:pt>
                <c:pt idx="2576">
                  <c:v>5.0591512598054167E-2</c:v>
                </c:pt>
                <c:pt idx="2577">
                  <c:v>4.2029825096321763E-2</c:v>
                </c:pt>
                <c:pt idx="2578">
                  <c:v>4.6296199794883169E-2</c:v>
                </c:pt>
                <c:pt idx="2579">
                  <c:v>3.9809906588685315E-2</c:v>
                </c:pt>
                <c:pt idx="2580">
                  <c:v>3.944856833993958E-2</c:v>
                </c:pt>
                <c:pt idx="2581">
                  <c:v>4.355456384954403E-2</c:v>
                </c:pt>
                <c:pt idx="2582">
                  <c:v>5.7528064972142919E-2</c:v>
                </c:pt>
                <c:pt idx="2583">
                  <c:v>6.9236909942622729E-2</c:v>
                </c:pt>
                <c:pt idx="2584">
                  <c:v>4.2924855170884499E-2</c:v>
                </c:pt>
                <c:pt idx="2585">
                  <c:v>5.4116528536186488E-2</c:v>
                </c:pt>
                <c:pt idx="2586">
                  <c:v>5.4314604872910725E-2</c:v>
                </c:pt>
                <c:pt idx="2587">
                  <c:v>5.4558305845829755E-2</c:v>
                </c:pt>
                <c:pt idx="2588">
                  <c:v>6.4454361504559701E-2</c:v>
                </c:pt>
                <c:pt idx="2589">
                  <c:v>4.3941403110014696E-2</c:v>
                </c:pt>
                <c:pt idx="2590">
                  <c:v>5.31238184993209E-2</c:v>
                </c:pt>
                <c:pt idx="2591">
                  <c:v>3.9030628932560908E-2</c:v>
                </c:pt>
                <c:pt idx="2592">
                  <c:v>3.7521800593175711E-2</c:v>
                </c:pt>
                <c:pt idx="2593">
                  <c:v>5.8258724395043933E-2</c:v>
                </c:pt>
                <c:pt idx="2594">
                  <c:v>3.5950550212046462E-2</c:v>
                </c:pt>
                <c:pt idx="2595">
                  <c:v>5.5174487900878678E-2</c:v>
                </c:pt>
                <c:pt idx="2596">
                  <c:v>6.7170219253263844E-2</c:v>
                </c:pt>
                <c:pt idx="2597">
                  <c:v>5.1480444604595728E-2</c:v>
                </c:pt>
                <c:pt idx="2598">
                  <c:v>5.8266485572525437E-2</c:v>
                </c:pt>
                <c:pt idx="2599">
                  <c:v>3.9482551209912134E-2</c:v>
                </c:pt>
                <c:pt idx="2600">
                  <c:v>4.9358760429082243E-2</c:v>
                </c:pt>
                <c:pt idx="2601">
                  <c:v>3.4547828256229735E-2</c:v>
                </c:pt>
                <c:pt idx="2602">
                  <c:v>2.7748205227707403E-2</c:v>
                </c:pt>
                <c:pt idx="2603">
                  <c:v>4.4186933503340083E-2</c:v>
                </c:pt>
                <c:pt idx="2604">
                  <c:v>2.7715164786429027E-2</c:v>
                </c:pt>
                <c:pt idx="2605">
                  <c:v>2.4698949469190899E-2</c:v>
                </c:pt>
                <c:pt idx="2606">
                  <c:v>3.1657732073065943E-2</c:v>
                </c:pt>
                <c:pt idx="2607">
                  <c:v>2.8856057876209221E-2</c:v>
                </c:pt>
                <c:pt idx="2608">
                  <c:v>3.2178839703966518E-2</c:v>
                </c:pt>
                <c:pt idx="2609">
                  <c:v>3.6606536020179062E-2</c:v>
                </c:pt>
                <c:pt idx="2610">
                  <c:v>5.8395653740610357E-2</c:v>
                </c:pt>
                <c:pt idx="2611">
                  <c:v>3.8807605953931866E-2</c:v>
                </c:pt>
                <c:pt idx="2612">
                  <c:v>5.6844526983950996E-2</c:v>
                </c:pt>
                <c:pt idx="2613">
                  <c:v>5.6045125703356707E-2</c:v>
                </c:pt>
                <c:pt idx="2614">
                  <c:v>5.1967292180613689E-2</c:v>
                </c:pt>
                <c:pt idx="2615">
                  <c:v>4.6309282922637696E-2</c:v>
                </c:pt>
                <c:pt idx="2616">
                  <c:v>3.6858109044543619E-2</c:v>
                </c:pt>
                <c:pt idx="2617">
                  <c:v>4.9266845912908509E-2</c:v>
                </c:pt>
                <c:pt idx="2618">
                  <c:v>6.1186905784849074E-2</c:v>
                </c:pt>
                <c:pt idx="2619">
                  <c:v>5.1084125620201239E-2</c:v>
                </c:pt>
                <c:pt idx="2620">
                  <c:v>6.2411508717465425E-2</c:v>
                </c:pt>
                <c:pt idx="2621">
                  <c:v>4.9906754996258004E-2</c:v>
                </c:pt>
                <c:pt idx="2622">
                  <c:v>6.5561992405133468E-2</c:v>
                </c:pt>
                <c:pt idx="2623">
                  <c:v>7.4056046788812821E-2</c:v>
                </c:pt>
                <c:pt idx="2624">
                  <c:v>6.653990076780221E-2</c:v>
                </c:pt>
                <c:pt idx="2625">
                  <c:v>6.583529672644621E-2</c:v>
                </c:pt>
                <c:pt idx="2626">
                  <c:v>5.8984394489563989E-2</c:v>
                </c:pt>
                <c:pt idx="2627">
                  <c:v>8.0617567979599195E-2</c:v>
                </c:pt>
                <c:pt idx="2628">
                  <c:v>9.1553067051029752E-2</c:v>
                </c:pt>
                <c:pt idx="2629">
                  <c:v>8.176123291847992E-2</c:v>
                </c:pt>
                <c:pt idx="2630">
                  <c:v>7.4979072539290967E-2</c:v>
                </c:pt>
                <c:pt idx="2631">
                  <c:v>0.11171050807994012</c:v>
                </c:pt>
                <c:pt idx="2632">
                  <c:v>0.10048562796241374</c:v>
                </c:pt>
                <c:pt idx="2633">
                  <c:v>0.10627712947307148</c:v>
                </c:pt>
                <c:pt idx="2634">
                  <c:v>9.081908140920808E-2</c:v>
                </c:pt>
                <c:pt idx="2635">
                  <c:v>8.6823738115696991E-2</c:v>
                </c:pt>
                <c:pt idx="2636">
                  <c:v>8.8668680877013059E-2</c:v>
                </c:pt>
                <c:pt idx="2637">
                  <c:v>8.8361559996673777E-2</c:v>
                </c:pt>
                <c:pt idx="2638">
                  <c:v>0.10109709787399174</c:v>
                </c:pt>
                <c:pt idx="2639">
                  <c:v>0.10897247553843169</c:v>
                </c:pt>
                <c:pt idx="2640">
                  <c:v>0.10967375336086704</c:v>
                </c:pt>
                <c:pt idx="2641">
                  <c:v>9.4237880089807921E-2</c:v>
                </c:pt>
                <c:pt idx="2642">
                  <c:v>0.10931618482689803</c:v>
                </c:pt>
                <c:pt idx="2643">
                  <c:v>8.4510907226210616E-2</c:v>
                </c:pt>
                <c:pt idx="2644">
                  <c:v>6.0829337250880064E-2</c:v>
                </c:pt>
                <c:pt idx="2645">
                  <c:v>6.3037392244366219E-2</c:v>
                </c:pt>
                <c:pt idx="2646">
                  <c:v>6.6296532416775231E-2</c:v>
                </c:pt>
                <c:pt idx="2647">
                  <c:v>7.8629043434875409E-2</c:v>
                </c:pt>
                <c:pt idx="2648">
                  <c:v>9.3793829863902209E-2</c:v>
                </c:pt>
                <c:pt idx="2649">
                  <c:v>9.8999362474706878E-2</c:v>
                </c:pt>
                <c:pt idx="2650">
                  <c:v>0.11831970507525572</c:v>
                </c:pt>
                <c:pt idx="2651">
                  <c:v>0.12092413449011838</c:v>
                </c:pt>
                <c:pt idx="2652">
                  <c:v>0.1357513096987</c:v>
                </c:pt>
                <c:pt idx="2653">
                  <c:v>0.12659810959891346</c:v>
                </c:pt>
                <c:pt idx="2654">
                  <c:v>0.1406741137012501</c:v>
                </c:pt>
                <c:pt idx="2655">
                  <c:v>0.12685977215400393</c:v>
                </c:pt>
                <c:pt idx="2656">
                  <c:v>0.14303295728580537</c:v>
                </c:pt>
                <c:pt idx="2657">
                  <c:v>0.13328769021814454</c:v>
                </c:pt>
                <c:pt idx="2658">
                  <c:v>0.15329323391634561</c:v>
                </c:pt>
                <c:pt idx="2659">
                  <c:v>0.1533564320758378</c:v>
                </c:pt>
                <c:pt idx="2660">
                  <c:v>0.18815921501233474</c:v>
                </c:pt>
                <c:pt idx="2661">
                  <c:v>0.22388058874074898</c:v>
                </c:pt>
                <c:pt idx="2662">
                  <c:v>0.22491282534578816</c:v>
                </c:pt>
                <c:pt idx="2663">
                  <c:v>0.22096349474734597</c:v>
                </c:pt>
                <c:pt idx="2664">
                  <c:v>0.22884940543836793</c:v>
                </c:pt>
                <c:pt idx="2665">
                  <c:v>0.23250935499071432</c:v>
                </c:pt>
                <c:pt idx="2666">
                  <c:v>0.25267178534800572</c:v>
                </c:pt>
                <c:pt idx="2667">
                  <c:v>0.27169997505335813</c:v>
                </c:pt>
                <c:pt idx="2668">
                  <c:v>0.21629625523186519</c:v>
                </c:pt>
                <c:pt idx="2669">
                  <c:v>0.21900157995398731</c:v>
                </c:pt>
                <c:pt idx="2670">
                  <c:v>0.2733165174487901</c:v>
                </c:pt>
                <c:pt idx="2671">
                  <c:v>0.17994733486708983</c:v>
                </c:pt>
                <c:pt idx="2672">
                  <c:v>0.18050392216647726</c:v>
                </c:pt>
                <c:pt idx="2673">
                  <c:v>0.17084291931147269</c:v>
                </c:pt>
                <c:pt idx="2674">
                  <c:v>0.14701056074507304</c:v>
                </c:pt>
                <c:pt idx="2675">
                  <c:v>0.14977631177758682</c:v>
                </c:pt>
                <c:pt idx="2676">
                  <c:v>0.13971782576156555</c:v>
                </c:pt>
                <c:pt idx="2677">
                  <c:v>0.12913102530698231</c:v>
                </c:pt>
                <c:pt idx="2678">
                  <c:v>0.11057737616764145</c:v>
                </c:pt>
                <c:pt idx="2679">
                  <c:v>6.7518917870111161E-2</c:v>
                </c:pt>
                <c:pt idx="2680">
                  <c:v>4.8961443579011561E-2</c:v>
                </c:pt>
                <c:pt idx="2681">
                  <c:v>3.6308506804889541E-2</c:v>
                </c:pt>
                <c:pt idx="2682">
                  <c:v>3.8855836128281175E-2</c:v>
                </c:pt>
                <c:pt idx="2683">
                  <c:v>4.0097846273248888E-2</c:v>
                </c:pt>
                <c:pt idx="2684">
                  <c:v>4.5606840923580125E-2</c:v>
                </c:pt>
                <c:pt idx="2685">
                  <c:v>5.226925742162597E-2</c:v>
                </c:pt>
                <c:pt idx="2686">
                  <c:v>5.7994289990852904E-2</c:v>
                </c:pt>
                <c:pt idx="2687">
                  <c:v>6.3987582116029604E-2</c:v>
                </c:pt>
                <c:pt idx="2688">
                  <c:v>6.3001912575879379E-2</c:v>
                </c:pt>
                <c:pt idx="2689">
                  <c:v>6.1961360423538552E-2</c:v>
                </c:pt>
                <c:pt idx="2690">
                  <c:v>8.0028827230645569E-2</c:v>
                </c:pt>
                <c:pt idx="2691">
                  <c:v>7.6261329933198438E-2</c:v>
                </c:pt>
                <c:pt idx="2692">
                  <c:v>7.6743631676691515E-2</c:v>
                </c:pt>
                <c:pt idx="2693">
                  <c:v>8.8282839482218586E-2</c:v>
                </c:pt>
                <c:pt idx="2694">
                  <c:v>7.9109127699088053E-2</c:v>
                </c:pt>
                <c:pt idx="2695">
                  <c:v>7.9398508745183907E-2</c:v>
                </c:pt>
                <c:pt idx="2696">
                  <c:v>8.0042132106328143E-2</c:v>
                </c:pt>
                <c:pt idx="2697">
                  <c:v>8.349641045541481E-2</c:v>
                </c:pt>
                <c:pt idx="2698">
                  <c:v>6.4322421487374229E-2</c:v>
                </c:pt>
                <c:pt idx="2699">
                  <c:v>7.8769853369182588E-2</c:v>
                </c:pt>
                <c:pt idx="2700">
                  <c:v>8.3664938880727333E-2</c:v>
                </c:pt>
                <c:pt idx="2701">
                  <c:v>7.5792333065387921E-2</c:v>
                </c:pt>
                <c:pt idx="2702">
                  <c:v>9.29678188319428E-2</c:v>
                </c:pt>
                <c:pt idx="2703">
                  <c:v>9.1860742301189124E-2</c:v>
                </c:pt>
                <c:pt idx="2704">
                  <c:v>0.10483687668043352</c:v>
                </c:pt>
                <c:pt idx="2705">
                  <c:v>9.0717631732128504E-2</c:v>
                </c:pt>
                <c:pt idx="2706">
                  <c:v>9.7339024863486431E-2</c:v>
                </c:pt>
                <c:pt idx="2707">
                  <c:v>9.3460653602017912E-2</c:v>
                </c:pt>
                <c:pt idx="2708">
                  <c:v>0.10179948443606732</c:v>
                </c:pt>
                <c:pt idx="2709">
                  <c:v>0.10601990187654184</c:v>
                </c:pt>
                <c:pt idx="2710">
                  <c:v>0.1220295479114117</c:v>
                </c:pt>
                <c:pt idx="2711">
                  <c:v>0.14053274939712285</c:v>
                </c:pt>
                <c:pt idx="2712">
                  <c:v>0.14491892341380938</c:v>
                </c:pt>
                <c:pt idx="2713">
                  <c:v>0.16481802810654989</c:v>
                </c:pt>
                <c:pt idx="2714">
                  <c:v>0.17414252848074951</c:v>
                </c:pt>
                <c:pt idx="2715">
                  <c:v>0.16122127671369571</c:v>
                </c:pt>
                <c:pt idx="2716">
                  <c:v>0.1524760928015079</c:v>
                </c:pt>
                <c:pt idx="2717">
                  <c:v>0.15108129833411871</c:v>
                </c:pt>
                <c:pt idx="2718">
                  <c:v>0.14585081908140923</c:v>
                </c:pt>
                <c:pt idx="2719">
                  <c:v>0.16520331513152425</c:v>
                </c:pt>
                <c:pt idx="2720">
                  <c:v>0.12865537600133048</c:v>
                </c:pt>
                <c:pt idx="2721">
                  <c:v>0.11701139229980322</c:v>
                </c:pt>
                <c:pt idx="2722">
                  <c:v>0.11751586883610057</c:v>
                </c:pt>
                <c:pt idx="2723">
                  <c:v>0.11695096598941154</c:v>
                </c:pt>
                <c:pt idx="2724">
                  <c:v>0.13060564902846689</c:v>
                </c:pt>
                <c:pt idx="2725">
                  <c:v>0.14721179698977188</c:v>
                </c:pt>
                <c:pt idx="2726">
                  <c:v>0.14759320342600549</c:v>
                </c:pt>
                <c:pt idx="2727">
                  <c:v>0.17122155389860577</c:v>
                </c:pt>
                <c:pt idx="2728">
                  <c:v>0.16783878925631288</c:v>
                </c:pt>
                <c:pt idx="2729">
                  <c:v>0.15904703827923608</c:v>
                </c:pt>
                <c:pt idx="2730">
                  <c:v>0.15558777060176843</c:v>
                </c:pt>
                <c:pt idx="2731">
                  <c:v>0.14734429137677746</c:v>
                </c:pt>
                <c:pt idx="2732">
                  <c:v>0.15394960778335226</c:v>
                </c:pt>
                <c:pt idx="2733">
                  <c:v>0.13880366992820911</c:v>
                </c:pt>
                <c:pt idx="2734">
                  <c:v>0.16468497934972423</c:v>
                </c:pt>
                <c:pt idx="2735">
                  <c:v>0.15413310419380771</c:v>
                </c:pt>
                <c:pt idx="2736">
                  <c:v>0.1817285250990936</c:v>
                </c:pt>
                <c:pt idx="2737">
                  <c:v>0.14536629985863569</c:v>
                </c:pt>
                <c:pt idx="2738">
                  <c:v>0.12102336668791751</c:v>
                </c:pt>
                <c:pt idx="2739">
                  <c:v>0.13117387809407657</c:v>
                </c:pt>
                <c:pt idx="2740">
                  <c:v>0.13041383707070986</c:v>
                </c:pt>
                <c:pt idx="2741">
                  <c:v>0.13837625079690663</c:v>
                </c:pt>
                <c:pt idx="2742">
                  <c:v>0.12567286636915487</c:v>
                </c:pt>
                <c:pt idx="2743">
                  <c:v>0.12603875045042551</c:v>
                </c:pt>
                <c:pt idx="2744">
                  <c:v>0.12100562685367409</c:v>
                </c:pt>
                <c:pt idx="2745">
                  <c:v>0.10983064001995732</c:v>
                </c:pt>
                <c:pt idx="2746">
                  <c:v>0.13028134268370431</c:v>
                </c:pt>
                <c:pt idx="2747">
                  <c:v>0.11653518862433131</c:v>
                </c:pt>
                <c:pt idx="2748">
                  <c:v>0.13768883221997394</c:v>
                </c:pt>
                <c:pt idx="2749">
                  <c:v>0.13395348837209303</c:v>
                </c:pt>
                <c:pt idx="2750">
                  <c:v>0.14522438118468831</c:v>
                </c:pt>
                <c:pt idx="2751">
                  <c:v>0.15101532832552597</c:v>
                </c:pt>
                <c:pt idx="2752">
                  <c:v>0.16272361892618567</c:v>
                </c:pt>
                <c:pt idx="2753">
                  <c:v>0.15246777725420629</c:v>
                </c:pt>
                <c:pt idx="2754">
                  <c:v>0.16540676885550351</c:v>
                </c:pt>
                <c:pt idx="2755">
                  <c:v>0.17378274246750008</c:v>
                </c:pt>
                <c:pt idx="2756">
                  <c:v>0.1620145799262688</c:v>
                </c:pt>
                <c:pt idx="2757">
                  <c:v>0.17103085068048896</c:v>
                </c:pt>
                <c:pt idx="2758">
                  <c:v>0.17618926185658454</c:v>
                </c:pt>
                <c:pt idx="2759">
                  <c:v>0.17262965324167753</c:v>
                </c:pt>
                <c:pt idx="2760">
                  <c:v>0.17813676303462039</c:v>
                </c:pt>
                <c:pt idx="2761">
                  <c:v>0.18609862239099703</c:v>
                </c:pt>
                <c:pt idx="2762">
                  <c:v>0.18595116001884859</c:v>
                </c:pt>
                <c:pt idx="2763">
                  <c:v>0.20855558943371125</c:v>
                </c:pt>
                <c:pt idx="2764">
                  <c:v>0.19830141087119219</c:v>
                </c:pt>
                <c:pt idx="2765">
                  <c:v>0.16682983618371816</c:v>
                </c:pt>
                <c:pt idx="2766">
                  <c:v>0.20001663109460321</c:v>
                </c:pt>
                <c:pt idx="2767">
                  <c:v>0.14219475011780358</c:v>
                </c:pt>
                <c:pt idx="2768">
                  <c:v>0.14525431715497408</c:v>
                </c:pt>
                <c:pt idx="2769">
                  <c:v>0.1615356044016964</c:v>
                </c:pt>
                <c:pt idx="2770">
                  <c:v>0.16620173517753695</c:v>
                </c:pt>
                <c:pt idx="2771">
                  <c:v>0.15768883221997396</c:v>
                </c:pt>
                <c:pt idx="2772">
                  <c:v>0.13172713917454335</c:v>
                </c:pt>
                <c:pt idx="2773">
                  <c:v>0.13961637608448599</c:v>
                </c:pt>
                <c:pt idx="2774">
                  <c:v>0.15214901460764477</c:v>
                </c:pt>
                <c:pt idx="2775">
                  <c:v>0.13563544640629766</c:v>
                </c:pt>
                <c:pt idx="2776">
                  <c:v>0.14271086842032321</c:v>
                </c:pt>
                <c:pt idx="2777">
                  <c:v>0.13521357097319622</c:v>
                </c:pt>
                <c:pt idx="2778">
                  <c:v>0.1470222025112953</c:v>
                </c:pt>
                <c:pt idx="2779">
                  <c:v>0.1389134351525903</c:v>
                </c:pt>
                <c:pt idx="2780">
                  <c:v>0.14437397788064418</c:v>
                </c:pt>
                <c:pt idx="2781">
                  <c:v>0.16939934029991408</c:v>
                </c:pt>
                <c:pt idx="2782">
                  <c:v>0.13484879563156582</c:v>
                </c:pt>
                <c:pt idx="2783">
                  <c:v>0.14851900102558419</c:v>
                </c:pt>
                <c:pt idx="2784">
                  <c:v>0.13722094409180366</c:v>
                </c:pt>
                <c:pt idx="2785">
                  <c:v>0.14188319427890345</c:v>
                </c:pt>
                <c:pt idx="2786">
                  <c:v>0.14599550960445715</c:v>
                </c:pt>
                <c:pt idx="2787">
                  <c:v>0.13881974665299224</c:v>
                </c:pt>
                <c:pt idx="2788">
                  <c:v>0.14151897330709318</c:v>
                </c:pt>
                <c:pt idx="2789">
                  <c:v>0.1456046788812817</c:v>
                </c:pt>
                <c:pt idx="2790">
                  <c:v>0.15084901737949385</c:v>
                </c:pt>
                <c:pt idx="2791">
                  <c:v>0.13610388890428804</c:v>
                </c:pt>
                <c:pt idx="2792">
                  <c:v>0.13612661806691245</c:v>
                </c:pt>
                <c:pt idx="2793">
                  <c:v>0.13302769077251436</c:v>
                </c:pt>
                <c:pt idx="2794">
                  <c:v>0.13618926185658453</c:v>
                </c:pt>
                <c:pt idx="2795">
                  <c:v>0.13859245502674836</c:v>
                </c:pt>
                <c:pt idx="2796">
                  <c:v>0.13288798957784739</c:v>
                </c:pt>
                <c:pt idx="2797">
                  <c:v>0.14617623416581202</c:v>
                </c:pt>
                <c:pt idx="2798">
                  <c:v>0.13763893893616433</c:v>
                </c:pt>
                <c:pt idx="2799">
                  <c:v>0.14550655542312277</c:v>
                </c:pt>
                <c:pt idx="2800">
                  <c:v>0.13850098400643068</c:v>
                </c:pt>
                <c:pt idx="2801">
                  <c:v>0.14896305125148987</c:v>
                </c:pt>
                <c:pt idx="2802">
                  <c:v>0.15020705712780996</c:v>
                </c:pt>
                <c:pt idx="2803">
                  <c:v>0.15327660282174238</c:v>
                </c:pt>
                <c:pt idx="2804">
                  <c:v>0.15081575519028745</c:v>
                </c:pt>
                <c:pt idx="2805">
                  <c:v>0.15574077667211797</c:v>
                </c:pt>
                <c:pt idx="2806">
                  <c:v>0.15097264184937773</c:v>
                </c:pt>
                <c:pt idx="2807">
                  <c:v>0.16931174986833716</c:v>
                </c:pt>
                <c:pt idx="2808">
                  <c:v>0.17520580979571473</c:v>
                </c:pt>
                <c:pt idx="2809">
                  <c:v>0.16429470299636889</c:v>
                </c:pt>
                <c:pt idx="2810">
                  <c:v>0.18282174238434459</c:v>
                </c:pt>
                <c:pt idx="2811">
                  <c:v>0.18733320398037531</c:v>
                </c:pt>
                <c:pt idx="2812">
                  <c:v>0.18432796518557532</c:v>
                </c:pt>
                <c:pt idx="2813">
                  <c:v>0.18339052581977439</c:v>
                </c:pt>
                <c:pt idx="2814">
                  <c:v>0.19798320259445076</c:v>
                </c:pt>
                <c:pt idx="2815">
                  <c:v>0.18646672395154806</c:v>
                </c:pt>
                <c:pt idx="2816">
                  <c:v>0.17004518114033873</c:v>
                </c:pt>
                <c:pt idx="2817">
                  <c:v>0.1207295506832608</c:v>
                </c:pt>
                <c:pt idx="2818">
                  <c:v>0.10283172104110652</c:v>
                </c:pt>
                <c:pt idx="2819">
                  <c:v>9.0011364581312189E-2</c:v>
                </c:pt>
                <c:pt idx="2820">
                  <c:v>2.198885716661585E-2</c:v>
                </c:pt>
                <c:pt idx="2821">
                  <c:v>5.9420129168168091E-3</c:v>
                </c:pt>
                <c:pt idx="2822">
                  <c:v>4.8372148460237826E-3</c:v>
                </c:pt>
                <c:pt idx="2823">
                  <c:v>1.0707708512348587E-2</c:v>
                </c:pt>
                <c:pt idx="2824">
                  <c:v>2.5991795326662415E-3</c:v>
                </c:pt>
                <c:pt idx="2825">
                  <c:v>1.2625273720098678E-2</c:v>
                </c:pt>
                <c:pt idx="2826">
                  <c:v>9.5103251378994939E-3</c:v>
                </c:pt>
                <c:pt idx="2827">
                  <c:v>-1.4563128863264684E-3</c:v>
                </c:pt>
                <c:pt idx="2828">
                  <c:v>1.0864650608420878E-2</c:v>
                </c:pt>
                <c:pt idx="2829">
                  <c:v>1.1892396817917233E-2</c:v>
                </c:pt>
                <c:pt idx="2830">
                  <c:v>-2.7703523020206778E-3</c:v>
                </c:pt>
                <c:pt idx="2831">
                  <c:v>9.012611913407435E-3</c:v>
                </c:pt>
                <c:pt idx="2832">
                  <c:v>1.6229010172686197E-2</c:v>
                </c:pt>
                <c:pt idx="2833">
                  <c:v>1.9928929789062282E-2</c:v>
                </c:pt>
                <c:pt idx="2834">
                  <c:v>1.84564681098761E-3</c:v>
                </c:pt>
                <c:pt idx="2835">
                  <c:v>1.8890816863929929E-2</c:v>
                </c:pt>
                <c:pt idx="2836">
                  <c:v>1.2079773817113398E-2</c:v>
                </c:pt>
                <c:pt idx="2837">
                  <c:v>2.5561493472295367E-2</c:v>
                </c:pt>
                <c:pt idx="2838">
                  <c:v>1.3623860077057405E-2</c:v>
                </c:pt>
                <c:pt idx="2839">
                  <c:v>1.1539651301383154E-2</c:v>
                </c:pt>
                <c:pt idx="2840">
                  <c:v>1.5388530088421988E-2</c:v>
                </c:pt>
                <c:pt idx="2841">
                  <c:v>2.5652077500900851E-2</c:v>
                </c:pt>
                <c:pt idx="2842">
                  <c:v>1.2743132743853424E-2</c:v>
                </c:pt>
                <c:pt idx="2843">
                  <c:v>2.2360007761177483E-2</c:v>
                </c:pt>
                <c:pt idx="2844">
                  <c:v>4.5373174044405024E-2</c:v>
                </c:pt>
                <c:pt idx="2845">
                  <c:v>5.4991712171189401E-2</c:v>
                </c:pt>
                <c:pt idx="2846">
                  <c:v>4.7171771488760152E-2</c:v>
                </c:pt>
                <c:pt idx="2847">
                  <c:v>3.403991462704771E-2</c:v>
                </c:pt>
                <c:pt idx="2848">
                  <c:v>5.1963134406962888E-2</c:v>
                </c:pt>
                <c:pt idx="2849">
                  <c:v>2.9559664051889017E-2</c:v>
                </c:pt>
                <c:pt idx="2850">
                  <c:v>3.8393768883221997E-2</c:v>
                </c:pt>
                <c:pt idx="2851">
                  <c:v>3.440069850597334E-2</c:v>
                </c:pt>
                <c:pt idx="2852">
                  <c:v>2.5305651800315992E-2</c:v>
                </c:pt>
                <c:pt idx="2853">
                  <c:v>2.3045707791667824E-2</c:v>
                </c:pt>
                <c:pt idx="2854">
                  <c:v>1.8073564875128196E-2</c:v>
                </c:pt>
                <c:pt idx="2855">
                  <c:v>4.680427973501123E-2</c:v>
                </c:pt>
                <c:pt idx="2856">
                  <c:v>5.2823350056822906E-2</c:v>
                </c:pt>
                <c:pt idx="2857">
                  <c:v>3.8582587243950445E-2</c:v>
                </c:pt>
                <c:pt idx="2858">
                  <c:v>2.651506499986141E-2</c:v>
                </c:pt>
                <c:pt idx="2859">
                  <c:v>2.7888239044266433E-2</c:v>
                </c:pt>
                <c:pt idx="2860">
                  <c:v>4.3704908944757051E-2</c:v>
                </c:pt>
                <c:pt idx="2861">
                  <c:v>5.0319594201291687E-2</c:v>
                </c:pt>
                <c:pt idx="2862">
                  <c:v>5.8296975912631319E-2</c:v>
                </c:pt>
                <c:pt idx="2863">
                  <c:v>6.7185741608226851E-2</c:v>
                </c:pt>
                <c:pt idx="2864">
                  <c:v>7.419796546276021E-2</c:v>
                </c:pt>
                <c:pt idx="2865">
                  <c:v>6.8254012251573029E-2</c:v>
                </c:pt>
                <c:pt idx="2866">
                  <c:v>6.0569892175069986E-2</c:v>
                </c:pt>
                <c:pt idx="2867">
                  <c:v>4.7416193142445329E-2</c:v>
                </c:pt>
                <c:pt idx="2868">
                  <c:v>4.0268093245003744E-2</c:v>
                </c:pt>
                <c:pt idx="2869">
                  <c:v>5.8074119244948305E-2</c:v>
                </c:pt>
                <c:pt idx="2870">
                  <c:v>5.3163844000332625E-2</c:v>
                </c:pt>
                <c:pt idx="2871">
                  <c:v>4.8614463508606598E-2</c:v>
                </c:pt>
                <c:pt idx="2872">
                  <c:v>2.9184244809712562E-2</c:v>
                </c:pt>
                <c:pt idx="2873">
                  <c:v>3.4641295007899774E-2</c:v>
                </c:pt>
                <c:pt idx="2874">
                  <c:v>4.4983729245779862E-2</c:v>
                </c:pt>
                <c:pt idx="2875">
                  <c:v>2.2590015799539877E-2</c:v>
                </c:pt>
                <c:pt idx="2876">
                  <c:v>3.3675970840147465E-2</c:v>
                </c:pt>
                <c:pt idx="2877">
                  <c:v>1.7413254982398759E-2</c:v>
                </c:pt>
                <c:pt idx="2878">
                  <c:v>7.1244283061230144E-3</c:v>
                </c:pt>
                <c:pt idx="2879">
                  <c:v>2.0912437286914102E-3</c:v>
                </c:pt>
                <c:pt idx="2880">
                  <c:v>1.2097125592482746E-3</c:v>
                </c:pt>
                <c:pt idx="2881">
                  <c:v>1.011641766222247E-2</c:v>
                </c:pt>
                <c:pt idx="2882">
                  <c:v>1.3034287773373617E-2</c:v>
                </c:pt>
                <c:pt idx="2883">
                  <c:v>3.5741885411758188E-3</c:v>
                </c:pt>
                <c:pt idx="2884">
                  <c:v>4.1648418660088149E-3</c:v>
                </c:pt>
                <c:pt idx="2885">
                  <c:v>-1.4890872300911938E-4</c:v>
                </c:pt>
                <c:pt idx="2886">
                  <c:v>7.0464284724339613E-3</c:v>
                </c:pt>
                <c:pt idx="2887">
                  <c:v>9.1535881586606443E-3</c:v>
                </c:pt>
                <c:pt idx="2888">
                  <c:v>6.9470299636887776E-3</c:v>
                </c:pt>
                <c:pt idx="2889">
                  <c:v>5.6773013277157196E-4</c:v>
                </c:pt>
                <c:pt idx="2890">
                  <c:v>3.6950134434681381E-3</c:v>
                </c:pt>
                <c:pt idx="2891">
                  <c:v>1.0859217784183828E-3</c:v>
                </c:pt>
                <c:pt idx="2892">
                  <c:v>2.336330626160712E-3</c:v>
                </c:pt>
                <c:pt idx="2893">
                  <c:v>6.7845441694154175E-3</c:v>
                </c:pt>
                <c:pt idx="2894">
                  <c:v>1.6839759403498075E-2</c:v>
                </c:pt>
                <c:pt idx="2895">
                  <c:v>2.8042520165202207E-3</c:v>
                </c:pt>
                <c:pt idx="2896">
                  <c:v>1.4082379355267899E-2</c:v>
                </c:pt>
                <c:pt idx="2897">
                  <c:v>8.3434875405382931E-3</c:v>
                </c:pt>
                <c:pt idx="2898">
                  <c:v>1.8742356626105277E-2</c:v>
                </c:pt>
                <c:pt idx="2899">
                  <c:v>2.0252848074950803E-2</c:v>
                </c:pt>
                <c:pt idx="2900">
                  <c:v>4.2839205033677963E-3</c:v>
                </c:pt>
                <c:pt idx="2901">
                  <c:v>9.7020816586745016E-3</c:v>
                </c:pt>
                <c:pt idx="2902">
                  <c:v>1.0588130942151509E-2</c:v>
                </c:pt>
                <c:pt idx="2903">
                  <c:v>-2.6996701499570363E-3</c:v>
                </c:pt>
                <c:pt idx="2904">
                  <c:v>1.9159852537627853E-2</c:v>
                </c:pt>
                <c:pt idx="2905">
                  <c:v>1.590780829891621E-2</c:v>
                </c:pt>
                <c:pt idx="2906">
                  <c:v>2.2813482274025004E-2</c:v>
                </c:pt>
                <c:pt idx="2907">
                  <c:v>3.4262438672838652E-2</c:v>
                </c:pt>
                <c:pt idx="2908">
                  <c:v>1.6440724006985059E-2</c:v>
                </c:pt>
                <c:pt idx="2909">
                  <c:v>1.2794023893339246E-2</c:v>
                </c:pt>
                <c:pt idx="2910">
                  <c:v>1.2062200293816005E-2</c:v>
                </c:pt>
                <c:pt idx="2911">
                  <c:v>2.8007151370679381E-2</c:v>
                </c:pt>
                <c:pt idx="2912">
                  <c:v>1.1744269201984646E-2</c:v>
                </c:pt>
                <c:pt idx="2913">
                  <c:v>2.8784876791307486E-2</c:v>
                </c:pt>
                <c:pt idx="2914">
                  <c:v>3.6591623472018185E-2</c:v>
                </c:pt>
                <c:pt idx="2915">
                  <c:v>3.4548992432851956E-2</c:v>
                </c:pt>
                <c:pt idx="2916">
                  <c:v>3.1107409152645735E-2</c:v>
                </c:pt>
                <c:pt idx="2917">
                  <c:v>2.8389333924661145E-2</c:v>
                </c:pt>
                <c:pt idx="2918">
                  <c:v>4.5125370734817198E-2</c:v>
                </c:pt>
                <c:pt idx="2919">
                  <c:v>3.81207417468193E-2</c:v>
                </c:pt>
                <c:pt idx="2920">
                  <c:v>3.4050281342683703E-2</c:v>
                </c:pt>
                <c:pt idx="2921">
                  <c:v>4.1788618787593206E-2</c:v>
                </c:pt>
                <c:pt idx="2922">
                  <c:v>3.2546109709787399E-2</c:v>
                </c:pt>
                <c:pt idx="2923">
                  <c:v>2.4787482329461985E-2</c:v>
                </c:pt>
                <c:pt idx="2924">
                  <c:v>2.1138176677661668E-2</c:v>
                </c:pt>
                <c:pt idx="2925">
                  <c:v>-9.4377026914654778E-3</c:v>
                </c:pt>
                <c:pt idx="2926">
                  <c:v>1.5915125980541619E-2</c:v>
                </c:pt>
                <c:pt idx="2927">
                  <c:v>7.9366355295617703E-3</c:v>
                </c:pt>
                <c:pt idx="2928">
                  <c:v>1.3965518197189346E-2</c:v>
                </c:pt>
                <c:pt idx="2929">
                  <c:v>1.7189289575075532E-2</c:v>
                </c:pt>
                <c:pt idx="2930">
                  <c:v>1.7204645619092497E-2</c:v>
                </c:pt>
                <c:pt idx="2931">
                  <c:v>1.184533082019015E-2</c:v>
                </c:pt>
                <c:pt idx="2932">
                  <c:v>-8.8160878121795062E-3</c:v>
                </c:pt>
                <c:pt idx="2933">
                  <c:v>7.0091748205227703E-3</c:v>
                </c:pt>
                <c:pt idx="2934">
                  <c:v>5.3132965601352666E-3</c:v>
                </c:pt>
                <c:pt idx="2935">
                  <c:v>1.267228428084375E-2</c:v>
                </c:pt>
                <c:pt idx="2936">
                  <c:v>1.4709094436898856E-2</c:v>
                </c:pt>
                <c:pt idx="2937">
                  <c:v>1.6700335393741165E-2</c:v>
                </c:pt>
                <c:pt idx="2938">
                  <c:v>1.1359536546830392E-2</c:v>
                </c:pt>
                <c:pt idx="2939">
                  <c:v>1.3042437009729192E-2</c:v>
                </c:pt>
                <c:pt idx="2940">
                  <c:v>9.9823710397205986E-3</c:v>
                </c:pt>
                <c:pt idx="2941">
                  <c:v>9.2093577625634061E-3</c:v>
                </c:pt>
                <c:pt idx="2942">
                  <c:v>1.2296199794883167E-2</c:v>
                </c:pt>
                <c:pt idx="2943">
                  <c:v>1.0929678188319428E-2</c:v>
                </c:pt>
                <c:pt idx="2944">
                  <c:v>9.1180530531917853E-3</c:v>
                </c:pt>
                <c:pt idx="2945">
                  <c:v>1.7036505252654047E-2</c:v>
                </c:pt>
                <c:pt idx="2946">
                  <c:v>-1.8069296227513376E-3</c:v>
                </c:pt>
                <c:pt idx="2947">
                  <c:v>2.1678299193391912E-2</c:v>
                </c:pt>
                <c:pt idx="2948">
                  <c:v>1.3095157579621366E-2</c:v>
                </c:pt>
                <c:pt idx="2949">
                  <c:v>2.1309366078110709E-2</c:v>
                </c:pt>
                <c:pt idx="2950">
                  <c:v>5.6852842531252609E-3</c:v>
                </c:pt>
                <c:pt idx="2951">
                  <c:v>1.2558416719793774E-2</c:v>
                </c:pt>
                <c:pt idx="2952">
                  <c:v>1.4983729245779862E-3</c:v>
                </c:pt>
                <c:pt idx="2953">
                  <c:v>1.4310447099259917E-2</c:v>
                </c:pt>
                <c:pt idx="2954">
                  <c:v>7.0803004684424986E-3</c:v>
                </c:pt>
                <c:pt idx="2955">
                  <c:v>6.9601130914433021E-4</c:v>
                </c:pt>
                <c:pt idx="2956">
                  <c:v>1.0987443523574577E-2</c:v>
                </c:pt>
                <c:pt idx="2957">
                  <c:v>7.8105718324694403E-3</c:v>
                </c:pt>
                <c:pt idx="2958">
                  <c:v>8.3842337223161579E-3</c:v>
                </c:pt>
                <c:pt idx="2959">
                  <c:v>5.6035701416414898E-3</c:v>
                </c:pt>
                <c:pt idx="2960">
                  <c:v>1.3714943038500986E-2</c:v>
                </c:pt>
                <c:pt idx="2961">
                  <c:v>2.0616292929012948E-2</c:v>
                </c:pt>
                <c:pt idx="2962">
                  <c:v>1.5744324638966654E-2</c:v>
                </c:pt>
                <c:pt idx="2963">
                  <c:v>1.7627740665798156E-2</c:v>
                </c:pt>
                <c:pt idx="2964">
                  <c:v>1.0213543254705216E-2</c:v>
                </c:pt>
                <c:pt idx="2965">
                  <c:v>2.3146991157801371E-2</c:v>
                </c:pt>
                <c:pt idx="2966">
                  <c:v>2.6590625606341994E-2</c:v>
                </c:pt>
                <c:pt idx="2967">
                  <c:v>2.6047731241511215E-2</c:v>
                </c:pt>
                <c:pt idx="2968">
                  <c:v>2.2798736036810156E-2</c:v>
                </c:pt>
                <c:pt idx="2969">
                  <c:v>2.5710120021066055E-2</c:v>
                </c:pt>
                <c:pt idx="2970">
                  <c:v>-1.73196773567647E-2</c:v>
                </c:pt>
                <c:pt idx="2971">
                  <c:v>6.4779776588962503E-3</c:v>
                </c:pt>
                <c:pt idx="2972">
                  <c:v>1.8595670371704967E-2</c:v>
                </c:pt>
                <c:pt idx="2973">
                  <c:v>1.6908390387227318E-2</c:v>
                </c:pt>
                <c:pt idx="2974">
                  <c:v>1.732682872744408E-2</c:v>
                </c:pt>
                <c:pt idx="2975">
                  <c:v>9.8986057599024305E-3</c:v>
                </c:pt>
                <c:pt idx="2976">
                  <c:v>1.5429775203037949E-2</c:v>
                </c:pt>
                <c:pt idx="2977">
                  <c:v>1.2166976189816226E-2</c:v>
                </c:pt>
                <c:pt idx="2978">
                  <c:v>5.9544862377692168E-3</c:v>
                </c:pt>
                <c:pt idx="2979">
                  <c:v>2.3919671813066496E-2</c:v>
                </c:pt>
                <c:pt idx="2980">
                  <c:v>1.2948415888239044E-2</c:v>
                </c:pt>
                <c:pt idx="2981">
                  <c:v>5.488527316572886E-3</c:v>
                </c:pt>
                <c:pt idx="2982">
                  <c:v>-3.9560384732655156E-3</c:v>
                </c:pt>
                <c:pt idx="2983">
                  <c:v>2.0758821409762452E-3</c:v>
                </c:pt>
                <c:pt idx="2984">
                  <c:v>1.4353965130138315E-2</c:v>
                </c:pt>
                <c:pt idx="2985">
                  <c:v>2.2151398397871221E-2</c:v>
                </c:pt>
                <c:pt idx="2986">
                  <c:v>1.7084569116057324E-2</c:v>
                </c:pt>
                <c:pt idx="2987">
                  <c:v>2.3277157191562491E-2</c:v>
                </c:pt>
                <c:pt idx="2988">
                  <c:v>3.6553316517448795E-2</c:v>
                </c:pt>
                <c:pt idx="2989">
                  <c:v>3.7252598608531758E-2</c:v>
                </c:pt>
                <c:pt idx="2990">
                  <c:v>4.0851234858774288E-2</c:v>
                </c:pt>
                <c:pt idx="2991">
                  <c:v>5.1401557779194501E-2</c:v>
                </c:pt>
                <c:pt idx="2992">
                  <c:v>3.1943287967403054E-2</c:v>
                </c:pt>
                <c:pt idx="2993">
                  <c:v>1.6452920143027416E-2</c:v>
                </c:pt>
                <c:pt idx="2994">
                  <c:v>2.7384871247609282E-2</c:v>
                </c:pt>
                <c:pt idx="2995">
                  <c:v>2.9755689220278849E-2</c:v>
                </c:pt>
                <c:pt idx="2996">
                  <c:v>3.087967403054578E-2</c:v>
                </c:pt>
                <c:pt idx="2997">
                  <c:v>4.9531224880117526E-2</c:v>
                </c:pt>
                <c:pt idx="2998">
                  <c:v>4.6899021537267514E-2</c:v>
                </c:pt>
                <c:pt idx="2999">
                  <c:v>3.5182637137234254E-2</c:v>
                </c:pt>
                <c:pt idx="3000">
                  <c:v>2.7706572054217369E-2</c:v>
                </c:pt>
                <c:pt idx="3001">
                  <c:v>3.4104166089198105E-2</c:v>
                </c:pt>
                <c:pt idx="3002">
                  <c:v>2.6885273165728859E-2</c:v>
                </c:pt>
                <c:pt idx="3003">
                  <c:v>3.5125980541619313E-2</c:v>
                </c:pt>
                <c:pt idx="3004">
                  <c:v>3.5008121517864567E-2</c:v>
                </c:pt>
                <c:pt idx="3005">
                  <c:v>5.5021648141475178E-2</c:v>
                </c:pt>
                <c:pt idx="3006">
                  <c:v>3.4395709177592375E-2</c:v>
                </c:pt>
                <c:pt idx="3007">
                  <c:v>3.126895251822491E-2</c:v>
                </c:pt>
                <c:pt idx="3008">
                  <c:v>3.7028577764226515E-2</c:v>
                </c:pt>
                <c:pt idx="3009">
                  <c:v>3.0897912797627297E-2</c:v>
                </c:pt>
                <c:pt idx="3010">
                  <c:v>4.6683316240263881E-2</c:v>
                </c:pt>
                <c:pt idx="3011">
                  <c:v>6.3934362613299336E-2</c:v>
                </c:pt>
                <c:pt idx="3012">
                  <c:v>2.7398841367075977E-2</c:v>
                </c:pt>
                <c:pt idx="3013">
                  <c:v>1.9050863430994817E-2</c:v>
                </c:pt>
                <c:pt idx="3014">
                  <c:v>-2.1945948942539571E-2</c:v>
                </c:pt>
                <c:pt idx="3015">
                  <c:v>3.2383513041550016E-2</c:v>
                </c:pt>
                <c:pt idx="3016">
                  <c:v>0.4500873132466669</c:v>
                </c:pt>
                <c:pt idx="3017">
                  <c:v>0.47403276325636839</c:v>
                </c:pt>
                <c:pt idx="3018">
                  <c:v>0.44800620894198523</c:v>
                </c:pt>
                <c:pt idx="3019">
                  <c:v>0.36979405161183027</c:v>
                </c:pt>
                <c:pt idx="3020">
                  <c:v>0.35261523962635472</c:v>
                </c:pt>
                <c:pt idx="3021">
                  <c:v>0.31567480666352526</c:v>
                </c:pt>
                <c:pt idx="3022">
                  <c:v>0.37811347950217589</c:v>
                </c:pt>
                <c:pt idx="3023">
                  <c:v>0.39956149347229536</c:v>
                </c:pt>
                <c:pt idx="3024">
                  <c:v>0.39096820689081691</c:v>
                </c:pt>
                <c:pt idx="3025">
                  <c:v>0.35883637774759547</c:v>
                </c:pt>
                <c:pt idx="3026">
                  <c:v>0.36526762203065666</c:v>
                </c:pt>
                <c:pt idx="3027">
                  <c:v>0.10313607007234527</c:v>
                </c:pt>
                <c:pt idx="3028">
                  <c:v>1.0419879701749037E-2</c:v>
                </c:pt>
                <c:pt idx="3029">
                  <c:v>-2.3115891010893369E-2</c:v>
                </c:pt>
                <c:pt idx="3030">
                  <c:v>5.9524350694348208E-2</c:v>
                </c:pt>
                <c:pt idx="3031">
                  <c:v>3.8880616459239958E-2</c:v>
                </c:pt>
                <c:pt idx="3032">
                  <c:v>1.9055187515591654E-2</c:v>
                </c:pt>
                <c:pt idx="3033">
                  <c:v>2.9755356598386788E-2</c:v>
                </c:pt>
                <c:pt idx="3034">
                  <c:v>3.4460681320508918E-2</c:v>
                </c:pt>
                <c:pt idx="3035">
                  <c:v>2.0788258447210135E-3</c:v>
                </c:pt>
                <c:pt idx="3036">
                  <c:v>-2.7665493250547441E-3</c:v>
                </c:pt>
                <c:pt idx="3037">
                  <c:v>-2.4578263159353606E-2</c:v>
                </c:pt>
                <c:pt idx="3038">
                  <c:v>1.5247664717132801E-3</c:v>
                </c:pt>
                <c:pt idx="3039">
                  <c:v>0.7585719433434045</c:v>
                </c:pt>
                <c:pt idx="3040">
                  <c:v>0.71043046816531308</c:v>
                </c:pt>
                <c:pt idx="3041">
                  <c:v>0.7500291044155557</c:v>
                </c:pt>
                <c:pt idx="3042">
                  <c:v>0.78533137455996904</c:v>
                </c:pt>
                <c:pt idx="3043">
                  <c:v>0.93299331984366773</c:v>
                </c:pt>
                <c:pt idx="3044">
                  <c:v>0.24155334423593983</c:v>
                </c:pt>
                <c:pt idx="3045">
                  <c:v>0.30440945754913101</c:v>
                </c:pt>
                <c:pt idx="3046">
                  <c:v>-9.5346065360201789E-3</c:v>
                </c:pt>
                <c:pt idx="3047">
                  <c:v>1.753538265376833E-2</c:v>
                </c:pt>
                <c:pt idx="3048">
                  <c:v>3.6183052914599334E-2</c:v>
                </c:pt>
                <c:pt idx="3049">
                  <c:v>4.6490894475704744E-2</c:v>
                </c:pt>
                <c:pt idx="3050">
                  <c:v>5.0110319594201293E-2</c:v>
                </c:pt>
                <c:pt idx="3051">
                  <c:v>-5.7712115752418441E-2</c:v>
                </c:pt>
                <c:pt idx="3052">
                  <c:v>-1.2876347811625137E-2</c:v>
                </c:pt>
                <c:pt idx="3053">
                  <c:v>-6.7299387421348791E-3</c:v>
                </c:pt>
                <c:pt idx="3054">
                  <c:v>-3.6232613576516894E-2</c:v>
                </c:pt>
                <c:pt idx="3055">
                  <c:v>-1.5525958366826511E-2</c:v>
                </c:pt>
                <c:pt idx="3056">
                  <c:v>1.6945089669318403E-2</c:v>
                </c:pt>
                <c:pt idx="3057">
                  <c:v>5.9870277462094973E-2</c:v>
                </c:pt>
                <c:pt idx="3058">
                  <c:v>3.3813842614408077E-2</c:v>
                </c:pt>
                <c:pt idx="3059">
                  <c:v>-4.6637414419159029E-2</c:v>
                </c:pt>
                <c:pt idx="3060">
                  <c:v>3.8369542922083326E-2</c:v>
                </c:pt>
                <c:pt idx="3061">
                  <c:v>5.0561244005876325E-2</c:v>
                </c:pt>
                <c:pt idx="3062">
                  <c:v>-2.251994345427835E-3</c:v>
                </c:pt>
                <c:pt idx="3063">
                  <c:v>-1.7217673309865011E-2</c:v>
                </c:pt>
                <c:pt idx="3064">
                  <c:v>1.6415888239044267E-2</c:v>
                </c:pt>
                <c:pt idx="3065">
                  <c:v>-1.5675527344291378E-3</c:v>
                </c:pt>
                <c:pt idx="3066">
                  <c:v>8.8226293760567693E-3</c:v>
                </c:pt>
                <c:pt idx="3067">
                  <c:v>3.4731657288577217E-2</c:v>
                </c:pt>
                <c:pt idx="3068">
                  <c:v>3.1760900296587853E-2</c:v>
                </c:pt>
                <c:pt idx="3069">
                  <c:v>2.7064223743659396E-2</c:v>
                </c:pt>
                <c:pt idx="3070">
                  <c:v>2.9595254594339888E-2</c:v>
                </c:pt>
                <c:pt idx="3071">
                  <c:v>3.001624303572914E-2</c:v>
                </c:pt>
                <c:pt idx="3072">
                  <c:v>2.9206863098372924E-2</c:v>
                </c:pt>
                <c:pt idx="3073">
                  <c:v>3.5323724256451479E-2</c:v>
                </c:pt>
                <c:pt idx="3074">
                  <c:v>3.5070100063752531E-2</c:v>
                </c:pt>
                <c:pt idx="3075">
                  <c:v>4.2981345455553398E-2</c:v>
                </c:pt>
                <c:pt idx="3076">
                  <c:v>3.2297142223577352E-2</c:v>
                </c:pt>
                <c:pt idx="3077">
                  <c:v>3.68486847576018E-2</c:v>
                </c:pt>
                <c:pt idx="3078">
                  <c:v>6.9232474984061865E-3</c:v>
                </c:pt>
                <c:pt idx="3079">
                  <c:v>3.5246334229564545E-2</c:v>
                </c:pt>
                <c:pt idx="3080">
                  <c:v>1.2671009230257504E-2</c:v>
                </c:pt>
                <c:pt idx="3081">
                  <c:v>2.1876430967098154E-2</c:v>
                </c:pt>
                <c:pt idx="3082">
                  <c:v>2.6446378579150151E-2</c:v>
                </c:pt>
                <c:pt idx="3083">
                  <c:v>1.4293538819746654E-2</c:v>
                </c:pt>
                <c:pt idx="3084">
                  <c:v>1.1404606813205089E-2</c:v>
                </c:pt>
                <c:pt idx="3085">
                  <c:v>1.7759015439199493E-3</c:v>
                </c:pt>
                <c:pt idx="3086">
                  <c:v>9.3623638329129368E-3</c:v>
                </c:pt>
                <c:pt idx="3087">
                  <c:v>1.6386894697452671E-2</c:v>
                </c:pt>
                <c:pt idx="3088">
                  <c:v>1.8757601796158218E-2</c:v>
                </c:pt>
                <c:pt idx="3089">
                  <c:v>2.6343265792610249E-2</c:v>
                </c:pt>
                <c:pt idx="3090">
                  <c:v>5.729356653823766E-2</c:v>
                </c:pt>
                <c:pt idx="3091">
                  <c:v>1.4327798874629268E-2</c:v>
                </c:pt>
                <c:pt idx="3092">
                  <c:v>1.3873104748177508E-2</c:v>
                </c:pt>
                <c:pt idx="3093">
                  <c:v>2.2458741026138537E-2</c:v>
                </c:pt>
                <c:pt idx="3094">
                  <c:v>2.327843224214874E-2</c:v>
                </c:pt>
                <c:pt idx="3095">
                  <c:v>1.4680877013055409E-2</c:v>
                </c:pt>
                <c:pt idx="3096">
                  <c:v>1.4283726473930761E-2</c:v>
                </c:pt>
                <c:pt idx="3097">
                  <c:v>1.1847603736452588E-2</c:v>
                </c:pt>
                <c:pt idx="3098">
                  <c:v>1.8296587853757242E-2</c:v>
                </c:pt>
                <c:pt idx="3099">
                  <c:v>1.6139091387864846E-2</c:v>
                </c:pt>
                <c:pt idx="3100">
                  <c:v>2.2016963716495273E-2</c:v>
                </c:pt>
                <c:pt idx="3101">
                  <c:v>1.3255259583668267E-2</c:v>
                </c:pt>
                <c:pt idx="3102">
                  <c:v>2.1544973251656181E-2</c:v>
                </c:pt>
                <c:pt idx="3103">
                  <c:v>1.5596474207944121E-2</c:v>
                </c:pt>
                <c:pt idx="3104">
                  <c:v>1.5427058790919422E-2</c:v>
                </c:pt>
                <c:pt idx="3105">
                  <c:v>2.1794938603542424E-2</c:v>
                </c:pt>
                <c:pt idx="3106">
                  <c:v>3.3434099287634783E-3</c:v>
                </c:pt>
                <c:pt idx="3107">
                  <c:v>-1.1201319400171855E-3</c:v>
                </c:pt>
                <c:pt idx="3108">
                  <c:v>8.8186933503340073E-3</c:v>
                </c:pt>
                <c:pt idx="3109">
                  <c:v>1.3094215150927183E-2</c:v>
                </c:pt>
                <c:pt idx="3110">
                  <c:v>4.9864844637857921E-3</c:v>
                </c:pt>
                <c:pt idx="3111">
                  <c:v>7.4695235191396181E-3</c:v>
                </c:pt>
                <c:pt idx="3112">
                  <c:v>7.2952850846799899E-3</c:v>
                </c:pt>
                <c:pt idx="3113">
                  <c:v>1.354652548715248E-2</c:v>
                </c:pt>
                <c:pt idx="3114">
                  <c:v>7.0674945255980266E-3</c:v>
                </c:pt>
                <c:pt idx="3115">
                  <c:v>3.0367491753748931E-2</c:v>
                </c:pt>
                <c:pt idx="3116">
                  <c:v>4.229470299636888E-2</c:v>
                </c:pt>
                <c:pt idx="3117">
                  <c:v>3.3885245447237852E-2</c:v>
                </c:pt>
                <c:pt idx="3118">
                  <c:v>4.2617457105635172E-2</c:v>
                </c:pt>
                <c:pt idx="3119">
                  <c:v>4.5088726889708122E-2</c:v>
                </c:pt>
                <c:pt idx="3120">
                  <c:v>4.2282118801452453E-2</c:v>
                </c:pt>
                <c:pt idx="3121">
                  <c:v>4.1550406075893234E-2</c:v>
                </c:pt>
                <c:pt idx="3122">
                  <c:v>3.3369903262466395E-2</c:v>
                </c:pt>
                <c:pt idx="3123">
                  <c:v>3.8607533885855257E-2</c:v>
                </c:pt>
                <c:pt idx="3124">
                  <c:v>3.380719017656679E-2</c:v>
                </c:pt>
                <c:pt idx="3125">
                  <c:v>3.2479585331374565E-2</c:v>
                </c:pt>
                <c:pt idx="3126">
                  <c:v>2.0638523158799237E-2</c:v>
                </c:pt>
                <c:pt idx="3127">
                  <c:v>1.2732766028217424E-2</c:v>
                </c:pt>
                <c:pt idx="3128">
                  <c:v>1.82409291238185E-2</c:v>
                </c:pt>
                <c:pt idx="3129">
                  <c:v>2.4707597638384568E-3</c:v>
                </c:pt>
                <c:pt idx="3130">
                  <c:v>4.2752224408903177E-3</c:v>
                </c:pt>
                <c:pt idx="3131">
                  <c:v>1.5527177980430747E-3</c:v>
                </c:pt>
                <c:pt idx="3132">
                  <c:v>-1.2560689636056215E-2</c:v>
                </c:pt>
                <c:pt idx="3133">
                  <c:v>-1.6136818471602407E-3</c:v>
                </c:pt>
                <c:pt idx="3134">
                  <c:v>1.0158660642514621E-2</c:v>
                </c:pt>
                <c:pt idx="3135">
                  <c:v>4.4387781689164841E-3</c:v>
                </c:pt>
                <c:pt idx="3136">
                  <c:v>-3.9567924162208613E-4</c:v>
                </c:pt>
                <c:pt idx="3137">
                  <c:v>7.6374421376500272E-3</c:v>
                </c:pt>
                <c:pt idx="3138">
                  <c:v>2.0795298943925494E-2</c:v>
                </c:pt>
                <c:pt idx="3139">
                  <c:v>1.5217451561936971E-2</c:v>
                </c:pt>
                <c:pt idx="3140">
                  <c:v>5.0460847631454949E-3</c:v>
                </c:pt>
                <c:pt idx="3141">
                  <c:v>2.3064279180641408E-2</c:v>
                </c:pt>
                <c:pt idx="3142">
                  <c:v>3.4698395099370789E-2</c:v>
                </c:pt>
                <c:pt idx="3143">
                  <c:v>1.333963467028855E-2</c:v>
                </c:pt>
                <c:pt idx="3144">
                  <c:v>1.8796185935637665E-2</c:v>
                </c:pt>
                <c:pt idx="3145">
                  <c:v>3.6980070404967154E-2</c:v>
                </c:pt>
                <c:pt idx="3146">
                  <c:v>1.5550683260803283E-2</c:v>
                </c:pt>
                <c:pt idx="3147">
                  <c:v>2.3310474817750924E-2</c:v>
                </c:pt>
                <c:pt idx="3148">
                  <c:v>1.7952047010560745E-2</c:v>
                </c:pt>
                <c:pt idx="3149">
                  <c:v>1.8194639243839565E-2</c:v>
                </c:pt>
                <c:pt idx="3150">
                  <c:v>7.7918341325498254E-3</c:v>
                </c:pt>
                <c:pt idx="3151">
                  <c:v>2.6038140643623364E-2</c:v>
                </c:pt>
                <c:pt idx="3152">
                  <c:v>1.2893422402084432E-2</c:v>
                </c:pt>
                <c:pt idx="3153">
                  <c:v>5.828588851622918E-3</c:v>
                </c:pt>
                <c:pt idx="3154">
                  <c:v>2.0985669540150236E-2</c:v>
                </c:pt>
                <c:pt idx="3155">
                  <c:v>8.3152701166948461E-3</c:v>
                </c:pt>
                <c:pt idx="3156">
                  <c:v>9.2139590320702933E-3</c:v>
                </c:pt>
                <c:pt idx="3157">
                  <c:v>1.7417246445103528E-2</c:v>
                </c:pt>
                <c:pt idx="3158">
                  <c:v>1.971455497962691E-2</c:v>
                </c:pt>
                <c:pt idx="3159">
                  <c:v>3.0118247082628821E-2</c:v>
                </c:pt>
                <c:pt idx="3160">
                  <c:v>1.8921917010837931E-2</c:v>
                </c:pt>
                <c:pt idx="3161">
                  <c:v>1.2750893921334923E-2</c:v>
                </c:pt>
                <c:pt idx="3162">
                  <c:v>3.5837015272888545E-2</c:v>
                </c:pt>
                <c:pt idx="3163">
                  <c:v>2.0863763616708705E-2</c:v>
                </c:pt>
                <c:pt idx="3164">
                  <c:v>3.1402112149014609E-2</c:v>
                </c:pt>
                <c:pt idx="3165">
                  <c:v>2.1427058790919426E-2</c:v>
                </c:pt>
                <c:pt idx="3166">
                  <c:v>1.6535354935277326E-2</c:v>
                </c:pt>
                <c:pt idx="3167">
                  <c:v>1.1937467084291931E-2</c:v>
                </c:pt>
                <c:pt idx="3168">
                  <c:v>2.7888183607284421E-2</c:v>
                </c:pt>
                <c:pt idx="3169">
                  <c:v>2.0764143360035479E-2</c:v>
                </c:pt>
                <c:pt idx="3170">
                  <c:v>1.6431022535133188E-2</c:v>
                </c:pt>
                <c:pt idx="3171">
                  <c:v>2.0530975413698478E-2</c:v>
                </c:pt>
                <c:pt idx="3172">
                  <c:v>1.1338913989522411E-2</c:v>
                </c:pt>
                <c:pt idx="3173">
                  <c:v>1.9028688638190541E-2</c:v>
                </c:pt>
                <c:pt idx="3174">
                  <c:v>2.5256978130110599E-2</c:v>
                </c:pt>
                <c:pt idx="3175">
                  <c:v>2.170402195304488E-2</c:v>
                </c:pt>
                <c:pt idx="3176">
                  <c:v>1.5917731518696122E-2</c:v>
                </c:pt>
                <c:pt idx="3177">
                  <c:v>9.3387476785763788E-3</c:v>
                </c:pt>
                <c:pt idx="3178">
                  <c:v>2.1854588796185938E-2</c:v>
                </c:pt>
                <c:pt idx="3179">
                  <c:v>1.0215372675111568E-2</c:v>
                </c:pt>
                <c:pt idx="3180">
                  <c:v>6.9965906256063415E-3</c:v>
                </c:pt>
                <c:pt idx="3181">
                  <c:v>1.5403997006402971E-2</c:v>
                </c:pt>
                <c:pt idx="3182">
                  <c:v>-1.0941652576433739E-2</c:v>
                </c:pt>
                <c:pt idx="3183">
                  <c:v>8.7059899659062551E-3</c:v>
                </c:pt>
                <c:pt idx="3184">
                  <c:v>1.0380075948665354E-3</c:v>
                </c:pt>
                <c:pt idx="3185">
                  <c:v>6.4171632896305123E-3</c:v>
                </c:pt>
                <c:pt idx="3186">
                  <c:v>8.2037863458713309E-3</c:v>
                </c:pt>
                <c:pt idx="3187">
                  <c:v>5.6902735815062234E-3</c:v>
                </c:pt>
                <c:pt idx="3188">
                  <c:v>1.702963106688472E-2</c:v>
                </c:pt>
                <c:pt idx="3189">
                  <c:v>2.4154669179809851E-2</c:v>
                </c:pt>
                <c:pt idx="3190">
                  <c:v>2.9387421348781778E-2</c:v>
                </c:pt>
                <c:pt idx="3191">
                  <c:v>1.8291820273304324E-2</c:v>
                </c:pt>
                <c:pt idx="3192">
                  <c:v>9.9863070654433572E-3</c:v>
                </c:pt>
                <c:pt idx="3193">
                  <c:v>2.042403747539984E-2</c:v>
                </c:pt>
                <c:pt idx="3194">
                  <c:v>1.6254012251573025E-2</c:v>
                </c:pt>
                <c:pt idx="3195">
                  <c:v>1.5424231504836875E-2</c:v>
                </c:pt>
                <c:pt idx="3196">
                  <c:v>1.068869362751892E-2</c:v>
                </c:pt>
                <c:pt idx="3197">
                  <c:v>2.0950799678465505E-2</c:v>
                </c:pt>
                <c:pt idx="3198">
                  <c:v>2.7393020483964855E-2</c:v>
                </c:pt>
                <c:pt idx="3199">
                  <c:v>1.1661557224824681E-2</c:v>
                </c:pt>
                <c:pt idx="3200">
                  <c:v>2.6534523380547164E-2</c:v>
                </c:pt>
                <c:pt idx="3201">
                  <c:v>2.669811791446074E-2</c:v>
                </c:pt>
                <c:pt idx="3202">
                  <c:v>3.1503728137040221E-2</c:v>
                </c:pt>
                <c:pt idx="3203">
                  <c:v>3.5048147018876291E-2</c:v>
                </c:pt>
                <c:pt idx="3204">
                  <c:v>4.2911993791058013E-2</c:v>
                </c:pt>
                <c:pt idx="3205">
                  <c:v>5.7360090916650508E-2</c:v>
                </c:pt>
                <c:pt idx="3206">
                  <c:v>2.503528563904981E-2</c:v>
                </c:pt>
                <c:pt idx="3207">
                  <c:v>6.1923663275771271E-2</c:v>
                </c:pt>
                <c:pt idx="3208">
                  <c:v>6.4708817251988793E-2</c:v>
                </c:pt>
                <c:pt idx="3209">
                  <c:v>6.092080827119771E-2</c:v>
                </c:pt>
                <c:pt idx="3210">
                  <c:v>5.7047980707930268E-2</c:v>
                </c:pt>
                <c:pt idx="3211">
                  <c:v>7.2645175596640521E-2</c:v>
                </c:pt>
                <c:pt idx="3212">
                  <c:v>6.7264462122682042E-2</c:v>
                </c:pt>
                <c:pt idx="3213">
                  <c:v>5.7829087784461018E-2</c:v>
                </c:pt>
                <c:pt idx="3214">
                  <c:v>3.813742827840453E-2</c:v>
                </c:pt>
                <c:pt idx="3215">
                  <c:v>2.1314632591401726E-2</c:v>
                </c:pt>
                <c:pt idx="3216">
                  <c:v>1.4222524045790946E-2</c:v>
                </c:pt>
                <c:pt idx="3217">
                  <c:v>1.1469800704049674E-3</c:v>
                </c:pt>
                <c:pt idx="3218">
                  <c:v>3.3836571777032462E-2</c:v>
                </c:pt>
                <c:pt idx="3219">
                  <c:v>3.038196080605372E-2</c:v>
                </c:pt>
                <c:pt idx="3220">
                  <c:v>3.2983064001995729E-2</c:v>
                </c:pt>
                <c:pt idx="3221">
                  <c:v>4.1893616431521466E-2</c:v>
                </c:pt>
                <c:pt idx="3222">
                  <c:v>3.1785957812456689E-2</c:v>
                </c:pt>
                <c:pt idx="3223">
                  <c:v>2.760201790614519E-2</c:v>
                </c:pt>
                <c:pt idx="3224">
                  <c:v>1.7214457964908392E-2</c:v>
                </c:pt>
                <c:pt idx="3225">
                  <c:v>2.303129417634504E-2</c:v>
                </c:pt>
                <c:pt idx="3226">
                  <c:v>2.5759902430911665E-2</c:v>
                </c:pt>
                <c:pt idx="3227">
                  <c:v>3.0866535465809242E-2</c:v>
                </c:pt>
                <c:pt idx="3228">
                  <c:v>3.2806164592399593E-2</c:v>
                </c:pt>
                <c:pt idx="3229">
                  <c:v>3.6782936496937112E-2</c:v>
                </c:pt>
                <c:pt idx="3230">
                  <c:v>2.9231089059511602E-2</c:v>
                </c:pt>
                <c:pt idx="3231">
                  <c:v>4.4493610887823269E-2</c:v>
                </c:pt>
                <c:pt idx="3232">
                  <c:v>4.7235191396180397E-2</c:v>
                </c:pt>
                <c:pt idx="3233">
                  <c:v>6.2709759680682986E-2</c:v>
                </c:pt>
                <c:pt idx="3234">
                  <c:v>5.4982398758211606E-2</c:v>
                </c:pt>
                <c:pt idx="3235">
                  <c:v>3.9734345982204732E-2</c:v>
                </c:pt>
                <c:pt idx="3236">
                  <c:v>5.6787426892479974E-2</c:v>
                </c:pt>
                <c:pt idx="3237">
                  <c:v>4.0060758932283724E-2</c:v>
                </c:pt>
                <c:pt idx="3238">
                  <c:v>2.7060897524738756E-2</c:v>
                </c:pt>
                <c:pt idx="3239">
                  <c:v>3.6758765972780445E-2</c:v>
                </c:pt>
                <c:pt idx="3240">
                  <c:v>2.6099509382709205E-2</c:v>
                </c:pt>
                <c:pt idx="3241">
                  <c:v>2.5184411120658591E-2</c:v>
                </c:pt>
                <c:pt idx="3242">
                  <c:v>1.469440363666602E-2</c:v>
                </c:pt>
                <c:pt idx="3243">
                  <c:v>1.804495939241068E-2</c:v>
                </c:pt>
                <c:pt idx="3244">
                  <c:v>1.3439864733763894E-2</c:v>
                </c:pt>
                <c:pt idx="3245">
                  <c:v>2.809124927238961E-2</c:v>
                </c:pt>
                <c:pt idx="3246">
                  <c:v>1.0706322587798321E-2</c:v>
                </c:pt>
                <c:pt idx="3247">
                  <c:v>3.2310336225295895E-2</c:v>
                </c:pt>
                <c:pt idx="3248">
                  <c:v>2.9220334285001523E-2</c:v>
                </c:pt>
                <c:pt idx="3249">
                  <c:v>2.2023782465282592E-2</c:v>
                </c:pt>
                <c:pt idx="3250">
                  <c:v>2.3996285722205284E-2</c:v>
                </c:pt>
                <c:pt idx="3251">
                  <c:v>2.9753859799872499E-2</c:v>
                </c:pt>
                <c:pt idx="3252">
                  <c:v>3.5001358206059263E-2</c:v>
                </c:pt>
                <c:pt idx="3253">
                  <c:v>9.7067938021454126E-3</c:v>
                </c:pt>
                <c:pt idx="3254">
                  <c:v>1.6727998447764507E-2</c:v>
                </c:pt>
                <c:pt idx="3255">
                  <c:v>1.2880394711311917E-2</c:v>
                </c:pt>
                <c:pt idx="3256">
                  <c:v>2.2211325775424787E-2</c:v>
                </c:pt>
                <c:pt idx="3257">
                  <c:v>2.1400227291626245E-2</c:v>
                </c:pt>
                <c:pt idx="3258">
                  <c:v>2.1520969038445546E-2</c:v>
                </c:pt>
                <c:pt idx="3259">
                  <c:v>2.5725753249993072E-2</c:v>
                </c:pt>
                <c:pt idx="3260">
                  <c:v>1.3148598830279681E-2</c:v>
                </c:pt>
                <c:pt idx="3261">
                  <c:v>2.1968955290074008E-2</c:v>
                </c:pt>
                <c:pt idx="3262">
                  <c:v>1.7285583612828118E-2</c:v>
                </c:pt>
                <c:pt idx="3263">
                  <c:v>2.49575075532888E-2</c:v>
                </c:pt>
                <c:pt idx="3264">
                  <c:v>3.0375585553122492E-2</c:v>
                </c:pt>
                <c:pt idx="3265">
                  <c:v>1.5468359342517394E-2</c:v>
                </c:pt>
                <c:pt idx="3266">
                  <c:v>1.5879313690162707E-2</c:v>
                </c:pt>
                <c:pt idx="3267">
                  <c:v>1.2069185353549353E-2</c:v>
                </c:pt>
                <c:pt idx="3268">
                  <c:v>1.7860908612135157E-2</c:v>
                </c:pt>
                <c:pt idx="3269">
                  <c:v>1.0270865094104277E-2</c:v>
                </c:pt>
                <c:pt idx="3270">
                  <c:v>2.3870665520969041E-2</c:v>
                </c:pt>
                <c:pt idx="3271">
                  <c:v>1.8794744574105387E-2</c:v>
                </c:pt>
                <c:pt idx="3272">
                  <c:v>3.022219142389888E-2</c:v>
                </c:pt>
                <c:pt idx="3273">
                  <c:v>2.9432602489120489E-2</c:v>
                </c:pt>
                <c:pt idx="3274">
                  <c:v>2.8727277766998367E-2</c:v>
                </c:pt>
                <c:pt idx="3275">
                  <c:v>4.0878398979959533E-2</c:v>
                </c:pt>
                <c:pt idx="3276">
                  <c:v>3.2961055520137485E-2</c:v>
                </c:pt>
                <c:pt idx="3277">
                  <c:v>1.9675194722399314E-2</c:v>
                </c:pt>
                <c:pt idx="3278">
                  <c:v>1.6329351110125567E-2</c:v>
                </c:pt>
                <c:pt idx="3279">
                  <c:v>1.9139784350139979E-2</c:v>
                </c:pt>
                <c:pt idx="3280">
                  <c:v>2.2078720514455193E-2</c:v>
                </c:pt>
                <c:pt idx="3281">
                  <c:v>2.2157330154946368E-2</c:v>
                </c:pt>
                <c:pt idx="3282">
                  <c:v>2.5790060149125483E-2</c:v>
                </c:pt>
                <c:pt idx="3283">
                  <c:v>2.3001469080023283E-2</c:v>
                </c:pt>
                <c:pt idx="3284">
                  <c:v>2.5721318291432215E-2</c:v>
                </c:pt>
                <c:pt idx="3285">
                  <c:v>3.8493167391967183E-2</c:v>
                </c:pt>
                <c:pt idx="3286">
                  <c:v>5.0108601047758966E-2</c:v>
                </c:pt>
                <c:pt idx="3287">
                  <c:v>4.3779970618399534E-2</c:v>
                </c:pt>
                <c:pt idx="3288">
                  <c:v>1.7305319178423928E-2</c:v>
                </c:pt>
                <c:pt idx="3289">
                  <c:v>1.2833661335476898E-2</c:v>
                </c:pt>
                <c:pt idx="3290">
                  <c:v>1.1001857138897359E-2</c:v>
                </c:pt>
                <c:pt idx="3291">
                  <c:v>8.9983091720486734E-3</c:v>
                </c:pt>
                <c:pt idx="3292">
                  <c:v>2.1885633506111928E-2</c:v>
                </c:pt>
                <c:pt idx="3293">
                  <c:v>5.6491947778362942E-3</c:v>
                </c:pt>
                <c:pt idx="3294">
                  <c:v>1.627895889347784E-2</c:v>
                </c:pt>
                <c:pt idx="3295">
                  <c:v>5.2640851512043693E-3</c:v>
                </c:pt>
                <c:pt idx="3296">
                  <c:v>2.110641128696954E-2</c:v>
                </c:pt>
                <c:pt idx="3297">
                  <c:v>7.7949940405244349E-3</c:v>
                </c:pt>
                <c:pt idx="3298">
                  <c:v>4.6430634476259114E-3</c:v>
                </c:pt>
                <c:pt idx="3299">
                  <c:v>-5.1327272223300165E-3</c:v>
                </c:pt>
                <c:pt idx="3300">
                  <c:v>1.1293511101255647E-3</c:v>
                </c:pt>
                <c:pt idx="3301">
                  <c:v>6.3514704659478347E-3</c:v>
                </c:pt>
                <c:pt idx="3302">
                  <c:v>5.0268148681985759E-4</c:v>
                </c:pt>
                <c:pt idx="3303">
                  <c:v>7.96185935637664E-3</c:v>
                </c:pt>
                <c:pt idx="3304">
                  <c:v>6.6135210799124098E-3</c:v>
                </c:pt>
                <c:pt idx="3305">
                  <c:v>5.1847104803614489E-3</c:v>
                </c:pt>
                <c:pt idx="3306">
                  <c:v>-7.4973528841089897E-3</c:v>
                </c:pt>
                <c:pt idx="3307">
                  <c:v>7.0972641849377724E-3</c:v>
                </c:pt>
                <c:pt idx="3308">
                  <c:v>8.4729883305152878E-3</c:v>
                </c:pt>
                <c:pt idx="3309">
                  <c:v>4.9784738198852454E-3</c:v>
                </c:pt>
                <c:pt idx="3310">
                  <c:v>1.6026443440419105E-2</c:v>
                </c:pt>
                <c:pt idx="3311">
                  <c:v>3.2239986695124321E-3</c:v>
                </c:pt>
                <c:pt idx="3312">
                  <c:v>7.5570030767525016E-3</c:v>
                </c:pt>
                <c:pt idx="3313">
                  <c:v>9.6195914294425824E-3</c:v>
                </c:pt>
                <c:pt idx="3314">
                  <c:v>1.0577487041605455E-2</c:v>
                </c:pt>
                <c:pt idx="3315">
                  <c:v>-2.9327327660282178E-3</c:v>
                </c:pt>
                <c:pt idx="3316">
                  <c:v>-6.4015854976855064E-6</c:v>
                </c:pt>
                <c:pt idx="3317">
                  <c:v>4.5145106300413006E-3</c:v>
                </c:pt>
                <c:pt idx="3318">
                  <c:v>-9.4049948720791639E-3</c:v>
                </c:pt>
                <c:pt idx="3319">
                  <c:v>7.8055270671064676E-3</c:v>
                </c:pt>
                <c:pt idx="3320">
                  <c:v>1.412828117637276E-2</c:v>
                </c:pt>
                <c:pt idx="3321">
                  <c:v>-2.3114615960307121E-3</c:v>
                </c:pt>
                <c:pt idx="3322">
                  <c:v>5.1151426116362222E-4</c:v>
                </c:pt>
                <c:pt idx="3323">
                  <c:v>1.0320869251877928E-2</c:v>
                </c:pt>
                <c:pt idx="3324">
                  <c:v>1.1129473071485988E-2</c:v>
                </c:pt>
                <c:pt idx="3325">
                  <c:v>5.8855226321479059E-3</c:v>
                </c:pt>
                <c:pt idx="3326">
                  <c:v>5.9394073786623054E-3</c:v>
                </c:pt>
                <c:pt idx="3327">
                  <c:v>3.5849155971948892E-3</c:v>
                </c:pt>
                <c:pt idx="3328">
                  <c:v>-6.3730354519499965E-3</c:v>
                </c:pt>
                <c:pt idx="3329">
                  <c:v>2.898783158244865E-2</c:v>
                </c:pt>
                <c:pt idx="3330">
                  <c:v>5.1918895695318348E-3</c:v>
                </c:pt>
                <c:pt idx="3331">
                  <c:v>1.1634115918729385E-2</c:v>
                </c:pt>
                <c:pt idx="3332">
                  <c:v>1.4206281010061812E-2</c:v>
                </c:pt>
                <c:pt idx="3333">
                  <c:v>8.3133852593064838E-3</c:v>
                </c:pt>
                <c:pt idx="3334">
                  <c:v>-1.9038778168916485E-3</c:v>
                </c:pt>
                <c:pt idx="3335">
                  <c:v>9.1470465947833812E-3</c:v>
                </c:pt>
                <c:pt idx="3336">
                  <c:v>6.2352745516534086E-3</c:v>
                </c:pt>
                <c:pt idx="3337">
                  <c:v>1.1512154558305848E-2</c:v>
                </c:pt>
                <c:pt idx="3338">
                  <c:v>-2.4549879424564129E-3</c:v>
                </c:pt>
                <c:pt idx="3339">
                  <c:v>2.3826315935360481E-3</c:v>
                </c:pt>
                <c:pt idx="3340">
                  <c:v>9.2953405216620009E-3</c:v>
                </c:pt>
                <c:pt idx="3341">
                  <c:v>3.3300607034953016E-3</c:v>
                </c:pt>
                <c:pt idx="3342">
                  <c:v>-7.8708872688970817E-3</c:v>
                </c:pt>
                <c:pt idx="3343">
                  <c:v>1.1614491227097596E-3</c:v>
                </c:pt>
                <c:pt idx="3344">
                  <c:v>1.3226598663968733E-2</c:v>
                </c:pt>
                <c:pt idx="3345">
                  <c:v>-4.7788507913629187E-2</c:v>
                </c:pt>
                <c:pt idx="3346">
                  <c:v>9.9985586384677234E-4</c:v>
                </c:pt>
                <c:pt idx="3347">
                  <c:v>2.6629653241677523E-3</c:v>
                </c:pt>
                <c:pt idx="3348">
                  <c:v>-1.222352191146714E-3</c:v>
                </c:pt>
                <c:pt idx="3349">
                  <c:v>-6.0031599079746097E-3</c:v>
                </c:pt>
                <c:pt idx="3350">
                  <c:v>6.8305014275022871E-3</c:v>
                </c:pt>
                <c:pt idx="3351">
                  <c:v>9.5415915957535267E-3</c:v>
                </c:pt>
                <c:pt idx="3352">
                  <c:v>1.5314244532527649E-3</c:v>
                </c:pt>
                <c:pt idx="3353">
                  <c:v>8.8356016298472718E-3</c:v>
                </c:pt>
                <c:pt idx="3354">
                  <c:v>6.4846300967375337E-3</c:v>
                </c:pt>
                <c:pt idx="3355">
                  <c:v>-1.1376500263325666E-3</c:v>
                </c:pt>
                <c:pt idx="3356">
                  <c:v>-7.4824957729301223E-3</c:v>
                </c:pt>
                <c:pt idx="3357">
                  <c:v>6.8164758710535798E-3</c:v>
                </c:pt>
                <c:pt idx="3358">
                  <c:v>5.6850625051972177E-3</c:v>
                </c:pt>
                <c:pt idx="3359">
                  <c:v>3.5767885356321207E-3</c:v>
                </c:pt>
                <c:pt idx="3360">
                  <c:v>1.9898661196884441E-2</c:v>
                </c:pt>
                <c:pt idx="3361">
                  <c:v>1.2539180087036063E-2</c:v>
                </c:pt>
                <c:pt idx="3362">
                  <c:v>1.236383291293622E-3</c:v>
                </c:pt>
                <c:pt idx="3363">
                  <c:v>1.1206696787426893E-2</c:v>
                </c:pt>
                <c:pt idx="3364">
                  <c:v>1.1324167752307565E-2</c:v>
                </c:pt>
                <c:pt idx="3365">
                  <c:v>2.060548271752086E-2</c:v>
                </c:pt>
                <c:pt idx="3366">
                  <c:v>5.1594478476591739E-3</c:v>
                </c:pt>
                <c:pt idx="3367">
                  <c:v>1.1533996729218062E-2</c:v>
                </c:pt>
                <c:pt idx="3368">
                  <c:v>1.304071846328686E-2</c:v>
                </c:pt>
                <c:pt idx="3369">
                  <c:v>8.5939518252626333E-3</c:v>
                </c:pt>
                <c:pt idx="3370">
                  <c:v>1.7731629570086206E-2</c:v>
                </c:pt>
                <c:pt idx="3371">
                  <c:v>3.358527593757796E-3</c:v>
                </c:pt>
                <c:pt idx="3372">
                  <c:v>1.9148044460459573E-2</c:v>
                </c:pt>
                <c:pt idx="3373">
                  <c:v>1.2913767774482358E-2</c:v>
                </c:pt>
                <c:pt idx="3374">
                  <c:v>1.0595781245668985E-2</c:v>
                </c:pt>
                <c:pt idx="3375">
                  <c:v>1.4318984394489564E-2</c:v>
                </c:pt>
                <c:pt idx="3376">
                  <c:v>8.0156886659090276E-3</c:v>
                </c:pt>
                <c:pt idx="3377">
                  <c:v>2.717604013637498E-3</c:v>
                </c:pt>
                <c:pt idx="3378">
                  <c:v>3.8725503783574025E-3</c:v>
                </c:pt>
                <c:pt idx="3379">
                  <c:v>2.5808742412063088E-2</c:v>
                </c:pt>
                <c:pt idx="3380">
                  <c:v>-2.2695456939324224E-3</c:v>
                </c:pt>
                <c:pt idx="3381">
                  <c:v>7.6985891288078277E-3</c:v>
                </c:pt>
                <c:pt idx="3382">
                  <c:v>-4.8856445935083299E-3</c:v>
                </c:pt>
                <c:pt idx="3383">
                  <c:v>-1.0703550738697786E-3</c:v>
                </c:pt>
                <c:pt idx="3384">
                  <c:v>-4.9375114338775399E-4</c:v>
                </c:pt>
                <c:pt idx="3385">
                  <c:v>4.4134600992321981E-3</c:v>
                </c:pt>
                <c:pt idx="3386">
                  <c:v>3.8282894919200597E-3</c:v>
                </c:pt>
                <c:pt idx="3387">
                  <c:v>1.7094159713945171E-2</c:v>
                </c:pt>
                <c:pt idx="3388">
                  <c:v>9.0754774510075666E-3</c:v>
                </c:pt>
                <c:pt idx="3389">
                  <c:v>5.664772569781302E-4</c:v>
                </c:pt>
                <c:pt idx="3390">
                  <c:v>1.4808271197715998E-2</c:v>
                </c:pt>
                <c:pt idx="3391">
                  <c:v>5.4375807301050537E-3</c:v>
                </c:pt>
                <c:pt idx="3392">
                  <c:v>4.5355711395071649E-3</c:v>
                </c:pt>
                <c:pt idx="3393">
                  <c:v>-4.6006153505003189E-4</c:v>
                </c:pt>
                <c:pt idx="3394">
                  <c:v>-4.2152396263547415E-3</c:v>
                </c:pt>
                <c:pt idx="3395">
                  <c:v>1.1479058680045459E-2</c:v>
                </c:pt>
                <c:pt idx="3396">
                  <c:v>6.5691714943038508E-3</c:v>
                </c:pt>
                <c:pt idx="3397">
                  <c:v>1.2066358067466809E-3</c:v>
                </c:pt>
                <c:pt idx="3398">
                  <c:v>1.3747539983923276E-2</c:v>
                </c:pt>
                <c:pt idx="3399">
                  <c:v>2.284885106854783E-2</c:v>
                </c:pt>
                <c:pt idx="3400">
                  <c:v>1.2869917121711894E-2</c:v>
                </c:pt>
                <c:pt idx="3401">
                  <c:v>2.6681653130803559E-2</c:v>
                </c:pt>
                <c:pt idx="3402">
                  <c:v>4.8802228566676834E-2</c:v>
                </c:pt>
                <c:pt idx="3403">
                  <c:v>4.0968927571583005E-2</c:v>
                </c:pt>
                <c:pt idx="3404">
                  <c:v>3.3296393824320203E-2</c:v>
                </c:pt>
                <c:pt idx="3405">
                  <c:v>3.7277489813454558E-2</c:v>
                </c:pt>
                <c:pt idx="3406">
                  <c:v>1.900812151786457E-2</c:v>
                </c:pt>
                <c:pt idx="3407">
                  <c:v>2.0885772098566957E-2</c:v>
                </c:pt>
                <c:pt idx="3408">
                  <c:v>2.6968983008565015E-2</c:v>
                </c:pt>
                <c:pt idx="3409">
                  <c:v>1.8551708844970483E-2</c:v>
                </c:pt>
                <c:pt idx="3410">
                  <c:v>3.5312027053247222E-2</c:v>
                </c:pt>
                <c:pt idx="3411">
                  <c:v>2.4257671092385732E-2</c:v>
                </c:pt>
                <c:pt idx="3412">
                  <c:v>3.0931064112869694E-2</c:v>
                </c:pt>
                <c:pt idx="3413">
                  <c:v>3.2981733514427479E-2</c:v>
                </c:pt>
                <c:pt idx="3414">
                  <c:v>6.3452615239626364E-2</c:v>
                </c:pt>
                <c:pt idx="3415">
                  <c:v>2.0736535742994153E-2</c:v>
                </c:pt>
                <c:pt idx="3416">
                  <c:v>4.7689663774704107E-2</c:v>
                </c:pt>
                <c:pt idx="3417">
                  <c:v>4.34336557917787E-2</c:v>
                </c:pt>
                <c:pt idx="3418">
                  <c:v>5.2060426310391664E-2</c:v>
                </c:pt>
                <c:pt idx="3419">
                  <c:v>4.4303129417634507E-2</c:v>
                </c:pt>
                <c:pt idx="3420">
                  <c:v>3.5788064417773095E-2</c:v>
                </c:pt>
                <c:pt idx="3421">
                  <c:v>3.3959253818222138E-2</c:v>
                </c:pt>
                <c:pt idx="3422">
                  <c:v>3.3562214153061508E-2</c:v>
                </c:pt>
                <c:pt idx="3423">
                  <c:v>3.3200820467333761E-2</c:v>
                </c:pt>
                <c:pt idx="3424">
                  <c:v>1.8450259167890903E-2</c:v>
                </c:pt>
                <c:pt idx="3425">
                  <c:v>7.0530809102752447E-4</c:v>
                </c:pt>
                <c:pt idx="3426">
                  <c:v>1.2589128807827704E-2</c:v>
                </c:pt>
                <c:pt idx="3427">
                  <c:v>8.5024253679629683E-3</c:v>
                </c:pt>
                <c:pt idx="3428">
                  <c:v>1.9113950716522995E-2</c:v>
                </c:pt>
                <c:pt idx="3429">
                  <c:v>2.0700501704687197E-2</c:v>
                </c:pt>
                <c:pt idx="3430">
                  <c:v>2.5144662804556919E-2</c:v>
                </c:pt>
                <c:pt idx="3431">
                  <c:v>1.4831000360340385E-2</c:v>
                </c:pt>
                <c:pt idx="3432">
                  <c:v>1.101150317376722E-2</c:v>
                </c:pt>
                <c:pt idx="3433">
                  <c:v>1.2267206253291571E-2</c:v>
                </c:pt>
                <c:pt idx="3434">
                  <c:v>1.5579455054466836E-2</c:v>
                </c:pt>
                <c:pt idx="3435">
                  <c:v>5.2811652853618652E-3</c:v>
                </c:pt>
                <c:pt idx="3436">
                  <c:v>1.5680128613798264E-2</c:v>
                </c:pt>
                <c:pt idx="3437">
                  <c:v>2.3682955899880811E-2</c:v>
                </c:pt>
                <c:pt idx="3438">
                  <c:v>1.274895362696455E-2</c:v>
                </c:pt>
                <c:pt idx="3439">
                  <c:v>2.9716439837015274E-2</c:v>
                </c:pt>
                <c:pt idx="3440">
                  <c:v>1.6383346730603987E-2</c:v>
                </c:pt>
                <c:pt idx="3441">
                  <c:v>2.7268509022368825E-2</c:v>
                </c:pt>
                <c:pt idx="3442">
                  <c:v>1.6040746181777865E-2</c:v>
                </c:pt>
                <c:pt idx="3443">
                  <c:v>1.9803697646700116E-2</c:v>
                </c:pt>
                <c:pt idx="3444">
                  <c:v>4.1847825484380638E-3</c:v>
                </c:pt>
                <c:pt idx="3445">
                  <c:v>3.0020622557307981E-2</c:v>
                </c:pt>
                <c:pt idx="3446">
                  <c:v>1.720564348476869E-2</c:v>
                </c:pt>
                <c:pt idx="3447">
                  <c:v>2.7302103833467307E-2</c:v>
                </c:pt>
                <c:pt idx="3448">
                  <c:v>3.148798403414918E-2</c:v>
                </c:pt>
                <c:pt idx="3449">
                  <c:v>2.4307065443357263E-2</c:v>
                </c:pt>
                <c:pt idx="3450">
                  <c:v>2.3782188097679964E-2</c:v>
                </c:pt>
                <c:pt idx="3451">
                  <c:v>3.5411813620866484E-2</c:v>
                </c:pt>
                <c:pt idx="3452">
                  <c:v>5.849045097984866E-2</c:v>
                </c:pt>
                <c:pt idx="3453">
                  <c:v>6.1737395016215321E-2</c:v>
                </c:pt>
                <c:pt idx="3454">
                  <c:v>4.691925603570142E-2</c:v>
                </c:pt>
                <c:pt idx="3455">
                  <c:v>4.0814202954791143E-2</c:v>
                </c:pt>
                <c:pt idx="3456">
                  <c:v>2.9308756271308592E-2</c:v>
                </c:pt>
                <c:pt idx="3457">
                  <c:v>4.4836045125703362E-2</c:v>
                </c:pt>
                <c:pt idx="3458">
                  <c:v>3.3817889514094854E-2</c:v>
                </c:pt>
                <c:pt idx="3459">
                  <c:v>-1.0194306621947502E-2</c:v>
                </c:pt>
                <c:pt idx="3460">
                  <c:v>2.5808520664135044E-2</c:v>
                </c:pt>
                <c:pt idx="3461">
                  <c:v>3.483371677245891E-2</c:v>
                </c:pt>
                <c:pt idx="3462">
                  <c:v>4.1297613437924444E-2</c:v>
                </c:pt>
                <c:pt idx="3463">
                  <c:v>4.3083294065471081E-2</c:v>
                </c:pt>
                <c:pt idx="3464">
                  <c:v>4.0750893921334921E-2</c:v>
                </c:pt>
                <c:pt idx="3465">
                  <c:v>3.013947944673892E-2</c:v>
                </c:pt>
                <c:pt idx="3466">
                  <c:v>2.7032347479003242E-2</c:v>
                </c:pt>
                <c:pt idx="3467">
                  <c:v>2.2831000360340383E-2</c:v>
                </c:pt>
                <c:pt idx="3468">
                  <c:v>1.3970008592732213E-2</c:v>
                </c:pt>
                <c:pt idx="3469">
                  <c:v>2.1370790254178561E-2</c:v>
                </c:pt>
                <c:pt idx="3470">
                  <c:v>2.3751365135682014E-2</c:v>
                </c:pt>
                <c:pt idx="3471">
                  <c:v>4.1804695512376311E-3</c:v>
                </c:pt>
                <c:pt idx="3472">
                  <c:v>-3.0160933558777058E-3</c:v>
                </c:pt>
                <c:pt idx="3473">
                  <c:v>1.073409651578568E-2</c:v>
                </c:pt>
                <c:pt idx="3474">
                  <c:v>6.6068132050891154E-3</c:v>
                </c:pt>
                <c:pt idx="3475">
                  <c:v>9.6622224686088096E-3</c:v>
                </c:pt>
                <c:pt idx="3476">
                  <c:v>8.610749230811874E-3</c:v>
                </c:pt>
                <c:pt idx="3477">
                  <c:v>5.5178645674529483E-3</c:v>
                </c:pt>
                <c:pt idx="3478">
                  <c:v>1.3874268924799735E-2</c:v>
                </c:pt>
                <c:pt idx="3479">
                  <c:v>1.2380852066413504E-2</c:v>
                </c:pt>
                <c:pt idx="3480">
                  <c:v>1.4674945255980265E-2</c:v>
                </c:pt>
                <c:pt idx="3481">
                  <c:v>-6.6123014663081745E-3</c:v>
                </c:pt>
                <c:pt idx="3482">
                  <c:v>1.5321728525099094E-2</c:v>
                </c:pt>
                <c:pt idx="3483">
                  <c:v>1.8296476979793218E-2</c:v>
                </c:pt>
                <c:pt idx="3484">
                  <c:v>6.1859910746458972E-3</c:v>
                </c:pt>
                <c:pt idx="3485">
                  <c:v>1.0291931147268344E-2</c:v>
                </c:pt>
                <c:pt idx="3486">
                  <c:v>1.88751281980209E-2</c:v>
                </c:pt>
                <c:pt idx="3487">
                  <c:v>3.1929262410954354E-2</c:v>
                </c:pt>
                <c:pt idx="3488">
                  <c:v>2.1381323280760596E-2</c:v>
                </c:pt>
                <c:pt idx="3489">
                  <c:v>2.0206170136097792E-2</c:v>
                </c:pt>
                <c:pt idx="3490">
                  <c:v>1.9100590403858416E-2</c:v>
                </c:pt>
                <c:pt idx="3491">
                  <c:v>2.968107104249245E-2</c:v>
                </c:pt>
                <c:pt idx="3492">
                  <c:v>1.3497297447126978E-2</c:v>
                </c:pt>
                <c:pt idx="3493">
                  <c:v>6.3220334285001532E-3</c:v>
                </c:pt>
                <c:pt idx="3494">
                  <c:v>1.4311777586828172E-2</c:v>
                </c:pt>
                <c:pt idx="3495">
                  <c:v>1.388729661557225E-2</c:v>
                </c:pt>
                <c:pt idx="3496">
                  <c:v>8.6740028272860835E-3</c:v>
                </c:pt>
                <c:pt idx="3497">
                  <c:v>4.8114200182942041E-3</c:v>
                </c:pt>
                <c:pt idx="3498">
                  <c:v>1.1683343958754885E-2</c:v>
                </c:pt>
                <c:pt idx="3499">
                  <c:v>1.3161571084070183E-2</c:v>
                </c:pt>
                <c:pt idx="3500">
                  <c:v>1.7762397095102144E-2</c:v>
                </c:pt>
                <c:pt idx="3501">
                  <c:v>3.0995537322948137E-2</c:v>
                </c:pt>
                <c:pt idx="3502">
                  <c:v>2.6106161820550491E-2</c:v>
                </c:pt>
                <c:pt idx="3503">
                  <c:v>2.6961110957119495E-2</c:v>
                </c:pt>
                <c:pt idx="3504">
                  <c:v>2.2286997255869391E-2</c:v>
                </c:pt>
                <c:pt idx="3505">
                  <c:v>3.4470881725198882E-2</c:v>
                </c:pt>
                <c:pt idx="3506">
                  <c:v>2.6056767469578961E-2</c:v>
                </c:pt>
                <c:pt idx="3507">
                  <c:v>1.7088948637636169E-2</c:v>
                </c:pt>
                <c:pt idx="3508">
                  <c:v>1.5801979100257785E-2</c:v>
                </c:pt>
                <c:pt idx="3509">
                  <c:v>1.3513152423982039E-2</c:v>
                </c:pt>
                <c:pt idx="3510">
                  <c:v>1.9916789090001941E-2</c:v>
                </c:pt>
                <c:pt idx="3511">
                  <c:v>-7.6362779610278028E-3</c:v>
                </c:pt>
                <c:pt idx="3512">
                  <c:v>2.6726889708124292E-2</c:v>
                </c:pt>
                <c:pt idx="3513">
                  <c:v>1.648429747484547E-2</c:v>
                </c:pt>
                <c:pt idx="3514">
                  <c:v>2.1092441167502841E-2</c:v>
                </c:pt>
                <c:pt idx="3515">
                  <c:v>1.9191229869445908E-2</c:v>
                </c:pt>
                <c:pt idx="3516">
                  <c:v>7.8857998170579601E-3</c:v>
                </c:pt>
                <c:pt idx="3517">
                  <c:v>9.0928846633589275E-3</c:v>
                </c:pt>
                <c:pt idx="3518">
                  <c:v>2.1897053524406133E-2</c:v>
                </c:pt>
                <c:pt idx="3519">
                  <c:v>9.0085095767386428E-4</c:v>
                </c:pt>
                <c:pt idx="3520">
                  <c:v>2.5249549574521165E-3</c:v>
                </c:pt>
                <c:pt idx="3521">
                  <c:v>-1.3529395459711173E-2</c:v>
                </c:pt>
                <c:pt idx="3522">
                  <c:v>1.7329766887490647E-2</c:v>
                </c:pt>
                <c:pt idx="3523">
                  <c:v>1.6264988774011144E-2</c:v>
                </c:pt>
                <c:pt idx="3524">
                  <c:v>2.6434237880089808E-3</c:v>
                </c:pt>
                <c:pt idx="3525">
                  <c:v>3.0400033262189207E-3</c:v>
                </c:pt>
                <c:pt idx="3526">
                  <c:v>2.3546470050170468E-2</c:v>
                </c:pt>
                <c:pt idx="3527">
                  <c:v>5.9424009756908836E-3</c:v>
                </c:pt>
                <c:pt idx="3528">
                  <c:v>1.404834104831333E-2</c:v>
                </c:pt>
                <c:pt idx="3529">
                  <c:v>2.7292734983507499E-3</c:v>
                </c:pt>
                <c:pt idx="3530">
                  <c:v>1.5678022008481861E-2</c:v>
                </c:pt>
                <c:pt idx="3531">
                  <c:v>3.700396374421377E-3</c:v>
                </c:pt>
                <c:pt idx="3532">
                  <c:v>8.119522133215068E-3</c:v>
                </c:pt>
                <c:pt idx="3533">
                  <c:v>1.1014441333813787E-2</c:v>
                </c:pt>
                <c:pt idx="3534">
                  <c:v>1.851273664661696E-2</c:v>
                </c:pt>
                <c:pt idx="3535">
                  <c:v>2.1889791279762733E-2</c:v>
                </c:pt>
                <c:pt idx="3536">
                  <c:v>1.8839870277462097E-2</c:v>
                </c:pt>
                <c:pt idx="3537">
                  <c:v>1.8294592122404855E-2</c:v>
                </c:pt>
                <c:pt idx="3538">
                  <c:v>2.6713640269423734E-2</c:v>
                </c:pt>
                <c:pt idx="3539">
                  <c:v>2.3463148266208388E-2</c:v>
                </c:pt>
                <c:pt idx="3540">
                  <c:v>1.9011059677911134E-2</c:v>
                </c:pt>
                <c:pt idx="3541">
                  <c:v>2.3224048562796241E-2</c:v>
                </c:pt>
                <c:pt idx="3542">
                  <c:v>1.9220278848019513E-2</c:v>
                </c:pt>
                <c:pt idx="3543">
                  <c:v>1.4157385591928376E-2</c:v>
                </c:pt>
                <c:pt idx="3544">
                  <c:v>8.2683704299137961E-3</c:v>
                </c:pt>
                <c:pt idx="3545">
                  <c:v>7.5334423593979554E-3</c:v>
                </c:pt>
                <c:pt idx="3546">
                  <c:v>4.9637497574632041E-3</c:v>
                </c:pt>
                <c:pt idx="3547">
                  <c:v>3.3351276436510797E-3</c:v>
                </c:pt>
                <c:pt idx="3548">
                  <c:v>1.1144385619646868E-2</c:v>
                </c:pt>
                <c:pt idx="3549">
                  <c:v>-3.8132494387005571E-3</c:v>
                </c:pt>
                <c:pt idx="3550">
                  <c:v>-3.7186517725974998E-3</c:v>
                </c:pt>
                <c:pt idx="3551">
                  <c:v>8.6850347867062118E-3</c:v>
                </c:pt>
                <c:pt idx="3552">
                  <c:v>6.8260110319594211E-3</c:v>
                </c:pt>
                <c:pt idx="3553">
                  <c:v>2.2528813371400065E-2</c:v>
                </c:pt>
                <c:pt idx="3554">
                  <c:v>9.2998309172048679E-3</c:v>
                </c:pt>
                <c:pt idx="3555">
                  <c:v>1.8296643290739253E-2</c:v>
                </c:pt>
                <c:pt idx="3556">
                  <c:v>9.7263630567951884E-3</c:v>
                </c:pt>
                <c:pt idx="3557">
                  <c:v>1.2586745017601242E-2</c:v>
                </c:pt>
                <c:pt idx="3558">
                  <c:v>3.093034343210356E-2</c:v>
                </c:pt>
                <c:pt idx="3559">
                  <c:v>1.3239460043795217E-2</c:v>
                </c:pt>
                <c:pt idx="3560">
                  <c:v>2.0210882279568701E-2</c:v>
                </c:pt>
                <c:pt idx="3561">
                  <c:v>8.9976993652465566E-3</c:v>
                </c:pt>
                <c:pt idx="3562">
                  <c:v>1.3594145854699671E-2</c:v>
                </c:pt>
                <c:pt idx="3563">
                  <c:v>1.7388918147296064E-2</c:v>
                </c:pt>
                <c:pt idx="3564">
                  <c:v>6.5871885134573278E-3</c:v>
                </c:pt>
                <c:pt idx="3565">
                  <c:v>1.7561659783241403E-2</c:v>
                </c:pt>
                <c:pt idx="3566">
                  <c:v>2.4781606009368851E-2</c:v>
                </c:pt>
                <c:pt idx="3567">
                  <c:v>9.4867089835629359E-3</c:v>
                </c:pt>
                <c:pt idx="3568">
                  <c:v>1.5697979322005711E-2</c:v>
                </c:pt>
                <c:pt idx="3569">
                  <c:v>-1.7943066219475012E-2</c:v>
                </c:pt>
                <c:pt idx="3570">
                  <c:v>6.4183274662527375E-3</c:v>
                </c:pt>
                <c:pt idx="3571">
                  <c:v>1.6358843584555256E-2</c:v>
                </c:pt>
                <c:pt idx="3572">
                  <c:v>5.29093328159215E-3</c:v>
                </c:pt>
                <c:pt idx="3573">
                  <c:v>4.8969260193475073E-3</c:v>
                </c:pt>
                <c:pt idx="3574">
                  <c:v>9.27460709039E-3</c:v>
                </c:pt>
                <c:pt idx="3575">
                  <c:v>1.1364803060121408E-2</c:v>
                </c:pt>
                <c:pt idx="3576">
                  <c:v>-9.3874767857637827E-3</c:v>
                </c:pt>
                <c:pt idx="3577">
                  <c:v>-1.2915708068852731E-3</c:v>
                </c:pt>
                <c:pt idx="3578">
                  <c:v>4.6161765113507227E-3</c:v>
                </c:pt>
                <c:pt idx="3579">
                  <c:v>1.657687723480334E-2</c:v>
                </c:pt>
                <c:pt idx="3580">
                  <c:v>1.8071014773955705E-2</c:v>
                </c:pt>
                <c:pt idx="3581">
                  <c:v>-1.9943620589295123E-3</c:v>
                </c:pt>
                <c:pt idx="3582">
                  <c:v>-1.4992377414973529E-3</c:v>
                </c:pt>
                <c:pt idx="3583">
                  <c:v>8.2849460875349945E-3</c:v>
                </c:pt>
                <c:pt idx="3584">
                  <c:v>4.3635779028189711E-3</c:v>
                </c:pt>
                <c:pt idx="3585">
                  <c:v>2.992133492252682E-2</c:v>
                </c:pt>
                <c:pt idx="3586">
                  <c:v>9.5242952573661895E-3</c:v>
                </c:pt>
                <c:pt idx="3587">
                  <c:v>1.4928791196607259E-2</c:v>
                </c:pt>
                <c:pt idx="3588">
                  <c:v>1.2158605205532611E-2</c:v>
                </c:pt>
                <c:pt idx="3589">
                  <c:v>9.0482578928403144E-3</c:v>
                </c:pt>
                <c:pt idx="3590">
                  <c:v>2.3221553898605758E-2</c:v>
                </c:pt>
                <c:pt idx="3591">
                  <c:v>3.6602821742384342E-2</c:v>
                </c:pt>
                <c:pt idx="3592">
                  <c:v>1.4601103195942013E-2</c:v>
                </c:pt>
                <c:pt idx="3593">
                  <c:v>3.0548493500013863E-2</c:v>
                </c:pt>
                <c:pt idx="3594">
                  <c:v>1.8190481470188764E-2</c:v>
                </c:pt>
                <c:pt idx="3595">
                  <c:v>2.0450647226764974E-2</c:v>
                </c:pt>
                <c:pt idx="3596">
                  <c:v>2.4934057709898275E-2</c:v>
                </c:pt>
                <c:pt idx="3597">
                  <c:v>4.4510075671480451E-2</c:v>
                </c:pt>
                <c:pt idx="3598">
                  <c:v>5.6497491476564021E-2</c:v>
                </c:pt>
                <c:pt idx="3599">
                  <c:v>4.7470743132743853E-2</c:v>
                </c:pt>
                <c:pt idx="3600">
                  <c:v>7.3388031155583885E-2</c:v>
                </c:pt>
                <c:pt idx="3601">
                  <c:v>6.1536158771516483E-2</c:v>
                </c:pt>
                <c:pt idx="3602">
                  <c:v>6.8502369930980953E-2</c:v>
                </c:pt>
                <c:pt idx="3603">
                  <c:v>8.1246223355600528E-2</c:v>
                </c:pt>
                <c:pt idx="3604">
                  <c:v>8.155278986611969E-2</c:v>
                </c:pt>
                <c:pt idx="3605">
                  <c:v>7.4424702719183972E-2</c:v>
                </c:pt>
                <c:pt idx="3606">
                  <c:v>3.6454694126451755E-2</c:v>
                </c:pt>
                <c:pt idx="3607">
                  <c:v>4.9945616320647507E-2</c:v>
                </c:pt>
                <c:pt idx="3608">
                  <c:v>5.2641904814701893E-2</c:v>
                </c:pt>
                <c:pt idx="3609">
                  <c:v>8.3174321589932654E-2</c:v>
                </c:pt>
                <c:pt idx="3610">
                  <c:v>0.12783989799595311</c:v>
                </c:pt>
                <c:pt idx="3611">
                  <c:v>0.13047758960002218</c:v>
                </c:pt>
                <c:pt idx="3612">
                  <c:v>0.18627657510325138</c:v>
                </c:pt>
                <c:pt idx="3613">
                  <c:v>0.18890484242037867</c:v>
                </c:pt>
                <c:pt idx="3614">
                  <c:v>0.1091870166588131</c:v>
                </c:pt>
                <c:pt idx="3615">
                  <c:v>5.902098289769106E-2</c:v>
                </c:pt>
                <c:pt idx="3616">
                  <c:v>6.7205698921750712E-2</c:v>
                </c:pt>
                <c:pt idx="3617">
                  <c:v>7.8930620617013614E-2</c:v>
                </c:pt>
                <c:pt idx="3618">
                  <c:v>8.8884885106854786E-2</c:v>
                </c:pt>
                <c:pt idx="3619">
                  <c:v>8.0363666601990194E-2</c:v>
                </c:pt>
                <c:pt idx="3620">
                  <c:v>8.7913629182027345E-2</c:v>
                </c:pt>
                <c:pt idx="3621">
                  <c:v>8.7098151176649957E-2</c:v>
                </c:pt>
                <c:pt idx="3622">
                  <c:v>9.9428999085289807E-2</c:v>
                </c:pt>
                <c:pt idx="3623">
                  <c:v>8.8176400476758052E-2</c:v>
                </c:pt>
                <c:pt idx="3624">
                  <c:v>7.0210383346730604E-2</c:v>
                </c:pt>
                <c:pt idx="3625">
                  <c:v>8.4806386340327639E-2</c:v>
                </c:pt>
                <c:pt idx="3626">
                  <c:v>8.8109876098345211E-2</c:v>
                </c:pt>
                <c:pt idx="3627">
                  <c:v>9.1753194556088366E-2</c:v>
                </c:pt>
                <c:pt idx="3628">
                  <c:v>0.11787731795881032</c:v>
                </c:pt>
                <c:pt idx="3629">
                  <c:v>0.12301410871192171</c:v>
                </c:pt>
                <c:pt idx="3630">
                  <c:v>0.12891149485821993</c:v>
                </c:pt>
                <c:pt idx="3631">
                  <c:v>0.1226315935360479</c:v>
                </c:pt>
                <c:pt idx="3632">
                  <c:v>0.11728358788147573</c:v>
                </c:pt>
                <c:pt idx="3633">
                  <c:v>0.14298528148127618</c:v>
                </c:pt>
                <c:pt idx="3634">
                  <c:v>0.1508107658619065</c:v>
                </c:pt>
                <c:pt idx="3635">
                  <c:v>0.15608559470022454</c:v>
                </c:pt>
                <c:pt idx="3636">
                  <c:v>0.1832813149652133</c:v>
                </c:pt>
                <c:pt idx="3637">
                  <c:v>0.1914061590487014</c:v>
                </c:pt>
                <c:pt idx="3638">
                  <c:v>0.21574133104193807</c:v>
                </c:pt>
                <c:pt idx="3639">
                  <c:v>0.21114117027469026</c:v>
                </c:pt>
                <c:pt idx="3640">
                  <c:v>0.22985226044294149</c:v>
                </c:pt>
                <c:pt idx="3641">
                  <c:v>0.20662915430883944</c:v>
                </c:pt>
                <c:pt idx="3642">
                  <c:v>0.21892895750755328</c:v>
                </c:pt>
                <c:pt idx="3643">
                  <c:v>0.17319289297890625</c:v>
                </c:pt>
                <c:pt idx="3644">
                  <c:v>0.19947889236909944</c:v>
                </c:pt>
                <c:pt idx="3645">
                  <c:v>0.20129833411869061</c:v>
                </c:pt>
                <c:pt idx="3646">
                  <c:v>0.19564986002162044</c:v>
                </c:pt>
                <c:pt idx="3647">
                  <c:v>0.2124361781744602</c:v>
                </c:pt>
                <c:pt idx="3648">
                  <c:v>0.20879951215455833</c:v>
                </c:pt>
                <c:pt idx="3649">
                  <c:v>0.24582698117914464</c:v>
                </c:pt>
                <c:pt idx="3650">
                  <c:v>0.23100701277822436</c:v>
                </c:pt>
                <c:pt idx="3651">
                  <c:v>0.23505890179338637</c:v>
                </c:pt>
                <c:pt idx="3652">
                  <c:v>0.22590015799539875</c:v>
                </c:pt>
                <c:pt idx="3653">
                  <c:v>0.21807633672422874</c:v>
                </c:pt>
                <c:pt idx="3654">
                  <c:v>0.1793658009257976</c:v>
                </c:pt>
                <c:pt idx="3655">
                  <c:v>0.19503617263076198</c:v>
                </c:pt>
                <c:pt idx="3656">
                  <c:v>0.18841145328048342</c:v>
                </c:pt>
                <c:pt idx="3657">
                  <c:v>0.20905618538126786</c:v>
                </c:pt>
                <c:pt idx="3658">
                  <c:v>0.20977852925686727</c:v>
                </c:pt>
                <c:pt idx="3659">
                  <c:v>0.21098927294398095</c:v>
                </c:pt>
                <c:pt idx="3660">
                  <c:v>0.19377609002965879</c:v>
                </c:pt>
                <c:pt idx="3661">
                  <c:v>0.19171272555922056</c:v>
                </c:pt>
                <c:pt idx="3662">
                  <c:v>0.203352274302187</c:v>
                </c:pt>
                <c:pt idx="3663">
                  <c:v>0.19929761343792446</c:v>
                </c:pt>
                <c:pt idx="3664">
                  <c:v>0.19625523186517727</c:v>
                </c:pt>
                <c:pt idx="3665">
                  <c:v>0.20606258835269009</c:v>
                </c:pt>
                <c:pt idx="3666">
                  <c:v>0.20671064667239517</c:v>
                </c:pt>
                <c:pt idx="3667">
                  <c:v>0.20202289547357044</c:v>
                </c:pt>
                <c:pt idx="3668">
                  <c:v>0.19728026166255511</c:v>
                </c:pt>
                <c:pt idx="3669">
                  <c:v>0.19334257283033512</c:v>
                </c:pt>
                <c:pt idx="3670">
                  <c:v>0.21970895584444386</c:v>
                </c:pt>
                <c:pt idx="3671">
                  <c:v>0.21302824514233445</c:v>
                </c:pt>
                <c:pt idx="3672">
                  <c:v>0.19821770102835601</c:v>
                </c:pt>
                <c:pt idx="3673">
                  <c:v>0.19726085871885135</c:v>
                </c:pt>
                <c:pt idx="3674">
                  <c:v>0.19500457355101591</c:v>
                </c:pt>
                <c:pt idx="3675">
                  <c:v>0.19411314688028386</c:v>
                </c:pt>
                <c:pt idx="3676">
                  <c:v>0.18269700917482054</c:v>
                </c:pt>
                <c:pt idx="3677">
                  <c:v>0.1745300329850043</c:v>
                </c:pt>
                <c:pt idx="3678">
                  <c:v>0.1185408986334784</c:v>
                </c:pt>
                <c:pt idx="3679">
                  <c:v>0.15586717299110237</c:v>
                </c:pt>
                <c:pt idx="3680">
                  <c:v>0.15238517615101035</c:v>
                </c:pt>
                <c:pt idx="3681">
                  <c:v>0.14164481525625747</c:v>
                </c:pt>
                <c:pt idx="3682">
                  <c:v>0.1523979266568728</c:v>
                </c:pt>
                <c:pt idx="3683">
                  <c:v>0.19484990437120606</c:v>
                </c:pt>
                <c:pt idx="3684">
                  <c:v>0.1896299581450786</c:v>
                </c:pt>
                <c:pt idx="3685">
                  <c:v>0.19596030712088033</c:v>
                </c:pt>
                <c:pt idx="3686">
                  <c:v>0.20969648252349143</c:v>
                </c:pt>
                <c:pt idx="3687">
                  <c:v>0.19445907364803061</c:v>
                </c:pt>
                <c:pt idx="3688">
                  <c:v>0.19505890179338636</c:v>
                </c:pt>
                <c:pt idx="3689">
                  <c:v>0.20682983618371817</c:v>
                </c:pt>
                <c:pt idx="3690">
                  <c:v>0.18853396901072705</c:v>
                </c:pt>
                <c:pt idx="3691">
                  <c:v>0.17488039471131192</c:v>
                </c:pt>
                <c:pt idx="3692">
                  <c:v>0.1777237575186407</c:v>
                </c:pt>
                <c:pt idx="3693">
                  <c:v>0.19297724311888462</c:v>
                </c:pt>
                <c:pt idx="3694">
                  <c:v>0.20019458380685756</c:v>
                </c:pt>
                <c:pt idx="3695">
                  <c:v>0.19913906366937384</c:v>
                </c:pt>
                <c:pt idx="3696">
                  <c:v>0.21663220334285002</c:v>
                </c:pt>
                <c:pt idx="3697">
                  <c:v>0.20171189400449041</c:v>
                </c:pt>
                <c:pt idx="3698">
                  <c:v>0.2201485711117887</c:v>
                </c:pt>
                <c:pt idx="3699">
                  <c:v>0.22191978268703053</c:v>
                </c:pt>
                <c:pt idx="3700">
                  <c:v>0.22245752141253433</c:v>
                </c:pt>
                <c:pt idx="3701">
                  <c:v>0.20685977215400395</c:v>
                </c:pt>
                <c:pt idx="3702">
                  <c:v>0.22547717382265708</c:v>
                </c:pt>
                <c:pt idx="3703">
                  <c:v>0.20876957618427255</c:v>
                </c:pt>
                <c:pt idx="3704">
                  <c:v>0.21955927599301495</c:v>
                </c:pt>
                <c:pt idx="3705">
                  <c:v>0.2442154281120936</c:v>
                </c:pt>
                <c:pt idx="3706">
                  <c:v>0.21381489591706629</c:v>
                </c:pt>
                <c:pt idx="3707">
                  <c:v>0.2231909526845359</c:v>
                </c:pt>
                <c:pt idx="3708">
                  <c:v>0.22384400033262192</c:v>
                </c:pt>
                <c:pt idx="3709">
                  <c:v>0.20929789062283449</c:v>
                </c:pt>
                <c:pt idx="3710">
                  <c:v>0.21750866202843919</c:v>
                </c:pt>
                <c:pt idx="3711">
                  <c:v>0.18380186822629377</c:v>
                </c:pt>
                <c:pt idx="3712">
                  <c:v>0.19544585192782105</c:v>
                </c:pt>
                <c:pt idx="3713">
                  <c:v>0.21010449871109016</c:v>
                </c:pt>
                <c:pt idx="3714">
                  <c:v>0.1932211658397317</c:v>
                </c:pt>
                <c:pt idx="3715">
                  <c:v>0.19767885356321202</c:v>
                </c:pt>
                <c:pt idx="3716">
                  <c:v>0.20343709288466338</c:v>
                </c:pt>
                <c:pt idx="3717">
                  <c:v>0.22061645923995898</c:v>
                </c:pt>
                <c:pt idx="3718">
                  <c:v>0.23459433988413669</c:v>
                </c:pt>
                <c:pt idx="3719">
                  <c:v>0.22377359536546829</c:v>
                </c:pt>
                <c:pt idx="3720">
                  <c:v>0.22896027940238933</c:v>
                </c:pt>
                <c:pt idx="3721">
                  <c:v>0.21629958145078584</c:v>
                </c:pt>
                <c:pt idx="3722">
                  <c:v>0.24470105607450732</c:v>
                </c:pt>
                <c:pt idx="3723">
                  <c:v>0.23487152479419018</c:v>
                </c:pt>
                <c:pt idx="3724">
                  <c:v>0.2039548742966433</c:v>
                </c:pt>
                <c:pt idx="3725">
                  <c:v>0.23310862876624999</c:v>
                </c:pt>
                <c:pt idx="3726">
                  <c:v>0.2175557834631483</c:v>
                </c:pt>
                <c:pt idx="3727">
                  <c:v>0.22506638578595781</c:v>
                </c:pt>
                <c:pt idx="3728">
                  <c:v>0.24872411785902376</c:v>
                </c:pt>
                <c:pt idx="3729">
                  <c:v>0.20484630096737536</c:v>
                </c:pt>
                <c:pt idx="3730">
                  <c:v>0.22074507303822383</c:v>
                </c:pt>
                <c:pt idx="3731">
                  <c:v>0.21289907697424953</c:v>
                </c:pt>
                <c:pt idx="3732">
                  <c:v>0.23056240818249854</c:v>
                </c:pt>
                <c:pt idx="3733">
                  <c:v>0.23169387698533692</c:v>
                </c:pt>
                <c:pt idx="3734">
                  <c:v>0.20775618815311694</c:v>
                </c:pt>
                <c:pt idx="3735">
                  <c:v>0.1945466640796075</c:v>
                </c:pt>
                <c:pt idx="3736">
                  <c:v>0.21077694930287996</c:v>
                </c:pt>
                <c:pt idx="3737">
                  <c:v>0.22362169803475901</c:v>
                </c:pt>
                <c:pt idx="3738">
                  <c:v>0.2288699171217119</c:v>
                </c:pt>
                <c:pt idx="3739">
                  <c:v>0.22988108767358703</c:v>
                </c:pt>
                <c:pt idx="3740">
                  <c:v>0.22148072178950579</c:v>
                </c:pt>
                <c:pt idx="3741">
                  <c:v>0.22599828145355769</c:v>
                </c:pt>
                <c:pt idx="3742">
                  <c:v>0.22834936386063145</c:v>
                </c:pt>
                <c:pt idx="3743">
                  <c:v>0.25670094520054326</c:v>
                </c:pt>
                <c:pt idx="3744">
                  <c:v>0.25874934168583863</c:v>
                </c:pt>
                <c:pt idx="3745">
                  <c:v>0.23497463758073014</c:v>
                </c:pt>
                <c:pt idx="3746">
                  <c:v>0.23229758571943343</c:v>
                </c:pt>
                <c:pt idx="3747">
                  <c:v>0.20082046733375836</c:v>
                </c:pt>
                <c:pt idx="3748">
                  <c:v>0.20952518224907837</c:v>
                </c:pt>
                <c:pt idx="3749">
                  <c:v>0.2054123125537046</c:v>
                </c:pt>
                <c:pt idx="3750">
                  <c:v>0.18598663968733542</c:v>
                </c:pt>
                <c:pt idx="3751">
                  <c:v>0.16018294204063532</c:v>
                </c:pt>
                <c:pt idx="3752">
                  <c:v>0.12983452060869807</c:v>
                </c:pt>
                <c:pt idx="3753">
                  <c:v>0.11490090639465587</c:v>
                </c:pt>
                <c:pt idx="3754">
                  <c:v>0.10048285611331319</c:v>
                </c:pt>
                <c:pt idx="3755">
                  <c:v>0.10558194971865732</c:v>
                </c:pt>
                <c:pt idx="3756">
                  <c:v>0.1030678825844721</c:v>
                </c:pt>
                <c:pt idx="3757">
                  <c:v>8.7313801036671565E-2</c:v>
                </c:pt>
                <c:pt idx="3758">
                  <c:v>9.7534717409984206E-2</c:v>
                </c:pt>
                <c:pt idx="3759">
                  <c:v>0.11513928541730188</c:v>
                </c:pt>
                <c:pt idx="3760">
                  <c:v>0.12519943454278351</c:v>
                </c:pt>
                <c:pt idx="3761">
                  <c:v>0.12536685422845581</c:v>
                </c:pt>
                <c:pt idx="3762">
                  <c:v>0.11660060426310392</c:v>
                </c:pt>
                <c:pt idx="3763">
                  <c:v>0.13927211242619952</c:v>
                </c:pt>
                <c:pt idx="3764">
                  <c:v>0.12175014552207779</c:v>
                </c:pt>
                <c:pt idx="3765">
                  <c:v>0.10019458380685757</c:v>
                </c:pt>
                <c:pt idx="3766">
                  <c:v>7.6914377581284485E-2</c:v>
                </c:pt>
                <c:pt idx="3767">
                  <c:v>0.120600936884996</c:v>
                </c:pt>
                <c:pt idx="3768">
                  <c:v>9.6624442165368529E-2</c:v>
                </c:pt>
                <c:pt idx="3769">
                  <c:v>9.3207306594229017E-2</c:v>
                </c:pt>
                <c:pt idx="3770">
                  <c:v>7.585054189649916E-2</c:v>
                </c:pt>
                <c:pt idx="3771">
                  <c:v>6.3116667128641515E-2</c:v>
                </c:pt>
                <c:pt idx="3772">
                  <c:v>4.7970174903678248E-2</c:v>
                </c:pt>
                <c:pt idx="3773">
                  <c:v>6.0393048202455855E-2</c:v>
                </c:pt>
                <c:pt idx="3774">
                  <c:v>6.2257393907475679E-2</c:v>
                </c:pt>
                <c:pt idx="3775">
                  <c:v>7.0932727222330016E-2</c:v>
                </c:pt>
                <c:pt idx="3776">
                  <c:v>7.6449815672034821E-2</c:v>
                </c:pt>
                <c:pt idx="3777">
                  <c:v>6.5278709427058795E-2</c:v>
                </c:pt>
                <c:pt idx="3778">
                  <c:v>5.9137954929733623E-2</c:v>
                </c:pt>
                <c:pt idx="3779">
                  <c:v>7.2784322421487385E-2</c:v>
                </c:pt>
                <c:pt idx="3780">
                  <c:v>5.8770407739002696E-2</c:v>
                </c:pt>
                <c:pt idx="3781">
                  <c:v>3.7295007899769937E-2</c:v>
                </c:pt>
                <c:pt idx="3782">
                  <c:v>5.8214929179255491E-2</c:v>
                </c:pt>
                <c:pt idx="3783">
                  <c:v>5.1975663164897309E-2</c:v>
                </c:pt>
                <c:pt idx="3784">
                  <c:v>4.2987831582448656E-2</c:v>
                </c:pt>
                <c:pt idx="3785">
                  <c:v>3.1430440446822076E-2</c:v>
                </c:pt>
                <c:pt idx="3786">
                  <c:v>2.1809573966793248E-2</c:v>
                </c:pt>
                <c:pt idx="3787">
                  <c:v>2.8608143692657372E-2</c:v>
                </c:pt>
                <c:pt idx="3788">
                  <c:v>3.1169498572497713E-2</c:v>
                </c:pt>
                <c:pt idx="3789">
                  <c:v>3.0148460237824654E-2</c:v>
                </c:pt>
                <c:pt idx="3790">
                  <c:v>4.5996562907115339E-2</c:v>
                </c:pt>
                <c:pt idx="3791">
                  <c:v>2.805870776394933E-2</c:v>
                </c:pt>
                <c:pt idx="3792">
                  <c:v>8.8389832857499236E-3</c:v>
                </c:pt>
                <c:pt idx="3793">
                  <c:v>1.3856307342628268E-2</c:v>
                </c:pt>
                <c:pt idx="3794">
                  <c:v>2.6949746375807302E-2</c:v>
                </c:pt>
                <c:pt idx="3795">
                  <c:v>1.0519832580314328E-2</c:v>
                </c:pt>
                <c:pt idx="3796">
                  <c:v>2.8326911882917093E-2</c:v>
                </c:pt>
                <c:pt idx="3797">
                  <c:v>1.9224492058652329E-2</c:v>
                </c:pt>
                <c:pt idx="3798">
                  <c:v>4.2136485849710338E-2</c:v>
                </c:pt>
                <c:pt idx="3799">
                  <c:v>5.0379521578845253E-2</c:v>
                </c:pt>
                <c:pt idx="3800">
                  <c:v>5.4840590958228234E-2</c:v>
                </c:pt>
                <c:pt idx="3801">
                  <c:v>6.2370485350777508E-2</c:v>
                </c:pt>
                <c:pt idx="3802">
                  <c:v>7.2800399146270484E-2</c:v>
                </c:pt>
                <c:pt idx="3803">
                  <c:v>6.1395348837209304E-2</c:v>
                </c:pt>
                <c:pt idx="3804">
                  <c:v>6.4789200875904326E-2</c:v>
                </c:pt>
                <c:pt idx="3805">
                  <c:v>6.6630263048479646E-2</c:v>
                </c:pt>
                <c:pt idx="3806">
                  <c:v>6.3769714776727549E-2</c:v>
                </c:pt>
                <c:pt idx="3807">
                  <c:v>7.0527482883831816E-2</c:v>
                </c:pt>
                <c:pt idx="3808">
                  <c:v>8.2512958394545005E-2</c:v>
                </c:pt>
                <c:pt idx="3809">
                  <c:v>7.6250242536796298E-2</c:v>
                </c:pt>
                <c:pt idx="3810">
                  <c:v>8.7771156138259837E-2</c:v>
                </c:pt>
                <c:pt idx="3811">
                  <c:v>9.2006541563877262E-2</c:v>
                </c:pt>
                <c:pt idx="3812">
                  <c:v>9.5645979432879669E-2</c:v>
                </c:pt>
                <c:pt idx="3813">
                  <c:v>9.7666657427169665E-2</c:v>
                </c:pt>
                <c:pt idx="3814">
                  <c:v>6.9233029353881981E-2</c:v>
                </c:pt>
                <c:pt idx="3815">
                  <c:v>7.8877955484103451E-2</c:v>
                </c:pt>
                <c:pt idx="3816">
                  <c:v>4.9698866313717886E-2</c:v>
                </c:pt>
                <c:pt idx="3817">
                  <c:v>3.5544917814674171E-2</c:v>
                </c:pt>
                <c:pt idx="3818">
                  <c:v>6.3249161515647093E-2</c:v>
                </c:pt>
                <c:pt idx="3819">
                  <c:v>8.3561826094187441E-2</c:v>
                </c:pt>
                <c:pt idx="3820">
                  <c:v>6.633256645508219E-2</c:v>
                </c:pt>
                <c:pt idx="3821">
                  <c:v>6.6231671147822718E-2</c:v>
                </c:pt>
                <c:pt idx="3822">
                  <c:v>7.5380436289048433E-2</c:v>
                </c:pt>
                <c:pt idx="3823">
                  <c:v>7.715774593231145E-2</c:v>
                </c:pt>
                <c:pt idx="3824">
                  <c:v>7.637220389721984E-2</c:v>
                </c:pt>
                <c:pt idx="3825">
                  <c:v>6.7702414280566572E-2</c:v>
                </c:pt>
                <c:pt idx="3826">
                  <c:v>7.5815616597832411E-2</c:v>
                </c:pt>
                <c:pt idx="3827">
                  <c:v>6.2913213404662258E-2</c:v>
                </c:pt>
                <c:pt idx="3828">
                  <c:v>5.2957230368378752E-2</c:v>
                </c:pt>
                <c:pt idx="3829">
                  <c:v>5.3243008010643904E-2</c:v>
                </c:pt>
                <c:pt idx="3830">
                  <c:v>5.6565124594617079E-2</c:v>
                </c:pt>
                <c:pt idx="3831">
                  <c:v>6.3422679269340587E-2</c:v>
                </c:pt>
                <c:pt idx="3832">
                  <c:v>6.1540039360257232E-2</c:v>
                </c:pt>
                <c:pt idx="3833">
                  <c:v>5.4611968844416117E-2</c:v>
                </c:pt>
                <c:pt idx="3834">
                  <c:v>0.1117798043074535</c:v>
                </c:pt>
                <c:pt idx="3835">
                  <c:v>7.935526789921557E-2</c:v>
                </c:pt>
                <c:pt idx="3836">
                  <c:v>8.9215289519638558E-2</c:v>
                </c:pt>
                <c:pt idx="3837">
                  <c:v>0.10524877345677303</c:v>
                </c:pt>
                <c:pt idx="3838">
                  <c:v>9.8270920531086284E-2</c:v>
                </c:pt>
                <c:pt idx="3839">
                  <c:v>8.0360340383069551E-2</c:v>
                </c:pt>
                <c:pt idx="3840">
                  <c:v>7.8754331014219581E-2</c:v>
                </c:pt>
                <c:pt idx="3841">
                  <c:v>8.6823738115696991E-2</c:v>
                </c:pt>
                <c:pt idx="3842">
                  <c:v>0.10487623693766111</c:v>
                </c:pt>
                <c:pt idx="3843">
                  <c:v>9.5349391579122436E-2</c:v>
                </c:pt>
                <c:pt idx="3844">
                  <c:v>0.10966100285500459</c:v>
                </c:pt>
                <c:pt idx="3845">
                  <c:v>0.11328048341048315</c:v>
                </c:pt>
                <c:pt idx="3846">
                  <c:v>0.11898273138010367</c:v>
                </c:pt>
                <c:pt idx="3847">
                  <c:v>0.12122682041189678</c:v>
                </c:pt>
                <c:pt idx="3848">
                  <c:v>0.11422790143304601</c:v>
                </c:pt>
                <c:pt idx="3849">
                  <c:v>0.10543116112758823</c:v>
                </c:pt>
                <c:pt idx="3850">
                  <c:v>0.10920863708179727</c:v>
                </c:pt>
                <c:pt idx="3851">
                  <c:v>0.11351997117276937</c:v>
                </c:pt>
                <c:pt idx="3852">
                  <c:v>0.11901211298056934</c:v>
                </c:pt>
                <c:pt idx="3853">
                  <c:v>7.8183330099509382E-2</c:v>
                </c:pt>
                <c:pt idx="3854">
                  <c:v>7.4473487263353386E-2</c:v>
                </c:pt>
                <c:pt idx="3855">
                  <c:v>9.1850763644427194E-2</c:v>
                </c:pt>
                <c:pt idx="3856">
                  <c:v>7.3633616985891298E-2</c:v>
                </c:pt>
                <c:pt idx="3857">
                  <c:v>8.0845413975663166E-2</c:v>
                </c:pt>
                <c:pt idx="3858">
                  <c:v>7.9563156581755695E-2</c:v>
                </c:pt>
                <c:pt idx="3859">
                  <c:v>6.4932228289491925E-2</c:v>
                </c:pt>
                <c:pt idx="3860">
                  <c:v>7.2051999889126042E-2</c:v>
                </c:pt>
                <c:pt idx="3861">
                  <c:v>7.0492557585165067E-2</c:v>
                </c:pt>
                <c:pt idx="3862">
                  <c:v>6.7939130193752251E-2</c:v>
                </c:pt>
                <c:pt idx="3863">
                  <c:v>7.0358954458519279E-2</c:v>
                </c:pt>
                <c:pt idx="3864">
                  <c:v>4.897247553843169E-2</c:v>
                </c:pt>
                <c:pt idx="3865">
                  <c:v>3.7200931341297781E-2</c:v>
                </c:pt>
                <c:pt idx="3866">
                  <c:v>5.6736979238850238E-2</c:v>
                </c:pt>
                <c:pt idx="3867">
                  <c:v>3.9189123264129502E-2</c:v>
                </c:pt>
                <c:pt idx="3868">
                  <c:v>3.9470355073869784E-2</c:v>
                </c:pt>
                <c:pt idx="3869">
                  <c:v>4.7140615904870141E-2</c:v>
                </c:pt>
                <c:pt idx="3870">
                  <c:v>5.4910441555561719E-2</c:v>
                </c:pt>
                <c:pt idx="3871">
                  <c:v>5.8921196330071798E-2</c:v>
                </c:pt>
                <c:pt idx="3872">
                  <c:v>7.8676164869584508E-2</c:v>
                </c:pt>
                <c:pt idx="3873">
                  <c:v>5.0449372176178731E-2</c:v>
                </c:pt>
                <c:pt idx="3874">
                  <c:v>5.2670732045347453E-2</c:v>
                </c:pt>
                <c:pt idx="3875">
                  <c:v>4.827491199379106E-2</c:v>
                </c:pt>
                <c:pt idx="3876">
                  <c:v>3.292352468331624E-2</c:v>
                </c:pt>
                <c:pt idx="3877">
                  <c:v>4.0312331956648281E-2</c:v>
                </c:pt>
                <c:pt idx="3878">
                  <c:v>4.456656595614935E-2</c:v>
                </c:pt>
                <c:pt idx="3879">
                  <c:v>4.4848795631565817E-2</c:v>
                </c:pt>
                <c:pt idx="3880">
                  <c:v>3.8217312969481942E-2</c:v>
                </c:pt>
                <c:pt idx="3881">
                  <c:v>3.5892230506971198E-2</c:v>
                </c:pt>
                <c:pt idx="3882">
                  <c:v>3.1874379798763758E-2</c:v>
                </c:pt>
                <c:pt idx="3883">
                  <c:v>3.6445990520276077E-2</c:v>
                </c:pt>
                <c:pt idx="3884">
                  <c:v>4.2558638467721815E-2</c:v>
                </c:pt>
                <c:pt idx="3885">
                  <c:v>4.8342711422790147E-2</c:v>
                </c:pt>
                <c:pt idx="3886">
                  <c:v>6.3009119383540757E-2</c:v>
                </c:pt>
                <c:pt idx="3887">
                  <c:v>6.0969038445547033E-2</c:v>
                </c:pt>
                <c:pt idx="3888">
                  <c:v>6.4223189289575086E-2</c:v>
                </c:pt>
                <c:pt idx="3889">
                  <c:v>6.4084596834548341E-2</c:v>
                </c:pt>
                <c:pt idx="3890">
                  <c:v>6.3966516062865547E-2</c:v>
                </c:pt>
                <c:pt idx="3891">
                  <c:v>7.1554730160490063E-2</c:v>
                </c:pt>
                <c:pt idx="3892">
                  <c:v>6.6047065997727084E-2</c:v>
                </c:pt>
                <c:pt idx="3893">
                  <c:v>9.8459960639742786E-2</c:v>
                </c:pt>
                <c:pt idx="3894">
                  <c:v>5.5371012002106604E-2</c:v>
                </c:pt>
                <c:pt idx="3895">
                  <c:v>5.6438728275632677E-2</c:v>
                </c:pt>
                <c:pt idx="3896">
                  <c:v>6.2016797405549245E-2</c:v>
                </c:pt>
                <c:pt idx="3897">
                  <c:v>6.264157219280983E-2</c:v>
                </c:pt>
                <c:pt idx="3898">
                  <c:v>6.9442026776062316E-2</c:v>
                </c:pt>
                <c:pt idx="3899">
                  <c:v>7.2909610000831557E-2</c:v>
                </c:pt>
                <c:pt idx="3900">
                  <c:v>7.4302186988940325E-2</c:v>
                </c:pt>
                <c:pt idx="3901">
                  <c:v>8.7743992017074598E-2</c:v>
                </c:pt>
                <c:pt idx="3902">
                  <c:v>0.1101615988025612</c:v>
                </c:pt>
                <c:pt idx="3903">
                  <c:v>0.11577681071042492</c:v>
                </c:pt>
                <c:pt idx="3904">
                  <c:v>0.11699420683537988</c:v>
                </c:pt>
                <c:pt idx="3905">
                  <c:v>9.0311833023810184E-2</c:v>
                </c:pt>
                <c:pt idx="3906">
                  <c:v>9.4195193613659689E-2</c:v>
                </c:pt>
                <c:pt idx="3907">
                  <c:v>6.5630179893006624E-2</c:v>
                </c:pt>
                <c:pt idx="3908">
                  <c:v>7.3931867949108859E-2</c:v>
                </c:pt>
                <c:pt idx="3909">
                  <c:v>8.1626521052193923E-2</c:v>
                </c:pt>
                <c:pt idx="3910">
                  <c:v>8.0686309837292455E-2</c:v>
                </c:pt>
                <c:pt idx="3911">
                  <c:v>8.5465532056434854E-2</c:v>
                </c:pt>
                <c:pt idx="3912">
                  <c:v>7.9086952906283786E-2</c:v>
                </c:pt>
                <c:pt idx="3913">
                  <c:v>9.0360063198159507E-2</c:v>
                </c:pt>
                <c:pt idx="3914">
                  <c:v>8.1260636970923297E-2</c:v>
                </c:pt>
                <c:pt idx="3915">
                  <c:v>9.5767940793303225E-2</c:v>
                </c:pt>
                <c:pt idx="3916">
                  <c:v>9.3826537683288525E-2</c:v>
                </c:pt>
                <c:pt idx="3917">
                  <c:v>8.1601574410289104E-2</c:v>
                </c:pt>
                <c:pt idx="3918">
                  <c:v>7.53310973750589E-2</c:v>
                </c:pt>
                <c:pt idx="3919">
                  <c:v>8.1410871192172302E-2</c:v>
                </c:pt>
                <c:pt idx="3920">
                  <c:v>8.7293843723147718E-2</c:v>
                </c:pt>
                <c:pt idx="3921">
                  <c:v>8.1904260332067533E-2</c:v>
                </c:pt>
                <c:pt idx="3922">
                  <c:v>6.8999085289796827E-2</c:v>
                </c:pt>
                <c:pt idx="3923">
                  <c:v>8.7431881808354359E-2</c:v>
                </c:pt>
                <c:pt idx="3924">
                  <c:v>7.9797655015660954E-2</c:v>
                </c:pt>
                <c:pt idx="3925">
                  <c:v>7.4614297197660565E-2</c:v>
                </c:pt>
                <c:pt idx="3926">
                  <c:v>9.332760484519223E-2</c:v>
                </c:pt>
                <c:pt idx="3927">
                  <c:v>7.12725559220556E-2</c:v>
                </c:pt>
                <c:pt idx="3928">
                  <c:v>9.3225046428472444E-2</c:v>
                </c:pt>
                <c:pt idx="3929">
                  <c:v>9.3159630789699813E-2</c:v>
                </c:pt>
                <c:pt idx="3930">
                  <c:v>9.5273442913767784E-2</c:v>
                </c:pt>
                <c:pt idx="3931">
                  <c:v>9.1599634115918732E-2</c:v>
                </c:pt>
                <c:pt idx="3932">
                  <c:v>9.5474124788646517E-2</c:v>
                </c:pt>
                <c:pt idx="3933">
                  <c:v>9.1714388668680882E-2</c:v>
                </c:pt>
                <c:pt idx="3934">
                  <c:v>9.1530337888405366E-2</c:v>
                </c:pt>
                <c:pt idx="3935">
                  <c:v>0.1006264378967209</c:v>
                </c:pt>
                <c:pt idx="3936">
                  <c:v>7.1927821049422067E-2</c:v>
                </c:pt>
                <c:pt idx="3937">
                  <c:v>8.1292236050669417E-2</c:v>
                </c:pt>
                <c:pt idx="3938">
                  <c:v>0.10311611275882142</c:v>
                </c:pt>
                <c:pt idx="3939">
                  <c:v>7.6467555506278234E-2</c:v>
                </c:pt>
                <c:pt idx="3940">
                  <c:v>5.7239792665687288E-2</c:v>
                </c:pt>
                <c:pt idx="3941">
                  <c:v>7.4012251573024365E-2</c:v>
                </c:pt>
                <c:pt idx="3942">
                  <c:v>9.3062061701360985E-2</c:v>
                </c:pt>
                <c:pt idx="3943">
                  <c:v>9.3969010727056018E-2</c:v>
                </c:pt>
                <c:pt idx="3944">
                  <c:v>9.1755966405188905E-2</c:v>
                </c:pt>
                <c:pt idx="3945">
                  <c:v>8.9710896138814208E-2</c:v>
                </c:pt>
                <c:pt idx="3946">
                  <c:v>7.9628572220528313E-2</c:v>
                </c:pt>
                <c:pt idx="3947">
                  <c:v>8.9583391080189603E-2</c:v>
                </c:pt>
                <c:pt idx="3948">
                  <c:v>7.4507303822379911E-2</c:v>
                </c:pt>
                <c:pt idx="3949">
                  <c:v>8.7182969759126316E-2</c:v>
                </c:pt>
                <c:pt idx="3950">
                  <c:v>8.2206946253845947E-2</c:v>
                </c:pt>
                <c:pt idx="3951">
                  <c:v>7.640546608642626E-2</c:v>
                </c:pt>
                <c:pt idx="3952">
                  <c:v>7.673088117082906E-2</c:v>
                </c:pt>
                <c:pt idx="3953">
                  <c:v>0.10320869251877929</c:v>
                </c:pt>
                <c:pt idx="3954">
                  <c:v>9.0501427502286777E-2</c:v>
                </c:pt>
                <c:pt idx="3955">
                  <c:v>0.106238323585664</c:v>
                </c:pt>
                <c:pt idx="3956">
                  <c:v>0.10637968788979128</c:v>
                </c:pt>
                <c:pt idx="3957">
                  <c:v>9.9754968539512726E-2</c:v>
                </c:pt>
                <c:pt idx="3958">
                  <c:v>0.11826371372342491</c:v>
                </c:pt>
                <c:pt idx="3959">
                  <c:v>0.10596169304543061</c:v>
                </c:pt>
                <c:pt idx="3960">
                  <c:v>0.11982592787648641</c:v>
                </c:pt>
                <c:pt idx="3961">
                  <c:v>0.11156692629653243</c:v>
                </c:pt>
                <c:pt idx="3962">
                  <c:v>0.11875322227457936</c:v>
                </c:pt>
                <c:pt idx="3963">
                  <c:v>0.12621781190232004</c:v>
                </c:pt>
                <c:pt idx="3964">
                  <c:v>0.11504947750644456</c:v>
                </c:pt>
                <c:pt idx="3965">
                  <c:v>0.14036200349252986</c:v>
                </c:pt>
                <c:pt idx="3966">
                  <c:v>0.10261607118108491</c:v>
                </c:pt>
                <c:pt idx="3967">
                  <c:v>0.11617484824126174</c:v>
                </c:pt>
                <c:pt idx="3968">
                  <c:v>9.2228289491920065E-2</c:v>
                </c:pt>
                <c:pt idx="3969">
                  <c:v>9.7566316489730298E-2</c:v>
                </c:pt>
                <c:pt idx="3970">
                  <c:v>9.418466058707764E-2</c:v>
                </c:pt>
                <c:pt idx="3971">
                  <c:v>0.10788757380048231</c:v>
                </c:pt>
                <c:pt idx="3972">
                  <c:v>9.9435651523131094E-2</c:v>
                </c:pt>
                <c:pt idx="3973">
                  <c:v>0.11330986501094882</c:v>
                </c:pt>
                <c:pt idx="3974">
                  <c:v>0.11537267511156693</c:v>
                </c:pt>
                <c:pt idx="3975">
                  <c:v>0.10187598747124207</c:v>
                </c:pt>
                <c:pt idx="3976">
                  <c:v>9.7490367824375646E-2</c:v>
                </c:pt>
                <c:pt idx="3977">
                  <c:v>0.100150234221249</c:v>
                </c:pt>
                <c:pt idx="3978">
                  <c:v>0.11722316157108406</c:v>
                </c:pt>
                <c:pt idx="3979">
                  <c:v>0.12590625606341993</c:v>
                </c:pt>
                <c:pt idx="3980">
                  <c:v>0.11324389500235607</c:v>
                </c:pt>
                <c:pt idx="3981">
                  <c:v>8.4593508329406555E-2</c:v>
                </c:pt>
                <c:pt idx="3982">
                  <c:v>0.11536491393408543</c:v>
                </c:pt>
                <c:pt idx="3983">
                  <c:v>0.11729024031931704</c:v>
                </c:pt>
                <c:pt idx="3984">
                  <c:v>0.1068093245003742</c:v>
                </c:pt>
                <c:pt idx="3985">
                  <c:v>0.12247747872605816</c:v>
                </c:pt>
                <c:pt idx="3986">
                  <c:v>0.1393502785708346</c:v>
                </c:pt>
                <c:pt idx="3987">
                  <c:v>0.16500374199628573</c:v>
                </c:pt>
                <c:pt idx="3988">
                  <c:v>0.14495551182193642</c:v>
                </c:pt>
                <c:pt idx="3989">
                  <c:v>0.14970479807079304</c:v>
                </c:pt>
                <c:pt idx="3990">
                  <c:v>0.1601097652243812</c:v>
                </c:pt>
                <c:pt idx="3991">
                  <c:v>0.15501011724921696</c:v>
                </c:pt>
                <c:pt idx="3992">
                  <c:v>0.17328325525958369</c:v>
                </c:pt>
                <c:pt idx="3993">
                  <c:v>0.13861961914793361</c:v>
                </c:pt>
                <c:pt idx="3994">
                  <c:v>0.17850431022535132</c:v>
                </c:pt>
                <c:pt idx="3995">
                  <c:v>0.15358095185298115</c:v>
                </c:pt>
                <c:pt idx="3996">
                  <c:v>0.19193391911744326</c:v>
                </c:pt>
                <c:pt idx="3997">
                  <c:v>0.18174903678243759</c:v>
                </c:pt>
                <c:pt idx="3998">
                  <c:v>0.18816420434071571</c:v>
                </c:pt>
                <c:pt idx="3999">
                  <c:v>0.1731906754996258</c:v>
                </c:pt>
                <c:pt idx="4000">
                  <c:v>0.17651523131080746</c:v>
                </c:pt>
                <c:pt idx="4001">
                  <c:v>0.18520885882972532</c:v>
                </c:pt>
                <c:pt idx="4002">
                  <c:v>0.18976023505280373</c:v>
                </c:pt>
                <c:pt idx="4003">
                  <c:v>0.1736247470687696</c:v>
                </c:pt>
                <c:pt idx="4004">
                  <c:v>0.16479030961554456</c:v>
                </c:pt>
                <c:pt idx="4005">
                  <c:v>0.18326690134989052</c:v>
                </c:pt>
                <c:pt idx="4006">
                  <c:v>0.17643761953599246</c:v>
                </c:pt>
                <c:pt idx="4007">
                  <c:v>0.18956177065720545</c:v>
                </c:pt>
                <c:pt idx="4008">
                  <c:v>0.20592399589766336</c:v>
                </c:pt>
                <c:pt idx="4009">
                  <c:v>0.18658591346287109</c:v>
                </c:pt>
                <c:pt idx="4010">
                  <c:v>0.1910668847187959</c:v>
                </c:pt>
                <c:pt idx="4011">
                  <c:v>0.22042242980292154</c:v>
                </c:pt>
                <c:pt idx="4012">
                  <c:v>0.25559054245086898</c:v>
                </c:pt>
                <c:pt idx="4013">
                  <c:v>0.22077667211796989</c:v>
                </c:pt>
                <c:pt idx="4014">
                  <c:v>0.25460819912963939</c:v>
                </c:pt>
                <c:pt idx="4015">
                  <c:v>0.20892424536408238</c:v>
                </c:pt>
                <c:pt idx="4016">
                  <c:v>0.21755744657260859</c:v>
                </c:pt>
                <c:pt idx="4017">
                  <c:v>0.19434431909526845</c:v>
                </c:pt>
                <c:pt idx="4018">
                  <c:v>0.13231809740277742</c:v>
                </c:pt>
                <c:pt idx="4019">
                  <c:v>0.10646616958172798</c:v>
                </c:pt>
                <c:pt idx="4020">
                  <c:v>0.10864151675582781</c:v>
                </c:pt>
                <c:pt idx="4021">
                  <c:v>0.1227590985946725</c:v>
                </c:pt>
                <c:pt idx="4022">
                  <c:v>0.14259999445630181</c:v>
                </c:pt>
                <c:pt idx="4023">
                  <c:v>0.11314078221581618</c:v>
                </c:pt>
                <c:pt idx="4024">
                  <c:v>0.12935831693322616</c:v>
                </c:pt>
                <c:pt idx="4025">
                  <c:v>0.13107520026609751</c:v>
                </c:pt>
                <c:pt idx="4026">
                  <c:v>0.11574243978157829</c:v>
                </c:pt>
                <c:pt idx="4027">
                  <c:v>0.171937799706184</c:v>
                </c:pt>
                <c:pt idx="4028">
                  <c:v>0.15802089974221803</c:v>
                </c:pt>
                <c:pt idx="4029">
                  <c:v>0.18135099925160075</c:v>
                </c:pt>
                <c:pt idx="4030">
                  <c:v>0.17689663774704106</c:v>
                </c:pt>
                <c:pt idx="4031">
                  <c:v>0.18512126839814841</c:v>
                </c:pt>
                <c:pt idx="4032">
                  <c:v>0.25966349751919504</c:v>
                </c:pt>
                <c:pt idx="4033">
                  <c:v>0.2800837098428362</c:v>
                </c:pt>
                <c:pt idx="4034">
                  <c:v>0.28831111234304407</c:v>
                </c:pt>
                <c:pt idx="4035">
                  <c:v>0.31445242121018935</c:v>
                </c:pt>
                <c:pt idx="4036">
                  <c:v>0.30343598414502315</c:v>
                </c:pt>
                <c:pt idx="4037">
                  <c:v>0.30699392965046984</c:v>
                </c:pt>
                <c:pt idx="4038">
                  <c:v>0.32091969953155747</c:v>
                </c:pt>
                <c:pt idx="4039">
                  <c:v>0.32120908057765335</c:v>
                </c:pt>
                <c:pt idx="4040">
                  <c:v>0.35277489813454554</c:v>
                </c:pt>
                <c:pt idx="4041">
                  <c:v>0.34306621947501176</c:v>
                </c:pt>
                <c:pt idx="4042">
                  <c:v>0.36236715913185685</c:v>
                </c:pt>
                <c:pt idx="4043">
                  <c:v>0.3386251628461347</c:v>
                </c:pt>
                <c:pt idx="4044">
                  <c:v>0.31052748288383181</c:v>
                </c:pt>
                <c:pt idx="4045">
                  <c:v>0.27956149347229536</c:v>
                </c:pt>
                <c:pt idx="4046">
                  <c:v>0.25906921307204034</c:v>
                </c:pt>
                <c:pt idx="4047">
                  <c:v>0.21656068963605621</c:v>
                </c:pt>
                <c:pt idx="4048">
                  <c:v>0.21048867699642432</c:v>
                </c:pt>
                <c:pt idx="4049">
                  <c:v>0.20589461429719769</c:v>
                </c:pt>
                <c:pt idx="4050">
                  <c:v>0.20324638966654657</c:v>
                </c:pt>
                <c:pt idx="4051">
                  <c:v>0.19522576710923858</c:v>
                </c:pt>
                <c:pt idx="4052">
                  <c:v>0.19429165396235829</c:v>
                </c:pt>
                <c:pt idx="4053">
                  <c:v>0.1833434043850653</c:v>
                </c:pt>
                <c:pt idx="4054">
                  <c:v>0.16857942733597583</c:v>
                </c:pt>
                <c:pt idx="4055">
                  <c:v>0.1496388280622003</c:v>
                </c:pt>
                <c:pt idx="4056">
                  <c:v>0.13531723812955623</c:v>
                </c:pt>
                <c:pt idx="4057">
                  <c:v>0.12406131330210385</c:v>
                </c:pt>
                <c:pt idx="4058">
                  <c:v>0.13431992682318375</c:v>
                </c:pt>
                <c:pt idx="4059">
                  <c:v>0.12028494608753501</c:v>
                </c:pt>
                <c:pt idx="4060">
                  <c:v>0.13579122432574769</c:v>
                </c:pt>
                <c:pt idx="4061">
                  <c:v>0.14543060675776812</c:v>
                </c:pt>
                <c:pt idx="4062">
                  <c:v>0.13054078775951439</c:v>
                </c:pt>
                <c:pt idx="4063">
                  <c:v>0.13022756881115394</c:v>
                </c:pt>
                <c:pt idx="4064">
                  <c:v>0.13979987249494139</c:v>
                </c:pt>
                <c:pt idx="4065">
                  <c:v>0.13622474152507139</c:v>
                </c:pt>
                <c:pt idx="4066">
                  <c:v>8.3520248357679419E-2</c:v>
                </c:pt>
                <c:pt idx="4067">
                  <c:v>6.4410566288771245E-2</c:v>
                </c:pt>
                <c:pt idx="4068">
                  <c:v>6.3401613216176517E-2</c:v>
                </c:pt>
                <c:pt idx="4069">
                  <c:v>8.6795465254871529E-2</c:v>
                </c:pt>
                <c:pt idx="4070">
                  <c:v>6.2578928403137737E-2</c:v>
                </c:pt>
                <c:pt idx="4071">
                  <c:v>7.5014552207777821E-2</c:v>
                </c:pt>
                <c:pt idx="4072">
                  <c:v>9.6817917232585871E-2</c:v>
                </c:pt>
                <c:pt idx="4073">
                  <c:v>8.0929123818499329E-2</c:v>
                </c:pt>
                <c:pt idx="4074">
                  <c:v>9.6175402611081859E-2</c:v>
                </c:pt>
                <c:pt idx="4075">
                  <c:v>8.7682456967042716E-2</c:v>
                </c:pt>
                <c:pt idx="4076">
                  <c:v>8.2387116445380715E-2</c:v>
                </c:pt>
                <c:pt idx="4077">
                  <c:v>9.0841256202012374E-2</c:v>
                </c:pt>
                <c:pt idx="4078">
                  <c:v>0.10957230368378747</c:v>
                </c:pt>
                <c:pt idx="4079">
                  <c:v>0.11101089336696512</c:v>
                </c:pt>
                <c:pt idx="4080">
                  <c:v>0.11671480444604597</c:v>
                </c:pt>
                <c:pt idx="4081">
                  <c:v>0.11195553954042742</c:v>
                </c:pt>
                <c:pt idx="4082">
                  <c:v>9.9222219142389892E-2</c:v>
                </c:pt>
                <c:pt idx="4083">
                  <c:v>9.3045984976577872E-2</c:v>
                </c:pt>
                <c:pt idx="4084">
                  <c:v>9.1163345067494531E-2</c:v>
                </c:pt>
                <c:pt idx="4085">
                  <c:v>9.3459544862377703E-2</c:v>
                </c:pt>
                <c:pt idx="4086">
                  <c:v>8.5742716966488344E-2</c:v>
                </c:pt>
                <c:pt idx="4087">
                  <c:v>9.9345843612273749E-2</c:v>
                </c:pt>
                <c:pt idx="4088">
                  <c:v>9.2585858025889076E-2</c:v>
                </c:pt>
                <c:pt idx="4089">
                  <c:v>0.13082296199794882</c:v>
                </c:pt>
                <c:pt idx="4090">
                  <c:v>0.13025473293233919</c:v>
                </c:pt>
                <c:pt idx="4091">
                  <c:v>0.1284824126174571</c:v>
                </c:pt>
                <c:pt idx="4092">
                  <c:v>0.11250103944341271</c:v>
                </c:pt>
                <c:pt idx="4093">
                  <c:v>0.12988441389250768</c:v>
                </c:pt>
                <c:pt idx="4094">
                  <c:v>0.14284114532804834</c:v>
                </c:pt>
                <c:pt idx="4095">
                  <c:v>0.17379493860354242</c:v>
                </c:pt>
                <c:pt idx="4096">
                  <c:v>0.16937550239764948</c:v>
                </c:pt>
                <c:pt idx="4097">
                  <c:v>0.15050697120048787</c:v>
                </c:pt>
                <c:pt idx="4098">
                  <c:v>0.15382986390220915</c:v>
                </c:pt>
                <c:pt idx="4099">
                  <c:v>0.14137095656512461</c:v>
                </c:pt>
                <c:pt idx="4100">
                  <c:v>0.12667683011336864</c:v>
                </c:pt>
                <c:pt idx="4101">
                  <c:v>0.12114754552762148</c:v>
                </c:pt>
                <c:pt idx="4102">
                  <c:v>0.14430856224187155</c:v>
                </c:pt>
                <c:pt idx="4103">
                  <c:v>0.12132161765113508</c:v>
                </c:pt>
                <c:pt idx="4104">
                  <c:v>0.14101117055187515</c:v>
                </c:pt>
                <c:pt idx="4105">
                  <c:v>0.12356847853202872</c:v>
                </c:pt>
                <c:pt idx="4106">
                  <c:v>0.10713584832441722</c:v>
                </c:pt>
                <c:pt idx="4107">
                  <c:v>0.10830944923358374</c:v>
                </c:pt>
                <c:pt idx="4108">
                  <c:v>8.8780663580674671E-2</c:v>
                </c:pt>
                <c:pt idx="4109">
                  <c:v>3.6055159797100646E-2</c:v>
                </c:pt>
                <c:pt idx="4110">
                  <c:v>4.2880727333203979E-2</c:v>
                </c:pt>
                <c:pt idx="4111">
                  <c:v>2.3623582892147353E-2</c:v>
                </c:pt>
                <c:pt idx="4112">
                  <c:v>2.8262494109820662E-2</c:v>
                </c:pt>
                <c:pt idx="4113">
                  <c:v>2.679746098622391E-2</c:v>
                </c:pt>
                <c:pt idx="4114">
                  <c:v>4.993020483964853E-2</c:v>
                </c:pt>
                <c:pt idx="4115">
                  <c:v>9.1320786096404909E-3</c:v>
                </c:pt>
                <c:pt idx="4116">
                  <c:v>1.50948249577293E-2</c:v>
                </c:pt>
                <c:pt idx="4117">
                  <c:v>8.09424286941819E-3</c:v>
                </c:pt>
                <c:pt idx="4118">
                  <c:v>-7.3673531612939E-4</c:v>
                </c:pt>
                <c:pt idx="4119">
                  <c:v>9.0525265404551372E-3</c:v>
                </c:pt>
                <c:pt idx="4120">
                  <c:v>-1.0973639715053914E-3</c:v>
                </c:pt>
                <c:pt idx="4121">
                  <c:v>6.9016825124040247E-3</c:v>
                </c:pt>
                <c:pt idx="4122">
                  <c:v>9.7985420073731181E-3</c:v>
                </c:pt>
                <c:pt idx="4123">
                  <c:v>2.2494054383679352E-2</c:v>
                </c:pt>
                <c:pt idx="4124">
                  <c:v>-1.5434986279346953E-2</c:v>
                </c:pt>
                <c:pt idx="4125">
                  <c:v>2.166848684757602E-2</c:v>
                </c:pt>
                <c:pt idx="4126">
                  <c:v>1.8066468941430831E-2</c:v>
                </c:pt>
                <c:pt idx="4127">
                  <c:v>6.3642764087923059E-3</c:v>
                </c:pt>
                <c:pt idx="4128">
                  <c:v>-3.6851733791612388E-3</c:v>
                </c:pt>
                <c:pt idx="4129">
                  <c:v>1.7996063974277243E-4</c:v>
                </c:pt>
                <c:pt idx="4130">
                  <c:v>8.7182969759126306E-3</c:v>
                </c:pt>
                <c:pt idx="4131">
                  <c:v>1.2608919810405522E-2</c:v>
                </c:pt>
                <c:pt idx="4132">
                  <c:v>1.2277240347035508E-2</c:v>
                </c:pt>
                <c:pt idx="4133">
                  <c:v>1.6041522299526014E-3</c:v>
                </c:pt>
                <c:pt idx="4134">
                  <c:v>-3.1200266097513652E-4</c:v>
                </c:pt>
                <c:pt idx="4135">
                  <c:v>7.5012889098317482E-3</c:v>
                </c:pt>
                <c:pt idx="4136">
                  <c:v>3.0531086287662501E-3</c:v>
                </c:pt>
                <c:pt idx="4137">
                  <c:v>2.4021287801092111E-3</c:v>
                </c:pt>
                <c:pt idx="4138">
                  <c:v>1.2487013886963995E-2</c:v>
                </c:pt>
                <c:pt idx="4139">
                  <c:v>1.3939407378662307E-2</c:v>
                </c:pt>
                <c:pt idx="4140">
                  <c:v>6.5415084402805114E-3</c:v>
                </c:pt>
                <c:pt idx="4141">
                  <c:v>1.0325636832330849E-2</c:v>
                </c:pt>
                <c:pt idx="4142">
                  <c:v>5.9906311500401927E-3</c:v>
                </c:pt>
                <c:pt idx="4143">
                  <c:v>1.7123541314410844E-2</c:v>
                </c:pt>
                <c:pt idx="4144">
                  <c:v>6.7890345649582844E-3</c:v>
                </c:pt>
                <c:pt idx="4145">
                  <c:v>2.7783962081104306E-3</c:v>
                </c:pt>
                <c:pt idx="4146">
                  <c:v>2.5111067993458438E-2</c:v>
                </c:pt>
                <c:pt idx="4147">
                  <c:v>4.5911467139728912E-3</c:v>
                </c:pt>
                <c:pt idx="4148">
                  <c:v>1.1500568229065609E-2</c:v>
                </c:pt>
                <c:pt idx="4149">
                  <c:v>2.9567480666352528E-3</c:v>
                </c:pt>
                <c:pt idx="4150">
                  <c:v>4.1678354630373922E-3</c:v>
                </c:pt>
                <c:pt idx="4151">
                  <c:v>8.193696815145384E-4</c:v>
                </c:pt>
                <c:pt idx="4152">
                  <c:v>9.8669512431743215E-3</c:v>
                </c:pt>
                <c:pt idx="4153">
                  <c:v>-5.2635141502896594E-4</c:v>
                </c:pt>
                <c:pt idx="4154">
                  <c:v>-2.241599911300829E-3</c:v>
                </c:pt>
                <c:pt idx="4155">
                  <c:v>-3.9780358677273609E-3</c:v>
                </c:pt>
                <c:pt idx="4156">
                  <c:v>7.6187598747124207E-3</c:v>
                </c:pt>
                <c:pt idx="4157">
                  <c:v>-4.2398979959531007E-3</c:v>
                </c:pt>
                <c:pt idx="4158">
                  <c:v>4.664434404191036E-3</c:v>
                </c:pt>
                <c:pt idx="4159">
                  <c:v>5.5614934722953684E-3</c:v>
                </c:pt>
                <c:pt idx="4160">
                  <c:v>1.1116833439587548E-2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00-4A0B-9C9B-3A7E6A2276F2}"/>
            </c:ext>
          </c:extLst>
        </c:ser>
        <c:ser>
          <c:idx val="3"/>
          <c:order val="1"/>
          <c:spPr>
            <a:ln w="25400">
              <a:noFill/>
            </a:ln>
          </c:spPr>
          <c:xVal>
            <c:numRef>
              <c:f>GRIGNON!$I$2:$I$4748</c:f>
              <c:numCache>
                <c:formatCode>General</c:formatCode>
                <c:ptCount val="4747"/>
                <c:pt idx="0">
                  <c:v>6.5204807448659176E-3</c:v>
                </c:pt>
                <c:pt idx="1">
                  <c:v>6.537685730073536E-3</c:v>
                </c:pt>
                <c:pt idx="2">
                  <c:v>2.3627598526997566E-3</c:v>
                </c:pt>
                <c:pt idx="3">
                  <c:v>5.8155686266060961E-3</c:v>
                </c:pt>
                <c:pt idx="4">
                  <c:v>5.2550866607474038E-3</c:v>
                </c:pt>
                <c:pt idx="5">
                  <c:v>4.0504694691809572E-3</c:v>
                </c:pt>
                <c:pt idx="6">
                  <c:v>4.5912423511409303E-3</c:v>
                </c:pt>
                <c:pt idx="7">
                  <c:v>6.3790495539107588E-3</c:v>
                </c:pt>
                <c:pt idx="8">
                  <c:v>7.4076822240000941E-3</c:v>
                </c:pt>
                <c:pt idx="9">
                  <c:v>8.4126025256242905E-3</c:v>
                </c:pt>
                <c:pt idx="10">
                  <c:v>6.8319704785959213E-3</c:v>
                </c:pt>
                <c:pt idx="11">
                  <c:v>6.7398171195792314E-3</c:v>
                </c:pt>
                <c:pt idx="12">
                  <c:v>6.1792619854187788E-3</c:v>
                </c:pt>
                <c:pt idx="13">
                  <c:v>5.3802400741192868E-3</c:v>
                </c:pt>
                <c:pt idx="14">
                  <c:v>5.4446842630452817E-3</c:v>
                </c:pt>
                <c:pt idx="15">
                  <c:v>6.3721792877988164E-3</c:v>
                </c:pt>
                <c:pt idx="16">
                  <c:v>8.7491728153798881E-3</c:v>
                </c:pt>
                <c:pt idx="17">
                  <c:v>8.1444763800217479E-3</c:v>
                </c:pt>
                <c:pt idx="18">
                  <c:v>5.5646769366270721E-3</c:v>
                </c:pt>
                <c:pt idx="19">
                  <c:v>2.9536907227685439E-3</c:v>
                </c:pt>
                <c:pt idx="20">
                  <c:v>3.0266137058188574E-3</c:v>
                </c:pt>
                <c:pt idx="21">
                  <c:v>5.9317138276010492E-3</c:v>
                </c:pt>
                <c:pt idx="22">
                  <c:v>4.0128978747806616E-3</c:v>
                </c:pt>
                <c:pt idx="23">
                  <c:v>1.9372250997502414E-3</c:v>
                </c:pt>
                <c:pt idx="24">
                  <c:v>9.7791265737557937E-4</c:v>
                </c:pt>
                <c:pt idx="25">
                  <c:v>1.5707646000164544E-3</c:v>
                </c:pt>
                <c:pt idx="26">
                  <c:v>1.3519158133230261E-3</c:v>
                </c:pt>
                <c:pt idx="27">
                  <c:v>3.084269234143548E-3</c:v>
                </c:pt>
                <c:pt idx="28">
                  <c:v>4.9870073298119771E-3</c:v>
                </c:pt>
                <c:pt idx="29">
                  <c:v>3.0989752664987457E-3</c:v>
                </c:pt>
                <c:pt idx="30">
                  <c:v>4.2371625442545894E-3</c:v>
                </c:pt>
                <c:pt idx="31">
                  <c:v>4.5483758766155079E-3</c:v>
                </c:pt>
                <c:pt idx="32">
                  <c:v>5.7707082066248191E-3</c:v>
                </c:pt>
                <c:pt idx="33">
                  <c:v>6.9237612325318103E-3</c:v>
                </c:pt>
                <c:pt idx="34">
                  <c:v>9.2159621887699418E-3</c:v>
                </c:pt>
                <c:pt idx="35">
                  <c:v>6.9962189608400614E-3</c:v>
                </c:pt>
                <c:pt idx="36">
                  <c:v>4.7588635206098212E-3</c:v>
                </c:pt>
                <c:pt idx="37">
                  <c:v>8.2059608113691299E-3</c:v>
                </c:pt>
                <c:pt idx="38">
                  <c:v>9.0972880939631986E-3</c:v>
                </c:pt>
                <c:pt idx="39">
                  <c:v>5.1874417312344481E-3</c:v>
                </c:pt>
                <c:pt idx="40">
                  <c:v>7.2697592244090042E-3</c:v>
                </c:pt>
                <c:pt idx="41">
                  <c:v>7.4173439474683432E-3</c:v>
                </c:pt>
                <c:pt idx="42">
                  <c:v>7.8614123494109948E-3</c:v>
                </c:pt>
                <c:pt idx="43">
                  <c:v>1.1082986450617824E-2</c:v>
                </c:pt>
                <c:pt idx="44">
                  <c:v>8.2407831442931657E-3</c:v>
                </c:pt>
                <c:pt idx="45">
                  <c:v>1.0752378418010577E-2</c:v>
                </c:pt>
                <c:pt idx="46">
                  <c:v>6.675444954584304E-3</c:v>
                </c:pt>
                <c:pt idx="47">
                  <c:v>7.6530254338227155E-3</c:v>
                </c:pt>
                <c:pt idx="48">
                  <c:v>6.7839753038617251E-3</c:v>
                </c:pt>
                <c:pt idx="49">
                  <c:v>7.6967334299104032E-3</c:v>
                </c:pt>
                <c:pt idx="50">
                  <c:v>6.625112582117924E-3</c:v>
                </c:pt>
                <c:pt idx="51">
                  <c:v>8.2146009389086894E-3</c:v>
                </c:pt>
                <c:pt idx="52">
                  <c:v>8.0002930820264051E-3</c:v>
                </c:pt>
                <c:pt idx="53">
                  <c:v>9.5569673154727204E-3</c:v>
                </c:pt>
                <c:pt idx="54">
                  <c:v>8.2651626387071249E-3</c:v>
                </c:pt>
                <c:pt idx="55">
                  <c:v>9.6558182015273556E-3</c:v>
                </c:pt>
                <c:pt idx="56">
                  <c:v>7.1473677372367195E-3</c:v>
                </c:pt>
                <c:pt idx="57">
                  <c:v>6.4482306648016158E-3</c:v>
                </c:pt>
                <c:pt idx="58">
                  <c:v>1.1296590723734649E-2</c:v>
                </c:pt>
                <c:pt idx="59">
                  <c:v>9.7961571927417564E-3</c:v>
                </c:pt>
                <c:pt idx="60">
                  <c:v>1.1137180139029618E-2</c:v>
                </c:pt>
                <c:pt idx="61">
                  <c:v>9.4862127558032628E-3</c:v>
                </c:pt>
                <c:pt idx="62">
                  <c:v>7.4451762856851461E-3</c:v>
                </c:pt>
                <c:pt idx="63">
                  <c:v>7.3257545354513199E-3</c:v>
                </c:pt>
                <c:pt idx="64">
                  <c:v>7.9287766716000189E-3</c:v>
                </c:pt>
                <c:pt idx="65">
                  <c:v>9.7408240577907222E-3</c:v>
                </c:pt>
                <c:pt idx="66">
                  <c:v>1.2845079334423264E-2</c:v>
                </c:pt>
                <c:pt idx="67">
                  <c:v>1.0743060589117103E-2</c:v>
                </c:pt>
                <c:pt idx="68">
                  <c:v>9.8248941251000265E-3</c:v>
                </c:pt>
                <c:pt idx="69">
                  <c:v>1.0237274699694493E-2</c:v>
                </c:pt>
                <c:pt idx="70">
                  <c:v>1.1785288132438905E-2</c:v>
                </c:pt>
                <c:pt idx="71">
                  <c:v>1.3527611797234999E-2</c:v>
                </c:pt>
                <c:pt idx="72">
                  <c:v>1.3496508398700986E-2</c:v>
                </c:pt>
                <c:pt idx="73">
                  <c:v>1.5006587806060342E-2</c:v>
                </c:pt>
                <c:pt idx="74">
                  <c:v>1.9530218122933603E-2</c:v>
                </c:pt>
                <c:pt idx="75">
                  <c:v>1.7644305264022407E-2</c:v>
                </c:pt>
                <c:pt idx="76">
                  <c:v>1.5114415987726837E-2</c:v>
                </c:pt>
                <c:pt idx="77">
                  <c:v>7.2387515424780892E-3</c:v>
                </c:pt>
                <c:pt idx="78">
                  <c:v>5.8892658634306146E-3</c:v>
                </c:pt>
                <c:pt idx="79">
                  <c:v>5.2177534392376735E-3</c:v>
                </c:pt>
                <c:pt idx="80">
                  <c:v>6.2842442355733772E-3</c:v>
                </c:pt>
                <c:pt idx="81">
                  <c:v>5.4708508689941919E-3</c:v>
                </c:pt>
                <c:pt idx="82">
                  <c:v>8.6354938799085672E-3</c:v>
                </c:pt>
                <c:pt idx="83">
                  <c:v>1.3234632387960066E-2</c:v>
                </c:pt>
                <c:pt idx="84">
                  <c:v>1.5950386688664654E-2</c:v>
                </c:pt>
                <c:pt idx="85">
                  <c:v>2.4359190499594289E-2</c:v>
                </c:pt>
                <c:pt idx="86">
                  <c:v>3.2734360865931705E-2</c:v>
                </c:pt>
                <c:pt idx="87">
                  <c:v>3.9321142738303172E-2</c:v>
                </c:pt>
                <c:pt idx="88">
                  <c:v>5.0568846543510279E-2</c:v>
                </c:pt>
                <c:pt idx="89">
                  <c:v>5.1730849416802956E-2</c:v>
                </c:pt>
                <c:pt idx="90">
                  <c:v>3.8341381975702957E-2</c:v>
                </c:pt>
                <c:pt idx="91">
                  <c:v>4.0979754270530057E-2</c:v>
                </c:pt>
                <c:pt idx="92">
                  <c:v>2.7201670823202427E-2</c:v>
                </c:pt>
                <c:pt idx="93">
                  <c:v>2.7006135214524878E-2</c:v>
                </c:pt>
                <c:pt idx="94">
                  <c:v>2.8244021157397055E-2</c:v>
                </c:pt>
                <c:pt idx="95">
                  <c:v>2.2860289668053441E-2</c:v>
                </c:pt>
                <c:pt idx="96">
                  <c:v>2.079084657014315E-2</c:v>
                </c:pt>
                <c:pt idx="97">
                  <c:v>2.2665242570313885E-2</c:v>
                </c:pt>
                <c:pt idx="98">
                  <c:v>1.5483581034606923E-2</c:v>
                </c:pt>
                <c:pt idx="99">
                  <c:v>7.1307241204778236E-3</c:v>
                </c:pt>
                <c:pt idx="100">
                  <c:v>5.5330672470091649E-3</c:v>
                </c:pt>
                <c:pt idx="101">
                  <c:v>3.69899581525459E-3</c:v>
                </c:pt>
                <c:pt idx="102">
                  <c:v>2.0175209321982904E-3</c:v>
                </c:pt>
                <c:pt idx="103">
                  <c:v>2.2547448067664027E-3</c:v>
                </c:pt>
                <c:pt idx="104">
                  <c:v>1.4025168412480551E-3</c:v>
                </c:pt>
                <c:pt idx="105">
                  <c:v>3.4543535514122165E-3</c:v>
                </c:pt>
                <c:pt idx="106">
                  <c:v>5.1448625323520149E-3</c:v>
                </c:pt>
                <c:pt idx="107">
                  <c:v>6.4243533930169383E-3</c:v>
                </c:pt>
                <c:pt idx="108">
                  <c:v>6.9355010619206944E-3</c:v>
                </c:pt>
                <c:pt idx="109">
                  <c:v>4.0277056612271333E-3</c:v>
                </c:pt>
                <c:pt idx="110">
                  <c:v>2.6509764166087408E-3</c:v>
                </c:pt>
                <c:pt idx="111">
                  <c:v>2.0506675469582868E-3</c:v>
                </c:pt>
                <c:pt idx="112">
                  <c:v>2.4444268761857641E-3</c:v>
                </c:pt>
                <c:pt idx="113">
                  <c:v>6.2963047203611379E-3</c:v>
                </c:pt>
                <c:pt idx="114">
                  <c:v>1.5867223344747999E-3</c:v>
                </c:pt>
                <c:pt idx="115">
                  <c:v>2.6189574054844575E-3</c:v>
                </c:pt>
                <c:pt idx="116">
                  <c:v>2.4526744071059385E-3</c:v>
                </c:pt>
                <c:pt idx="117">
                  <c:v>5.2700398865629019E-3</c:v>
                </c:pt>
                <c:pt idx="118">
                  <c:v>5.0665729083982812E-4</c:v>
                </c:pt>
                <c:pt idx="119">
                  <c:v>4.6101458666750559E-3</c:v>
                </c:pt>
                <c:pt idx="120">
                  <c:v>5.1682659724392741E-3</c:v>
                </c:pt>
                <c:pt idx="121">
                  <c:v>6.1774631514557162E-3</c:v>
                </c:pt>
                <c:pt idx="122">
                  <c:v>3.1223480617528564E-3</c:v>
                </c:pt>
                <c:pt idx="123">
                  <c:v>4.7122767605493193E-3</c:v>
                </c:pt>
                <c:pt idx="124">
                  <c:v>6.0683471379061205E-3</c:v>
                </c:pt>
                <c:pt idx="125">
                  <c:v>2.2437284077737188E-3</c:v>
                </c:pt>
                <c:pt idx="126">
                  <c:v>5.0967728654658321E-3</c:v>
                </c:pt>
                <c:pt idx="127">
                  <c:v>9.1809802380762914E-3</c:v>
                </c:pt>
                <c:pt idx="128">
                  <c:v>5.2668711645128229E-3</c:v>
                </c:pt>
                <c:pt idx="129">
                  <c:v>4.8325088758866281E-3</c:v>
                </c:pt>
                <c:pt idx="130">
                  <c:v>8.9474108988481429E-3</c:v>
                </c:pt>
                <c:pt idx="131">
                  <c:v>3.8728963401102987E-3</c:v>
                </c:pt>
                <c:pt idx="132">
                  <c:v>6.7674036048961063E-3</c:v>
                </c:pt>
                <c:pt idx="133">
                  <c:v>1.0686701825709105E-2</c:v>
                </c:pt>
                <c:pt idx="134">
                  <c:v>9.1518293160667702E-3</c:v>
                </c:pt>
                <c:pt idx="135">
                  <c:v>1.3554769327355488E-2</c:v>
                </c:pt>
                <c:pt idx="136">
                  <c:v>1.1087947615628608E-2</c:v>
                </c:pt>
                <c:pt idx="137">
                  <c:v>1.1642183974120868E-2</c:v>
                </c:pt>
                <c:pt idx="138">
                  <c:v>1.4097664782652654E-2</c:v>
                </c:pt>
                <c:pt idx="139">
                  <c:v>1.5094084336149238E-2</c:v>
                </c:pt>
                <c:pt idx="140">
                  <c:v>1.2618713291025613E-2</c:v>
                </c:pt>
                <c:pt idx="141">
                  <c:v>1.5362791165635896E-2</c:v>
                </c:pt>
                <c:pt idx="142">
                  <c:v>1.1707533127624776E-2</c:v>
                </c:pt>
                <c:pt idx="143">
                  <c:v>1.089406184395365E-2</c:v>
                </c:pt>
                <c:pt idx="144">
                  <c:v>1.9293240480233783E-2</c:v>
                </c:pt>
                <c:pt idx="145">
                  <c:v>1.5066307469489488E-2</c:v>
                </c:pt>
                <c:pt idx="146">
                  <c:v>1.3614492894237825E-2</c:v>
                </c:pt>
                <c:pt idx="147">
                  <c:v>1.2828056056821323E-2</c:v>
                </c:pt>
                <c:pt idx="148">
                  <c:v>1.2288960079444343E-2</c:v>
                </c:pt>
                <c:pt idx="149">
                  <c:v>1.4065804746751022E-2</c:v>
                </c:pt>
                <c:pt idx="150">
                  <c:v>8.3713861335458131E-3</c:v>
                </c:pt>
                <c:pt idx="151">
                  <c:v>4.319763921611583E-3</c:v>
                </c:pt>
                <c:pt idx="152">
                  <c:v>3.5815465829321614E-3</c:v>
                </c:pt>
                <c:pt idx="153">
                  <c:v>1.0457022189724436E-3</c:v>
                </c:pt>
                <c:pt idx="154">
                  <c:v>1.5588037270255937E-3</c:v>
                </c:pt>
                <c:pt idx="155">
                  <c:v>1.6165313108175649E-3</c:v>
                </c:pt>
                <c:pt idx="156">
                  <c:v>1.6843309263508723E-3</c:v>
                </c:pt>
                <c:pt idx="157">
                  <c:v>3.3604541591674385E-3</c:v>
                </c:pt>
                <c:pt idx="158">
                  <c:v>3.4665335545870954E-3</c:v>
                </c:pt>
                <c:pt idx="159">
                  <c:v>1.2288238718071703E-3</c:v>
                </c:pt>
                <c:pt idx="160">
                  <c:v>2.1059442245672335E-3</c:v>
                </c:pt>
                <c:pt idx="161">
                  <c:v>3.229607703351429E-3</c:v>
                </c:pt>
                <c:pt idx="162">
                  <c:v>3.053956315886952E-3</c:v>
                </c:pt>
                <c:pt idx="163">
                  <c:v>3.4101341181574916E-3</c:v>
                </c:pt>
                <c:pt idx="164">
                  <c:v>2.9373838328533197E-3</c:v>
                </c:pt>
                <c:pt idx="165">
                  <c:v>3.4215400727645754E-3</c:v>
                </c:pt>
                <c:pt idx="166">
                  <c:v>2.141515075147169E-3</c:v>
                </c:pt>
                <c:pt idx="167">
                  <c:v>3.2988270509782618E-3</c:v>
                </c:pt>
                <c:pt idx="168">
                  <c:v>3.9674634397393448E-3</c:v>
                </c:pt>
                <c:pt idx="169">
                  <c:v>2.9128135637703305E-3</c:v>
                </c:pt>
                <c:pt idx="170">
                  <c:v>2.7529246726829453E-3</c:v>
                </c:pt>
                <c:pt idx="171">
                  <c:v>1.2051860832523924E-3</c:v>
                </c:pt>
                <c:pt idx="172">
                  <c:v>1.6156308073249277E-3</c:v>
                </c:pt>
                <c:pt idx="173">
                  <c:v>3.20157730333518E-3</c:v>
                </c:pt>
                <c:pt idx="174">
                  <c:v>8.7200899902068179E-4</c:v>
                </c:pt>
                <c:pt idx="175">
                  <c:v>5.1568229036848484E-3</c:v>
                </c:pt>
                <c:pt idx="176">
                  <c:v>4.684323571947137E-3</c:v>
                </c:pt>
                <c:pt idx="177">
                  <c:v>7.0872824034740878E-3</c:v>
                </c:pt>
                <c:pt idx="178">
                  <c:v>8.3987193028140835E-3</c:v>
                </c:pt>
                <c:pt idx="179">
                  <c:v>9.6860042829988793E-3</c:v>
                </c:pt>
                <c:pt idx="180">
                  <c:v>1.2924185508302325E-2</c:v>
                </c:pt>
                <c:pt idx="181">
                  <c:v>1.3309589480187838E-2</c:v>
                </c:pt>
                <c:pt idx="182">
                  <c:v>1.1649585109871846E-2</c:v>
                </c:pt>
                <c:pt idx="183">
                  <c:v>1.5708332159562185E-2</c:v>
                </c:pt>
                <c:pt idx="184">
                  <c:v>1.3484807899302698E-2</c:v>
                </c:pt>
                <c:pt idx="185">
                  <c:v>6.8676413736211512E-3</c:v>
                </c:pt>
                <c:pt idx="186">
                  <c:v>8.5746111183868413E-3</c:v>
                </c:pt>
                <c:pt idx="187">
                  <c:v>9.1873089770087256E-3</c:v>
                </c:pt>
                <c:pt idx="188">
                  <c:v>9.7369023883353278E-3</c:v>
                </c:pt>
                <c:pt idx="189">
                  <c:v>1.0114984290960735E-2</c:v>
                </c:pt>
                <c:pt idx="190">
                  <c:v>1.4820097261091552E-2</c:v>
                </c:pt>
                <c:pt idx="191">
                  <c:v>1.8302595428594127E-2</c:v>
                </c:pt>
                <c:pt idx="192">
                  <c:v>1.7420718809940061E-2</c:v>
                </c:pt>
                <c:pt idx="193">
                  <c:v>1.5909141860840453E-2</c:v>
                </c:pt>
                <c:pt idx="194">
                  <c:v>2.025198801635255E-2</c:v>
                </c:pt>
                <c:pt idx="195">
                  <c:v>2.1884734263965748E-2</c:v>
                </c:pt>
                <c:pt idx="196">
                  <c:v>2.0200147305642568E-2</c:v>
                </c:pt>
                <c:pt idx="197">
                  <c:v>1.7204001063288989E-2</c:v>
                </c:pt>
                <c:pt idx="198">
                  <c:v>1.5748906864584682E-2</c:v>
                </c:pt>
                <c:pt idx="199">
                  <c:v>1.3212510290174157E-2</c:v>
                </c:pt>
                <c:pt idx="200">
                  <c:v>6.792523308424633E-3</c:v>
                </c:pt>
                <c:pt idx="201">
                  <c:v>5.1367589002159278E-3</c:v>
                </c:pt>
                <c:pt idx="202">
                  <c:v>9.3154499979331631E-3</c:v>
                </c:pt>
                <c:pt idx="203">
                  <c:v>4.3699078545242822E-3</c:v>
                </c:pt>
                <c:pt idx="204">
                  <c:v>5.1473219495504529E-3</c:v>
                </c:pt>
                <c:pt idx="205">
                  <c:v>4.8392176951312796E-3</c:v>
                </c:pt>
                <c:pt idx="206">
                  <c:v>4.3011646448998719E-3</c:v>
                </c:pt>
                <c:pt idx="207">
                  <c:v>3.7460643933705674E-3</c:v>
                </c:pt>
                <c:pt idx="208">
                  <c:v>4.8964278713498535E-3</c:v>
                </c:pt>
                <c:pt idx="209">
                  <c:v>5.5683058089511898E-3</c:v>
                </c:pt>
                <c:pt idx="210">
                  <c:v>1.0106113432872299E-2</c:v>
                </c:pt>
                <c:pt idx="211">
                  <c:v>1.08558986408346E-2</c:v>
                </c:pt>
                <c:pt idx="212">
                  <c:v>8.5851030636999882E-3</c:v>
                </c:pt>
                <c:pt idx="213">
                  <c:v>9.9310263313441664E-3</c:v>
                </c:pt>
                <c:pt idx="214">
                  <c:v>1.0709278852872777E-2</c:v>
                </c:pt>
                <c:pt idx="215">
                  <c:v>1.0354719319926731E-2</c:v>
                </c:pt>
                <c:pt idx="216">
                  <c:v>1.4094175602642261E-2</c:v>
                </c:pt>
                <c:pt idx="217">
                  <c:v>1.3165501186779153E-2</c:v>
                </c:pt>
                <c:pt idx="218">
                  <c:v>1.243920917084337E-2</c:v>
                </c:pt>
                <c:pt idx="219">
                  <c:v>1.7630881663414782E-2</c:v>
                </c:pt>
                <c:pt idx="220">
                  <c:v>2.1811336662701818E-2</c:v>
                </c:pt>
                <c:pt idx="221">
                  <c:v>2.3453169308064341E-2</c:v>
                </c:pt>
                <c:pt idx="222">
                  <c:v>2.2834106896933905E-2</c:v>
                </c:pt>
                <c:pt idx="223">
                  <c:v>2.2160820846490698E-2</c:v>
                </c:pt>
                <c:pt idx="224">
                  <c:v>1.4971684201646695E-2</c:v>
                </c:pt>
                <c:pt idx="225">
                  <c:v>1.2517231982629391E-2</c:v>
                </c:pt>
                <c:pt idx="226">
                  <c:v>1.5691133660324843E-2</c:v>
                </c:pt>
                <c:pt idx="227">
                  <c:v>1.1593685146176484E-2</c:v>
                </c:pt>
                <c:pt idx="228">
                  <c:v>1.3222083932204833E-2</c:v>
                </c:pt>
                <c:pt idx="229">
                  <c:v>1.3841454826738162E-2</c:v>
                </c:pt>
                <c:pt idx="230">
                  <c:v>1.5972779325718542E-2</c:v>
                </c:pt>
                <c:pt idx="231">
                  <c:v>1.5869512534110241E-2</c:v>
                </c:pt>
                <c:pt idx="232">
                  <c:v>1.7519593249468172E-2</c:v>
                </c:pt>
                <c:pt idx="233">
                  <c:v>1.7819477851061846E-2</c:v>
                </c:pt>
                <c:pt idx="234">
                  <c:v>1.7054598211323803E-2</c:v>
                </c:pt>
                <c:pt idx="235">
                  <c:v>1.9148652772607862E-2</c:v>
                </c:pt>
                <c:pt idx="236">
                  <c:v>2.5826494340033184E-2</c:v>
                </c:pt>
                <c:pt idx="237">
                  <c:v>2.562999425124135E-2</c:v>
                </c:pt>
                <c:pt idx="238">
                  <c:v>1.9449900417474245E-2</c:v>
                </c:pt>
                <c:pt idx="239">
                  <c:v>2.0816446326157916E-2</c:v>
                </c:pt>
                <c:pt idx="240">
                  <c:v>2.0147874819899582E-2</c:v>
                </c:pt>
                <c:pt idx="241">
                  <c:v>2.1851657858267752E-2</c:v>
                </c:pt>
                <c:pt idx="242">
                  <c:v>2.007571903776537E-2</c:v>
                </c:pt>
                <c:pt idx="243">
                  <c:v>2.1536536839205807E-2</c:v>
                </c:pt>
                <c:pt idx="244">
                  <c:v>2.2483647042724143E-2</c:v>
                </c:pt>
                <c:pt idx="245">
                  <c:v>2.8135930266376181E-2</c:v>
                </c:pt>
                <c:pt idx="246">
                  <c:v>2.4989442988001438E-2</c:v>
                </c:pt>
                <c:pt idx="247">
                  <c:v>2.6939025195104854E-2</c:v>
                </c:pt>
                <c:pt idx="248">
                  <c:v>2.5119432155994895E-2</c:v>
                </c:pt>
                <c:pt idx="249">
                  <c:v>2.8043982787677016E-2</c:v>
                </c:pt>
                <c:pt idx="250">
                  <c:v>2.7300560093713781E-2</c:v>
                </c:pt>
                <c:pt idx="251">
                  <c:v>2.9449464625493801E-2</c:v>
                </c:pt>
                <c:pt idx="252">
                  <c:v>2.618547187677021E-2</c:v>
                </c:pt>
                <c:pt idx="253">
                  <c:v>2.6677127008985453E-2</c:v>
                </c:pt>
                <c:pt idx="254">
                  <c:v>2.897258955726946E-2</c:v>
                </c:pt>
                <c:pt idx="255">
                  <c:v>2.7870292859938021E-2</c:v>
                </c:pt>
                <c:pt idx="256">
                  <c:v>2.9502221089967601E-2</c:v>
                </c:pt>
                <c:pt idx="257">
                  <c:v>3.246510007982175E-2</c:v>
                </c:pt>
                <c:pt idx="258">
                  <c:v>3.2640959305466358E-2</c:v>
                </c:pt>
                <c:pt idx="259">
                  <c:v>2.9332230326298867E-2</c:v>
                </c:pt>
                <c:pt idx="260">
                  <c:v>3.0441413731582372E-2</c:v>
                </c:pt>
                <c:pt idx="261">
                  <c:v>3.2250512182975234E-2</c:v>
                </c:pt>
                <c:pt idx="262">
                  <c:v>4.299630596266981E-2</c:v>
                </c:pt>
                <c:pt idx="263">
                  <c:v>4.1115759205235303E-2</c:v>
                </c:pt>
                <c:pt idx="264">
                  <c:v>5.0379160493693273E-2</c:v>
                </c:pt>
                <c:pt idx="265">
                  <c:v>4.7504317752695958E-2</c:v>
                </c:pt>
                <c:pt idx="266">
                  <c:v>4.7974442950369039E-2</c:v>
                </c:pt>
                <c:pt idx="267">
                  <c:v>5.2609695412830913E-2</c:v>
                </c:pt>
                <c:pt idx="268">
                  <c:v>4.7995551357533126E-2</c:v>
                </c:pt>
                <c:pt idx="269">
                  <c:v>4.7800430906121523E-2</c:v>
                </c:pt>
                <c:pt idx="270">
                  <c:v>3.439536989336732E-2</c:v>
                </c:pt>
                <c:pt idx="271">
                  <c:v>4.1643049954204113E-2</c:v>
                </c:pt>
                <c:pt idx="272">
                  <c:v>5.0054432216739893E-2</c:v>
                </c:pt>
                <c:pt idx="273">
                  <c:v>6.6591539049922738E-2</c:v>
                </c:pt>
                <c:pt idx="274">
                  <c:v>7.654029218771069E-2</c:v>
                </c:pt>
                <c:pt idx="275">
                  <c:v>4.8764535850077256E-2</c:v>
                </c:pt>
                <c:pt idx="276">
                  <c:v>4.9074799110437585E-2</c:v>
                </c:pt>
                <c:pt idx="277">
                  <c:v>5.824100003255403E-2</c:v>
                </c:pt>
                <c:pt idx="278">
                  <c:v>7.3074016133447134E-2</c:v>
                </c:pt>
                <c:pt idx="279">
                  <c:v>9.1481240267049985E-2</c:v>
                </c:pt>
                <c:pt idx="280">
                  <c:v>0.10133218539603506</c:v>
                </c:pt>
                <c:pt idx="281">
                  <c:v>0.11557281832825367</c:v>
                </c:pt>
                <c:pt idx="282">
                  <c:v>0.12737611485401526</c:v>
                </c:pt>
                <c:pt idx="283">
                  <c:v>0.12952134838205787</c:v>
                </c:pt>
                <c:pt idx="284">
                  <c:v>0.13653954726631723</c:v>
                </c:pt>
                <c:pt idx="285">
                  <c:v>0.17828999452742464</c:v>
                </c:pt>
                <c:pt idx="286">
                  <c:v>0.19996608502043589</c:v>
                </c:pt>
                <c:pt idx="287">
                  <c:v>0.19283389867559625</c:v>
                </c:pt>
                <c:pt idx="288">
                  <c:v>0.21134474893152388</c:v>
                </c:pt>
                <c:pt idx="289">
                  <c:v>0.20542148725193538</c:v>
                </c:pt>
                <c:pt idx="290">
                  <c:v>0.22446932136086509</c:v>
                </c:pt>
                <c:pt idx="291">
                  <c:v>0.24345747546398802</c:v>
                </c:pt>
                <c:pt idx="292">
                  <c:v>0.25353762232869131</c:v>
                </c:pt>
                <c:pt idx="293">
                  <c:v>0.25409501830462439</c:v>
                </c:pt>
                <c:pt idx="294">
                  <c:v>0.2423571333967067</c:v>
                </c:pt>
                <c:pt idx="295">
                  <c:v>0.22858130196655313</c:v>
                </c:pt>
                <c:pt idx="296">
                  <c:v>0.2394138314829426</c:v>
                </c:pt>
                <c:pt idx="297">
                  <c:v>0.26146094624930849</c:v>
                </c:pt>
                <c:pt idx="298">
                  <c:v>0.27190633103306427</c:v>
                </c:pt>
                <c:pt idx="299">
                  <c:v>0.28295103764353668</c:v>
                </c:pt>
                <c:pt idx="300">
                  <c:v>0.30315970557226879</c:v>
                </c:pt>
                <c:pt idx="301">
                  <c:v>0.32394678467195775</c:v>
                </c:pt>
                <c:pt idx="302">
                  <c:v>0.33398852134824086</c:v>
                </c:pt>
                <c:pt idx="303">
                  <c:v>0.32702514667395871</c:v>
                </c:pt>
                <c:pt idx="304">
                  <c:v>0.30672544288375286</c:v>
                </c:pt>
                <c:pt idx="305">
                  <c:v>0.30553322928601762</c:v>
                </c:pt>
                <c:pt idx="306">
                  <c:v>0.32458739276775289</c:v>
                </c:pt>
                <c:pt idx="307">
                  <c:v>0.31515505645190878</c:v>
                </c:pt>
                <c:pt idx="308">
                  <c:v>0.31034772303516878</c:v>
                </c:pt>
                <c:pt idx="309">
                  <c:v>0.28416347220356464</c:v>
                </c:pt>
                <c:pt idx="310">
                  <c:v>0.26501455874281826</c:v>
                </c:pt>
                <c:pt idx="311">
                  <c:v>0.27663093168655367</c:v>
                </c:pt>
                <c:pt idx="312">
                  <c:v>0.26099847300696999</c:v>
                </c:pt>
                <c:pt idx="313">
                  <c:v>0.24175919808227991</c:v>
                </c:pt>
                <c:pt idx="314">
                  <c:v>0.25251018906462863</c:v>
                </c:pt>
                <c:pt idx="315">
                  <c:v>0.23758410634372018</c:v>
                </c:pt>
                <c:pt idx="316">
                  <c:v>0.21395883442935504</c:v>
                </c:pt>
                <c:pt idx="317">
                  <c:v>0.18508762599537162</c:v>
                </c:pt>
                <c:pt idx="318">
                  <c:v>0.18177649844231394</c:v>
                </c:pt>
                <c:pt idx="319">
                  <c:v>0.16990341926592831</c:v>
                </c:pt>
                <c:pt idx="320">
                  <c:v>0.15816382168714638</c:v>
                </c:pt>
                <c:pt idx="321">
                  <c:v>0.17036705011230066</c:v>
                </c:pt>
                <c:pt idx="322">
                  <c:v>0.1423485070902536</c:v>
                </c:pt>
                <c:pt idx="323">
                  <c:v>0.12560914845243154</c:v>
                </c:pt>
                <c:pt idx="324">
                  <c:v>0.1211963683433325</c:v>
                </c:pt>
                <c:pt idx="325">
                  <c:v>0.11769808066740391</c:v>
                </c:pt>
                <c:pt idx="326">
                  <c:v>0.10352311692206279</c:v>
                </c:pt>
                <c:pt idx="327">
                  <c:v>9.7007675360671661E-2</c:v>
                </c:pt>
                <c:pt idx="328">
                  <c:v>9.789489080292027E-2</c:v>
                </c:pt>
                <c:pt idx="329">
                  <c:v>0.11029928826499596</c:v>
                </c:pt>
                <c:pt idx="330">
                  <c:v>0.12990750437476223</c:v>
                </c:pt>
                <c:pt idx="331">
                  <c:v>0.14097823450205751</c:v>
                </c:pt>
                <c:pt idx="332">
                  <c:v>0.15102441902893962</c:v>
                </c:pt>
                <c:pt idx="333">
                  <c:v>0.14756466817555233</c:v>
                </c:pt>
                <c:pt idx="334">
                  <c:v>0.15640223227317832</c:v>
                </c:pt>
                <c:pt idx="335">
                  <c:v>0.15717065049210485</c:v>
                </c:pt>
                <c:pt idx="336">
                  <c:v>0.16892859352524345</c:v>
                </c:pt>
                <c:pt idx="337">
                  <c:v>0.16295777927214716</c:v>
                </c:pt>
                <c:pt idx="338">
                  <c:v>0.14465291638415684</c:v>
                </c:pt>
                <c:pt idx="339">
                  <c:v>0.13059553908626956</c:v>
                </c:pt>
                <c:pt idx="340">
                  <c:v>0.12475100604501768</c:v>
                </c:pt>
                <c:pt idx="341">
                  <c:v>0.13063988569466184</c:v>
                </c:pt>
                <c:pt idx="342">
                  <c:v>0.15610961615511126</c:v>
                </c:pt>
                <c:pt idx="343">
                  <c:v>0.17102323386598142</c:v>
                </c:pt>
                <c:pt idx="344">
                  <c:v>0.1768981023733236</c:v>
                </c:pt>
                <c:pt idx="345">
                  <c:v>0.16552366532378002</c:v>
                </c:pt>
                <c:pt idx="346">
                  <c:v>0.14524261353976664</c:v>
                </c:pt>
                <c:pt idx="347">
                  <c:v>0.12879377980275974</c:v>
                </c:pt>
                <c:pt idx="348">
                  <c:v>0.13486699718073933</c:v>
                </c:pt>
                <c:pt idx="349">
                  <c:v>0.11750297143700278</c:v>
                </c:pt>
                <c:pt idx="350">
                  <c:v>0.12039863951396199</c:v>
                </c:pt>
                <c:pt idx="351">
                  <c:v>0.10951403194002392</c:v>
                </c:pt>
                <c:pt idx="352">
                  <c:v>0.11214418912195206</c:v>
                </c:pt>
                <c:pt idx="353">
                  <c:v>0.11806080582113862</c:v>
                </c:pt>
                <c:pt idx="354">
                  <c:v>0.12165197074365924</c:v>
                </c:pt>
                <c:pt idx="355">
                  <c:v>0.12463001892379078</c:v>
                </c:pt>
                <c:pt idx="356">
                  <c:v>0.12331874656785587</c:v>
                </c:pt>
                <c:pt idx="357">
                  <c:v>0.14217566006285515</c:v>
                </c:pt>
                <c:pt idx="358">
                  <c:v>0.14544544833960615</c:v>
                </c:pt>
                <c:pt idx="359">
                  <c:v>0.14270566754776773</c:v>
                </c:pt>
                <c:pt idx="360">
                  <c:v>0.13841022144123519</c:v>
                </c:pt>
                <c:pt idx="361">
                  <c:v>0.13809505006010514</c:v>
                </c:pt>
                <c:pt idx="362">
                  <c:v>0.14145464159515433</c:v>
                </c:pt>
                <c:pt idx="363">
                  <c:v>0.14263185642612602</c:v>
                </c:pt>
                <c:pt idx="364">
                  <c:v>0.15426267648628758</c:v>
                </c:pt>
                <c:pt idx="365">
                  <c:v>0.14744335044171547</c:v>
                </c:pt>
                <c:pt idx="366">
                  <c:v>0.15157606416288452</c:v>
                </c:pt>
                <c:pt idx="367">
                  <c:v>0.14364850794250852</c:v>
                </c:pt>
                <c:pt idx="368">
                  <c:v>0.15238080134240245</c:v>
                </c:pt>
                <c:pt idx="369">
                  <c:v>0.13452125368809298</c:v>
                </c:pt>
                <c:pt idx="370">
                  <c:v>0.13379849220461787</c:v>
                </c:pt>
                <c:pt idx="371">
                  <c:v>0.13967941286354624</c:v>
                </c:pt>
                <c:pt idx="372">
                  <c:v>0.146336193406337</c:v>
                </c:pt>
                <c:pt idx="373">
                  <c:v>0.13619791603267051</c:v>
                </c:pt>
                <c:pt idx="374">
                  <c:v>0.13476934849327288</c:v>
                </c:pt>
                <c:pt idx="375">
                  <c:v>0.13358710476742652</c:v>
                </c:pt>
                <c:pt idx="376">
                  <c:v>0.1329366286460493</c:v>
                </c:pt>
                <c:pt idx="377">
                  <c:v>0.1375551684280007</c:v>
                </c:pt>
                <c:pt idx="378">
                  <c:v>0.14402609470477068</c:v>
                </c:pt>
                <c:pt idx="379">
                  <c:v>0.16366079947598017</c:v>
                </c:pt>
                <c:pt idx="380">
                  <c:v>0.14582412768733144</c:v>
                </c:pt>
                <c:pt idx="381">
                  <c:v>0.15706471768061844</c:v>
                </c:pt>
                <c:pt idx="382">
                  <c:v>0.16850136081567757</c:v>
                </c:pt>
                <c:pt idx="383">
                  <c:v>0.16221984880789039</c:v>
                </c:pt>
                <c:pt idx="384">
                  <c:v>0.16327758863906502</c:v>
                </c:pt>
                <c:pt idx="385">
                  <c:v>0.1567278241519989</c:v>
                </c:pt>
                <c:pt idx="386">
                  <c:v>0.15704988157329713</c:v>
                </c:pt>
                <c:pt idx="387">
                  <c:v>0.15658966884936715</c:v>
                </c:pt>
                <c:pt idx="388">
                  <c:v>0.16317531004324157</c:v>
                </c:pt>
                <c:pt idx="389">
                  <c:v>0.16483634116235904</c:v>
                </c:pt>
                <c:pt idx="390">
                  <c:v>0.15637821775456701</c:v>
                </c:pt>
                <c:pt idx="391">
                  <c:v>0.1422302187752009</c:v>
                </c:pt>
                <c:pt idx="392">
                  <c:v>0.15687376027204819</c:v>
                </c:pt>
                <c:pt idx="393">
                  <c:v>0.16928334479882845</c:v>
                </c:pt>
                <c:pt idx="394">
                  <c:v>0.15657873048826562</c:v>
                </c:pt>
                <c:pt idx="395">
                  <c:v>0.1570159159869095</c:v>
                </c:pt>
                <c:pt idx="396">
                  <c:v>0.15113006941784252</c:v>
                </c:pt>
                <c:pt idx="397">
                  <c:v>0.15220108817713179</c:v>
                </c:pt>
                <c:pt idx="398">
                  <c:v>0.15060767537092051</c:v>
                </c:pt>
                <c:pt idx="399">
                  <c:v>0.15958186979409733</c:v>
                </c:pt>
                <c:pt idx="400">
                  <c:v>0.17734699556784275</c:v>
                </c:pt>
                <c:pt idx="401">
                  <c:v>0.18181134218337383</c:v>
                </c:pt>
                <c:pt idx="402">
                  <c:v>0.16127890058969527</c:v>
                </c:pt>
                <c:pt idx="403">
                  <c:v>0.18135095810258306</c:v>
                </c:pt>
                <c:pt idx="404">
                  <c:v>0.18812591857736333</c:v>
                </c:pt>
                <c:pt idx="405">
                  <c:v>0.16132359967248436</c:v>
                </c:pt>
                <c:pt idx="406">
                  <c:v>0.15415072605699717</c:v>
                </c:pt>
                <c:pt idx="407">
                  <c:v>0.15121454500390799</c:v>
                </c:pt>
                <c:pt idx="408">
                  <c:v>0.13914929992622488</c:v>
                </c:pt>
                <c:pt idx="409">
                  <c:v>0.13747771011341606</c:v>
                </c:pt>
                <c:pt idx="410">
                  <c:v>0.13595175887333782</c:v>
                </c:pt>
                <c:pt idx="411">
                  <c:v>0.12763120587326743</c:v>
                </c:pt>
                <c:pt idx="412">
                  <c:v>0.11260087838783098</c:v>
                </c:pt>
                <c:pt idx="413">
                  <c:v>0.10332460000037776</c:v>
                </c:pt>
                <c:pt idx="414">
                  <c:v>0.10194873009047418</c:v>
                </c:pt>
                <c:pt idx="415">
                  <c:v>0.1088420228043014</c:v>
                </c:pt>
                <c:pt idx="416">
                  <c:v>0.11600262674432574</c:v>
                </c:pt>
                <c:pt idx="417">
                  <c:v>0.11294911585839273</c:v>
                </c:pt>
                <c:pt idx="418">
                  <c:v>0.10176300586451499</c:v>
                </c:pt>
                <c:pt idx="419">
                  <c:v>9.0162220707704299E-2</c:v>
                </c:pt>
                <c:pt idx="420">
                  <c:v>0.10984847696809337</c:v>
                </c:pt>
                <c:pt idx="421">
                  <c:v>0.11640470860673521</c:v>
                </c:pt>
                <c:pt idx="422">
                  <c:v>9.3911777564464824E-2</c:v>
                </c:pt>
                <c:pt idx="423">
                  <c:v>8.3218532388710298E-2</c:v>
                </c:pt>
                <c:pt idx="424">
                  <c:v>0.10043672945754949</c:v>
                </c:pt>
                <c:pt idx="425">
                  <c:v>7.8053164351531021E-2</c:v>
                </c:pt>
                <c:pt idx="426">
                  <c:v>7.9694322968277845E-2</c:v>
                </c:pt>
                <c:pt idx="427">
                  <c:v>6.9478572277551873E-2</c:v>
                </c:pt>
                <c:pt idx="428">
                  <c:v>7.3381638636416779E-2</c:v>
                </c:pt>
                <c:pt idx="429">
                  <c:v>7.4390043532232844E-2</c:v>
                </c:pt>
                <c:pt idx="430">
                  <c:v>6.2093918880721848E-2</c:v>
                </c:pt>
                <c:pt idx="431">
                  <c:v>5.0403556782072832E-2</c:v>
                </c:pt>
                <c:pt idx="432">
                  <c:v>5.2584584693683628E-2</c:v>
                </c:pt>
                <c:pt idx="433">
                  <c:v>4.6985520010187069E-2</c:v>
                </c:pt>
                <c:pt idx="434">
                  <c:v>3.624584892781043E-2</c:v>
                </c:pt>
                <c:pt idx="435">
                  <c:v>2.7814948230174483E-2</c:v>
                </c:pt>
                <c:pt idx="436">
                  <c:v>2.7677353861762698E-2</c:v>
                </c:pt>
                <c:pt idx="437">
                  <c:v>2.4024384989372725E-2</c:v>
                </c:pt>
                <c:pt idx="438">
                  <c:v>2.3610688141423905E-2</c:v>
                </c:pt>
                <c:pt idx="439">
                  <c:v>2.4357409080054189E-2</c:v>
                </c:pt>
                <c:pt idx="440">
                  <c:v>2.595131803593486E-2</c:v>
                </c:pt>
                <c:pt idx="441">
                  <c:v>2.634858673497379E-2</c:v>
                </c:pt>
                <c:pt idx="442">
                  <c:v>2.7076333851737813E-2</c:v>
                </c:pt>
                <c:pt idx="443">
                  <c:v>2.9294125707063655E-2</c:v>
                </c:pt>
                <c:pt idx="444">
                  <c:v>2.6622865711982625E-2</c:v>
                </c:pt>
                <c:pt idx="445">
                  <c:v>2.8341766117519766E-2</c:v>
                </c:pt>
                <c:pt idx="446">
                  <c:v>3.0476661666079825E-2</c:v>
                </c:pt>
                <c:pt idx="447">
                  <c:v>2.4265902505406008E-2</c:v>
                </c:pt>
                <c:pt idx="448">
                  <c:v>2.0921736476558851E-2</c:v>
                </c:pt>
                <c:pt idx="449">
                  <c:v>1.5282001423958039E-2</c:v>
                </c:pt>
                <c:pt idx="450">
                  <c:v>1.4759572412963839E-2</c:v>
                </c:pt>
                <c:pt idx="451">
                  <c:v>2.0187446203578759E-2</c:v>
                </c:pt>
                <c:pt idx="452">
                  <c:v>3.4562666315231486E-2</c:v>
                </c:pt>
                <c:pt idx="453">
                  <c:v>4.627278651840902E-2</c:v>
                </c:pt>
                <c:pt idx="454">
                  <c:v>4.8512205852052112E-2</c:v>
                </c:pt>
                <c:pt idx="455">
                  <c:v>4.4681384093746043E-2</c:v>
                </c:pt>
                <c:pt idx="456">
                  <c:v>4.1444097852845294E-2</c:v>
                </c:pt>
                <c:pt idx="457">
                  <c:v>4.0530656160811786E-2</c:v>
                </c:pt>
                <c:pt idx="458">
                  <c:v>4.0858208865451301E-2</c:v>
                </c:pt>
                <c:pt idx="459">
                  <c:v>4.1919581437511469E-2</c:v>
                </c:pt>
                <c:pt idx="460">
                  <c:v>3.8448103588886923E-2</c:v>
                </c:pt>
                <c:pt idx="461">
                  <c:v>3.7420698881518263E-2</c:v>
                </c:pt>
                <c:pt idx="462">
                  <c:v>3.0848548219574924E-2</c:v>
                </c:pt>
                <c:pt idx="463">
                  <c:v>3.5120570354628483E-2</c:v>
                </c:pt>
                <c:pt idx="464">
                  <c:v>2.9643850867536854E-2</c:v>
                </c:pt>
                <c:pt idx="465">
                  <c:v>2.9508913907272328E-2</c:v>
                </c:pt>
                <c:pt idx="466">
                  <c:v>3.1673098238178057E-2</c:v>
                </c:pt>
                <c:pt idx="467">
                  <c:v>3.2829193003038062E-2</c:v>
                </c:pt>
                <c:pt idx="468">
                  <c:v>2.965464011416518E-2</c:v>
                </c:pt>
                <c:pt idx="469">
                  <c:v>2.6649392247637071E-2</c:v>
                </c:pt>
                <c:pt idx="470">
                  <c:v>3.0709799041085652E-2</c:v>
                </c:pt>
                <c:pt idx="471">
                  <c:v>3.0280466513649493E-2</c:v>
                </c:pt>
                <c:pt idx="472">
                  <c:v>3.7806509403004583E-2</c:v>
                </c:pt>
                <c:pt idx="473">
                  <c:v>3.7056126513841547E-2</c:v>
                </c:pt>
                <c:pt idx="474">
                  <c:v>5.2327850815213038E-2</c:v>
                </c:pt>
                <c:pt idx="475">
                  <c:v>4.6923985355072112E-2</c:v>
                </c:pt>
                <c:pt idx="476">
                  <c:v>4.5041225918217208E-2</c:v>
                </c:pt>
                <c:pt idx="477">
                  <c:v>5.4928692734523332E-2</c:v>
                </c:pt>
                <c:pt idx="478">
                  <c:v>5.5750690165383976E-2</c:v>
                </c:pt>
                <c:pt idx="479">
                  <c:v>5.1087042435594511E-2</c:v>
                </c:pt>
                <c:pt idx="480">
                  <c:v>4.791033481975869E-2</c:v>
                </c:pt>
                <c:pt idx="481">
                  <c:v>6.6569727161937417E-2</c:v>
                </c:pt>
                <c:pt idx="482">
                  <c:v>7.5719277840098242E-2</c:v>
                </c:pt>
                <c:pt idx="483">
                  <c:v>5.180393322177354E-2</c:v>
                </c:pt>
                <c:pt idx="484">
                  <c:v>5.1316516437423167E-2</c:v>
                </c:pt>
                <c:pt idx="485">
                  <c:v>4.7172026891119739E-2</c:v>
                </c:pt>
                <c:pt idx="486">
                  <c:v>3.1933722173065802E-2</c:v>
                </c:pt>
                <c:pt idx="487">
                  <c:v>2.6973747514206361E-2</c:v>
                </c:pt>
                <c:pt idx="488">
                  <c:v>5.4301924975957608E-2</c:v>
                </c:pt>
                <c:pt idx="489">
                  <c:v>3.5810620448677978E-2</c:v>
                </c:pt>
                <c:pt idx="490">
                  <c:v>4.0171755437550118E-2</c:v>
                </c:pt>
                <c:pt idx="491">
                  <c:v>4.7800879511457062E-2</c:v>
                </c:pt>
                <c:pt idx="492">
                  <c:v>5.6564260142930936E-2</c:v>
                </c:pt>
                <c:pt idx="493">
                  <c:v>7.5197115846669965E-2</c:v>
                </c:pt>
                <c:pt idx="494">
                  <c:v>8.5925724787644792E-2</c:v>
                </c:pt>
                <c:pt idx="495">
                  <c:v>7.7836365664394738E-2</c:v>
                </c:pt>
                <c:pt idx="496">
                  <c:v>8.1306477482312525E-2</c:v>
                </c:pt>
                <c:pt idx="497">
                  <c:v>9.1076171874955744E-2</c:v>
                </c:pt>
                <c:pt idx="498">
                  <c:v>9.4961761312216869E-2</c:v>
                </c:pt>
                <c:pt idx="499">
                  <c:v>8.4642371732755017E-2</c:v>
                </c:pt>
                <c:pt idx="500">
                  <c:v>0.10674313302533489</c:v>
                </c:pt>
                <c:pt idx="501">
                  <c:v>0.10407612521734666</c:v>
                </c:pt>
                <c:pt idx="502">
                  <c:v>9.8842164855145645E-2</c:v>
                </c:pt>
                <c:pt idx="503">
                  <c:v>9.8690941907878277E-2</c:v>
                </c:pt>
                <c:pt idx="504">
                  <c:v>0.10471272827602869</c:v>
                </c:pt>
                <c:pt idx="505">
                  <c:v>0.11363013219665505</c:v>
                </c:pt>
                <c:pt idx="506">
                  <c:v>0.15456178657113295</c:v>
                </c:pt>
                <c:pt idx="507">
                  <c:v>0.13472462654941603</c:v>
                </c:pt>
                <c:pt idx="508">
                  <c:v>0.1583999243411891</c:v>
                </c:pt>
                <c:pt idx="509">
                  <c:v>0.14789532920155141</c:v>
                </c:pt>
                <c:pt idx="510">
                  <c:v>0.16352357098723716</c:v>
                </c:pt>
                <c:pt idx="511">
                  <c:v>0.16362300466632163</c:v>
                </c:pt>
                <c:pt idx="512">
                  <c:v>0.13016494227859451</c:v>
                </c:pt>
                <c:pt idx="513">
                  <c:v>9.9427152548213549E-2</c:v>
                </c:pt>
                <c:pt idx="514">
                  <c:v>9.2730582871520015E-2</c:v>
                </c:pt>
                <c:pt idx="515">
                  <c:v>0.10118151977930778</c:v>
                </c:pt>
                <c:pt idx="516">
                  <c:v>0.1031087992810682</c:v>
                </c:pt>
                <c:pt idx="517">
                  <c:v>9.4229286476665064E-2</c:v>
                </c:pt>
                <c:pt idx="518">
                  <c:v>9.0097144711730054E-2</c:v>
                </c:pt>
                <c:pt idx="519">
                  <c:v>9.8323025380258014E-2</c:v>
                </c:pt>
                <c:pt idx="520">
                  <c:v>0.10557469730950368</c:v>
                </c:pt>
                <c:pt idx="521">
                  <c:v>8.9175377965013528E-2</c:v>
                </c:pt>
                <c:pt idx="522">
                  <c:v>9.5928890727914426E-2</c:v>
                </c:pt>
                <c:pt idx="523">
                  <c:v>8.8883861254741098E-2</c:v>
                </c:pt>
                <c:pt idx="524">
                  <c:v>8.9296597180256829E-2</c:v>
                </c:pt>
                <c:pt idx="525">
                  <c:v>0.10823682234543983</c:v>
                </c:pt>
                <c:pt idx="526">
                  <c:v>0.11058151018200033</c:v>
                </c:pt>
                <c:pt idx="527">
                  <c:v>0.11809840620102566</c:v>
                </c:pt>
                <c:pt idx="528">
                  <c:v>0.13714522726936113</c:v>
                </c:pt>
                <c:pt idx="529">
                  <c:v>0.13543732416567356</c:v>
                </c:pt>
                <c:pt idx="530">
                  <c:v>0.11315888700034706</c:v>
                </c:pt>
                <c:pt idx="531">
                  <c:v>9.7995360426092054E-2</c:v>
                </c:pt>
                <c:pt idx="532">
                  <c:v>8.4528821054957487E-2</c:v>
                </c:pt>
                <c:pt idx="533">
                  <c:v>7.9920134943237436E-2</c:v>
                </c:pt>
                <c:pt idx="534">
                  <c:v>9.8648560870074758E-2</c:v>
                </c:pt>
                <c:pt idx="535">
                  <c:v>0.12359364637397086</c:v>
                </c:pt>
                <c:pt idx="536">
                  <c:v>0.11425547527039934</c:v>
                </c:pt>
                <c:pt idx="537">
                  <c:v>0.11102211757725708</c:v>
                </c:pt>
                <c:pt idx="538">
                  <c:v>0.10044827562976792</c:v>
                </c:pt>
                <c:pt idx="539">
                  <c:v>0.10194024667697213</c:v>
                </c:pt>
                <c:pt idx="540">
                  <c:v>0.1108404470886571</c:v>
                </c:pt>
                <c:pt idx="541">
                  <c:v>0.1286777228136034</c:v>
                </c:pt>
                <c:pt idx="542">
                  <c:v>0.14267196506570914</c:v>
                </c:pt>
                <c:pt idx="543">
                  <c:v>0.14075995804251951</c:v>
                </c:pt>
                <c:pt idx="544">
                  <c:v>0.15648629897673855</c:v>
                </c:pt>
                <c:pt idx="545">
                  <c:v>0.13849485638497522</c:v>
                </c:pt>
                <c:pt idx="546">
                  <c:v>0.13853855951556027</c:v>
                </c:pt>
                <c:pt idx="547">
                  <c:v>0.15021037732720746</c:v>
                </c:pt>
                <c:pt idx="548">
                  <c:v>0.13840366430303219</c:v>
                </c:pt>
                <c:pt idx="549">
                  <c:v>0.13663171571966939</c:v>
                </c:pt>
                <c:pt idx="550">
                  <c:v>0.13513255811131944</c:v>
                </c:pt>
                <c:pt idx="551">
                  <c:v>0.13483874798847681</c:v>
                </c:pt>
                <c:pt idx="552">
                  <c:v>0.13951962990041378</c:v>
                </c:pt>
                <c:pt idx="553">
                  <c:v>0.13935905620559469</c:v>
                </c:pt>
                <c:pt idx="554">
                  <c:v>0.14090525097223347</c:v>
                </c:pt>
                <c:pt idx="555">
                  <c:v>0.16164830888147863</c:v>
                </c:pt>
                <c:pt idx="556">
                  <c:v>0.18460116971387444</c:v>
                </c:pt>
                <c:pt idx="557">
                  <c:v>0.21627869896918966</c:v>
                </c:pt>
                <c:pt idx="558">
                  <c:v>0.20467036211830389</c:v>
                </c:pt>
                <c:pt idx="559">
                  <c:v>0.20900080848792499</c:v>
                </c:pt>
                <c:pt idx="560">
                  <c:v>0.22670129751183118</c:v>
                </c:pt>
                <c:pt idx="561">
                  <c:v>0.2359206309593353</c:v>
                </c:pt>
                <c:pt idx="562">
                  <c:v>0.23026424605018636</c:v>
                </c:pt>
                <c:pt idx="563">
                  <c:v>0.23750894629452765</c:v>
                </c:pt>
                <c:pt idx="564">
                  <c:v>0.24216172729141677</c:v>
                </c:pt>
                <c:pt idx="565">
                  <c:v>0.24612271720347942</c:v>
                </c:pt>
                <c:pt idx="566">
                  <c:v>0.25016362660320041</c:v>
                </c:pt>
                <c:pt idx="567">
                  <c:v>0.27036054363176126</c:v>
                </c:pt>
                <c:pt idx="568">
                  <c:v>0.25844934858875529</c:v>
                </c:pt>
                <c:pt idx="569">
                  <c:v>0.25168223565307857</c:v>
                </c:pt>
                <c:pt idx="570">
                  <c:v>0.22482361835949316</c:v>
                </c:pt>
                <c:pt idx="571">
                  <c:v>0.21859800111805974</c:v>
                </c:pt>
                <c:pt idx="572">
                  <c:v>0.20916078796995355</c:v>
                </c:pt>
                <c:pt idx="573">
                  <c:v>0.21564610251401542</c:v>
                </c:pt>
                <c:pt idx="574">
                  <c:v>0.21873569671056381</c:v>
                </c:pt>
                <c:pt idx="575">
                  <c:v>0.21842784772875387</c:v>
                </c:pt>
                <c:pt idx="576">
                  <c:v>0.22007988150440441</c:v>
                </c:pt>
                <c:pt idx="577">
                  <c:v>0.20909199579601398</c:v>
                </c:pt>
                <c:pt idx="578">
                  <c:v>0.22061865659194657</c:v>
                </c:pt>
                <c:pt idx="579">
                  <c:v>0.20595607709920197</c:v>
                </c:pt>
                <c:pt idx="580">
                  <c:v>0.19716729899063698</c:v>
                </c:pt>
                <c:pt idx="581">
                  <c:v>0.19573214180387941</c:v>
                </c:pt>
                <c:pt idx="582">
                  <c:v>0.20785423121118393</c:v>
                </c:pt>
                <c:pt idx="583">
                  <c:v>0.21450261461605674</c:v>
                </c:pt>
                <c:pt idx="584">
                  <c:v>0.22515063175571526</c:v>
                </c:pt>
                <c:pt idx="585">
                  <c:v>0.23443844307505557</c:v>
                </c:pt>
                <c:pt idx="586">
                  <c:v>0.23244973985164272</c:v>
                </c:pt>
                <c:pt idx="587">
                  <c:v>0.20498101727052165</c:v>
                </c:pt>
                <c:pt idx="588">
                  <c:v>0.16448938109717706</c:v>
                </c:pt>
                <c:pt idx="589">
                  <c:v>0.15741030358819103</c:v>
                </c:pt>
                <c:pt idx="590">
                  <c:v>0.1555731513423993</c:v>
                </c:pt>
                <c:pt idx="591">
                  <c:v>0.1439744493670545</c:v>
                </c:pt>
                <c:pt idx="592">
                  <c:v>0.15081890993655911</c:v>
                </c:pt>
                <c:pt idx="593">
                  <c:v>0.15763381146882588</c:v>
                </c:pt>
                <c:pt idx="594">
                  <c:v>0.15097895015521023</c:v>
                </c:pt>
                <c:pt idx="595">
                  <c:v>0.17684492454354919</c:v>
                </c:pt>
                <c:pt idx="596">
                  <c:v>0.1557077758640697</c:v>
                </c:pt>
                <c:pt idx="597">
                  <c:v>0.15052701672842694</c:v>
                </c:pt>
                <c:pt idx="598">
                  <c:v>0.17206426410428713</c:v>
                </c:pt>
                <c:pt idx="599">
                  <c:v>0.18857018710291479</c:v>
                </c:pt>
                <c:pt idx="600">
                  <c:v>0.21087808394591573</c:v>
                </c:pt>
                <c:pt idx="601">
                  <c:v>0.19605633623210017</c:v>
                </c:pt>
                <c:pt idx="602">
                  <c:v>0.1876737888324026</c:v>
                </c:pt>
                <c:pt idx="603">
                  <c:v>0.1919646873860113</c:v>
                </c:pt>
                <c:pt idx="604">
                  <c:v>0.20286659079286162</c:v>
                </c:pt>
                <c:pt idx="605">
                  <c:v>0.23171862906462853</c:v>
                </c:pt>
                <c:pt idx="606">
                  <c:v>0.29478365617269325</c:v>
                </c:pt>
                <c:pt idx="607">
                  <c:v>0.20655323419733182</c:v>
                </c:pt>
                <c:pt idx="608">
                  <c:v>0.18698661389101065</c:v>
                </c:pt>
                <c:pt idx="609">
                  <c:v>0.17951947817185168</c:v>
                </c:pt>
                <c:pt idx="610">
                  <c:v>0.20740773929758369</c:v>
                </c:pt>
                <c:pt idx="611">
                  <c:v>0.21040425040690508</c:v>
                </c:pt>
                <c:pt idx="612">
                  <c:v>0.22854308321922445</c:v>
                </c:pt>
                <c:pt idx="613">
                  <c:v>0.22678838606631649</c:v>
                </c:pt>
                <c:pt idx="614">
                  <c:v>0.23969688906071956</c:v>
                </c:pt>
                <c:pt idx="615">
                  <c:v>0.26086251536809291</c:v>
                </c:pt>
                <c:pt idx="616">
                  <c:v>0.26208746016305257</c:v>
                </c:pt>
                <c:pt idx="617">
                  <c:v>0.26676385524934931</c:v>
                </c:pt>
                <c:pt idx="618">
                  <c:v>0.25913716065010678</c:v>
                </c:pt>
                <c:pt idx="619">
                  <c:v>0.24300889481055687</c:v>
                </c:pt>
                <c:pt idx="620">
                  <c:v>0.23982774508831639</c:v>
                </c:pt>
                <c:pt idx="621">
                  <c:v>0.25358983385537226</c:v>
                </c:pt>
                <c:pt idx="622">
                  <c:v>0.24993719119325367</c:v>
                </c:pt>
                <c:pt idx="623">
                  <c:v>0.23997608629233994</c:v>
                </c:pt>
                <c:pt idx="624">
                  <c:v>0.24601021564999237</c:v>
                </c:pt>
                <c:pt idx="625">
                  <c:v>0.24087463158324243</c:v>
                </c:pt>
                <c:pt idx="626">
                  <c:v>0.25095303687810921</c:v>
                </c:pt>
                <c:pt idx="627">
                  <c:v>0.24544929342507904</c:v>
                </c:pt>
                <c:pt idx="628">
                  <c:v>0.24087850186446463</c:v>
                </c:pt>
                <c:pt idx="629">
                  <c:v>0.23449042365484515</c:v>
                </c:pt>
                <c:pt idx="630">
                  <c:v>0.22785111803691355</c:v>
                </c:pt>
                <c:pt idx="631">
                  <c:v>0.22960355699780705</c:v>
                </c:pt>
                <c:pt idx="632">
                  <c:v>0.22685786458701551</c:v>
                </c:pt>
                <c:pt idx="633">
                  <c:v>0.21765523103162529</c:v>
                </c:pt>
                <c:pt idx="634">
                  <c:v>0.21043126595794082</c:v>
                </c:pt>
                <c:pt idx="635">
                  <c:v>0.20553685328112814</c:v>
                </c:pt>
                <c:pt idx="636">
                  <c:v>0.20963499530826751</c:v>
                </c:pt>
                <c:pt idx="637">
                  <c:v>0.2012114447760146</c:v>
                </c:pt>
                <c:pt idx="638">
                  <c:v>0.19485230771344184</c:v>
                </c:pt>
                <c:pt idx="639">
                  <c:v>0.19921877315053577</c:v>
                </c:pt>
                <c:pt idx="640">
                  <c:v>0.19218752020242164</c:v>
                </c:pt>
                <c:pt idx="641">
                  <c:v>0.20374353097457076</c:v>
                </c:pt>
                <c:pt idx="642">
                  <c:v>0.19781374594653162</c:v>
                </c:pt>
                <c:pt idx="643">
                  <c:v>0.19910742929839995</c:v>
                </c:pt>
                <c:pt idx="644">
                  <c:v>0.19890902934902197</c:v>
                </c:pt>
                <c:pt idx="645">
                  <c:v>0.1979961851153062</c:v>
                </c:pt>
                <c:pt idx="646">
                  <c:v>0.19184415618845882</c:v>
                </c:pt>
                <c:pt idx="647">
                  <c:v>0.20287805208269261</c:v>
                </c:pt>
                <c:pt idx="648">
                  <c:v>0.19744438567075695</c:v>
                </c:pt>
                <c:pt idx="649">
                  <c:v>0.19691091519220183</c:v>
                </c:pt>
                <c:pt idx="650">
                  <c:v>0.20452408074344272</c:v>
                </c:pt>
                <c:pt idx="651">
                  <c:v>0.21053603827133541</c:v>
                </c:pt>
                <c:pt idx="652">
                  <c:v>0.22215874071207595</c:v>
                </c:pt>
                <c:pt idx="653">
                  <c:v>0.25301602630331593</c:v>
                </c:pt>
                <c:pt idx="654">
                  <c:v>0.28208159226187546</c:v>
                </c:pt>
                <c:pt idx="655">
                  <c:v>0.31687245819544435</c:v>
                </c:pt>
                <c:pt idx="656">
                  <c:v>0.32901176826940276</c:v>
                </c:pt>
                <c:pt idx="657">
                  <c:v>0.31339588272214208</c:v>
                </c:pt>
                <c:pt idx="658">
                  <c:v>0.32237240228429664</c:v>
                </c:pt>
                <c:pt idx="659">
                  <c:v>0.35276774303621794</c:v>
                </c:pt>
                <c:pt idx="660">
                  <c:v>0.31715102048409216</c:v>
                </c:pt>
                <c:pt idx="661">
                  <c:v>0.30253421345479176</c:v>
                </c:pt>
                <c:pt idx="662">
                  <c:v>0.29467380974284402</c:v>
                </c:pt>
                <c:pt idx="663">
                  <c:v>0.28949258369044062</c:v>
                </c:pt>
                <c:pt idx="664">
                  <c:v>0.2909450631510051</c:v>
                </c:pt>
                <c:pt idx="665">
                  <c:v>0.27559918524445703</c:v>
                </c:pt>
                <c:pt idx="666">
                  <c:v>0.26487194714180773</c:v>
                </c:pt>
                <c:pt idx="667">
                  <c:v>0.26198774220287979</c:v>
                </c:pt>
                <c:pt idx="668">
                  <c:v>0.27956124080200245</c:v>
                </c:pt>
                <c:pt idx="669">
                  <c:v>0.25933352654933134</c:v>
                </c:pt>
                <c:pt idx="670">
                  <c:v>0.27218386394968774</c:v>
                </c:pt>
                <c:pt idx="671">
                  <c:v>0.26201511534669641</c:v>
                </c:pt>
                <c:pt idx="672">
                  <c:v>0.23503700091799673</c:v>
                </c:pt>
                <c:pt idx="673">
                  <c:v>0.18131956545720124</c:v>
                </c:pt>
                <c:pt idx="674">
                  <c:v>0.14833476632793094</c:v>
                </c:pt>
                <c:pt idx="675">
                  <c:v>0.10163468421050888</c:v>
                </c:pt>
                <c:pt idx="676">
                  <c:v>9.8458405849332548E-2</c:v>
                </c:pt>
                <c:pt idx="677">
                  <c:v>9.890118146265732E-2</c:v>
                </c:pt>
                <c:pt idx="678">
                  <c:v>0.10634183422464331</c:v>
                </c:pt>
                <c:pt idx="679">
                  <c:v>6.3830528757256949E-2</c:v>
                </c:pt>
                <c:pt idx="680">
                  <c:v>4.0942057382574996E-2</c:v>
                </c:pt>
                <c:pt idx="681">
                  <c:v>5.5650303449636229E-2</c:v>
                </c:pt>
                <c:pt idx="682">
                  <c:v>6.6314522610127727E-2</c:v>
                </c:pt>
                <c:pt idx="683">
                  <c:v>7.775707548402544E-2</c:v>
                </c:pt>
                <c:pt idx="684">
                  <c:v>9.0364421832890632E-2</c:v>
                </c:pt>
                <c:pt idx="685">
                  <c:v>8.5179650576355223E-2</c:v>
                </c:pt>
                <c:pt idx="686">
                  <c:v>6.9456552382164763E-2</c:v>
                </c:pt>
                <c:pt idx="687">
                  <c:v>7.4115884927099557E-2</c:v>
                </c:pt>
                <c:pt idx="688">
                  <c:v>7.783391360945334E-2</c:v>
                </c:pt>
                <c:pt idx="689">
                  <c:v>8.5135672651460839E-2</c:v>
                </c:pt>
                <c:pt idx="690">
                  <c:v>9.1260789652243837E-2</c:v>
                </c:pt>
                <c:pt idx="691">
                  <c:v>8.8425475534643125E-2</c:v>
                </c:pt>
                <c:pt idx="692">
                  <c:v>9.1277905335690662E-2</c:v>
                </c:pt>
                <c:pt idx="693">
                  <c:v>9.6339760462955046E-2</c:v>
                </c:pt>
                <c:pt idx="694">
                  <c:v>0.10836393296905271</c:v>
                </c:pt>
                <c:pt idx="695">
                  <c:v>0.12416826654805332</c:v>
                </c:pt>
                <c:pt idx="696">
                  <c:v>0.1311300362692393</c:v>
                </c:pt>
                <c:pt idx="697">
                  <c:v>0.12937452214270903</c:v>
                </c:pt>
                <c:pt idx="698">
                  <c:v>0.10894696610869159</c:v>
                </c:pt>
                <c:pt idx="699">
                  <c:v>8.1733444277552192E-2</c:v>
                </c:pt>
                <c:pt idx="700">
                  <c:v>6.8336139886476757E-2</c:v>
                </c:pt>
                <c:pt idx="701">
                  <c:v>6.313437988402594E-2</c:v>
                </c:pt>
                <c:pt idx="702">
                  <c:v>5.5084148512485602E-2</c:v>
                </c:pt>
                <c:pt idx="703">
                  <c:v>6.3159009540595584E-2</c:v>
                </c:pt>
                <c:pt idx="704">
                  <c:v>5.2553007099411665E-2</c:v>
                </c:pt>
                <c:pt idx="705">
                  <c:v>5.3713320455832277E-2</c:v>
                </c:pt>
                <c:pt idx="706">
                  <c:v>4.2262750464615972E-2</c:v>
                </c:pt>
                <c:pt idx="707">
                  <c:v>3.6207246519926607E-2</c:v>
                </c:pt>
                <c:pt idx="708">
                  <c:v>2.6730643395140266E-2</c:v>
                </c:pt>
                <c:pt idx="709">
                  <c:v>2.0188778515662399E-2</c:v>
                </c:pt>
                <c:pt idx="710">
                  <c:v>1.8533929077534483E-2</c:v>
                </c:pt>
                <c:pt idx="711">
                  <c:v>1.3551176465452775E-2</c:v>
                </c:pt>
                <c:pt idx="712">
                  <c:v>8.6669288679216087E-3</c:v>
                </c:pt>
                <c:pt idx="713">
                  <c:v>5.9188458403725101E-3</c:v>
                </c:pt>
                <c:pt idx="714">
                  <c:v>5.501741505604861E-3</c:v>
                </c:pt>
                <c:pt idx="715">
                  <c:v>6.328144581788795E-3</c:v>
                </c:pt>
                <c:pt idx="716">
                  <c:v>5.6359404101723482E-3</c:v>
                </c:pt>
                <c:pt idx="717">
                  <c:v>5.6406650551797388E-3</c:v>
                </c:pt>
                <c:pt idx="718">
                  <c:v>4.2742452345700711E-3</c:v>
                </c:pt>
                <c:pt idx="719">
                  <c:v>5.9791585572324633E-3</c:v>
                </c:pt>
                <c:pt idx="720">
                  <c:v>6.4707279847095412E-3</c:v>
                </c:pt>
                <c:pt idx="721">
                  <c:v>6.4271995034576174E-3</c:v>
                </c:pt>
                <c:pt idx="722">
                  <c:v>7.39940303409192E-3</c:v>
                </c:pt>
                <c:pt idx="723">
                  <c:v>6.1508670668431152E-3</c:v>
                </c:pt>
                <c:pt idx="724">
                  <c:v>4.5617366364272948E-3</c:v>
                </c:pt>
                <c:pt idx="725">
                  <c:v>5.5582438322982763E-3</c:v>
                </c:pt>
                <c:pt idx="726">
                  <c:v>5.6885977768725759E-3</c:v>
                </c:pt>
                <c:pt idx="727">
                  <c:v>5.4248771447884467E-3</c:v>
                </c:pt>
                <c:pt idx="728">
                  <c:v>5.9297886067113141E-3</c:v>
                </c:pt>
                <c:pt idx="729">
                  <c:v>6.1928871420055438E-3</c:v>
                </c:pt>
                <c:pt idx="730">
                  <c:v>3.9286009524538337E-3</c:v>
                </c:pt>
                <c:pt idx="731">
                  <c:v>2.499299457598424E-3</c:v>
                </c:pt>
                <c:pt idx="732">
                  <c:v>5.3074012242175029E-3</c:v>
                </c:pt>
                <c:pt idx="733">
                  <c:v>4.0419092752469153E-3</c:v>
                </c:pt>
                <c:pt idx="734">
                  <c:v>5.0244982798251089E-3</c:v>
                </c:pt>
                <c:pt idx="735">
                  <c:v>3.562958601400097E-3</c:v>
                </c:pt>
                <c:pt idx="736">
                  <c:v>3.9914700245170043E-3</c:v>
                </c:pt>
                <c:pt idx="737">
                  <c:v>1.2575751715562522E-3</c:v>
                </c:pt>
                <c:pt idx="738">
                  <c:v>4.8959273853765037E-3</c:v>
                </c:pt>
                <c:pt idx="739">
                  <c:v>3.6072249843320005E-3</c:v>
                </c:pt>
                <c:pt idx="740">
                  <c:v>4.1099037711153537E-3</c:v>
                </c:pt>
                <c:pt idx="741">
                  <c:v>6.1491436330494897E-3</c:v>
                </c:pt>
                <c:pt idx="742">
                  <c:v>3.3596507695503467E-3</c:v>
                </c:pt>
                <c:pt idx="743">
                  <c:v>2.6277892821783841E-3</c:v>
                </c:pt>
                <c:pt idx="744">
                  <c:v>2.8875399949560418E-3</c:v>
                </c:pt>
                <c:pt idx="745">
                  <c:v>3.7439221717457845E-3</c:v>
                </c:pt>
                <c:pt idx="746">
                  <c:v>3.7619042575808602E-3</c:v>
                </c:pt>
                <c:pt idx="747">
                  <c:v>3.6759895060480439E-3</c:v>
                </c:pt>
                <c:pt idx="748">
                  <c:v>7.3070517944937297E-3</c:v>
                </c:pt>
                <c:pt idx="749">
                  <c:v>5.137477725577053E-3</c:v>
                </c:pt>
                <c:pt idx="750">
                  <c:v>4.5534227377581971E-3</c:v>
                </c:pt>
                <c:pt idx="751">
                  <c:v>8.1643700430145683E-3</c:v>
                </c:pt>
                <c:pt idx="752">
                  <c:v>4.6644912129623628E-3</c:v>
                </c:pt>
                <c:pt idx="753">
                  <c:v>6.2060787393413367E-3</c:v>
                </c:pt>
                <c:pt idx="754">
                  <c:v>6.0620917459419188E-3</c:v>
                </c:pt>
                <c:pt idx="755">
                  <c:v>4.930976608909541E-3</c:v>
                </c:pt>
                <c:pt idx="756">
                  <c:v>7.5214745392404667E-3</c:v>
                </c:pt>
                <c:pt idx="757">
                  <c:v>6.1017008537284471E-3</c:v>
                </c:pt>
                <c:pt idx="758">
                  <c:v>4.6153915790361037E-3</c:v>
                </c:pt>
                <c:pt idx="759">
                  <c:v>5.6640986046566314E-3</c:v>
                </c:pt>
                <c:pt idx="760">
                  <c:v>3.5516374835238909E-3</c:v>
                </c:pt>
                <c:pt idx="761">
                  <c:v>2.7679665479577063E-3</c:v>
                </c:pt>
                <c:pt idx="762">
                  <c:v>1.4603611394754196E-3</c:v>
                </c:pt>
                <c:pt idx="763">
                  <c:v>4.1896740963885057E-3</c:v>
                </c:pt>
                <c:pt idx="764">
                  <c:v>5.4821116074462543E-3</c:v>
                </c:pt>
                <c:pt idx="765">
                  <c:v>6.1792934696269248E-3</c:v>
                </c:pt>
                <c:pt idx="766">
                  <c:v>5.0434487026221556E-3</c:v>
                </c:pt>
                <c:pt idx="767">
                  <c:v>3.2578028620714339E-3</c:v>
                </c:pt>
                <c:pt idx="768">
                  <c:v>3.6850238610864651E-3</c:v>
                </c:pt>
                <c:pt idx="769">
                  <c:v>3.6532862526183385E-3</c:v>
                </c:pt>
                <c:pt idx="770">
                  <c:v>7.7103209609497916E-3</c:v>
                </c:pt>
                <c:pt idx="771">
                  <c:v>5.2150564121985722E-3</c:v>
                </c:pt>
                <c:pt idx="772">
                  <c:v>3.434834805849342E-3</c:v>
                </c:pt>
                <c:pt idx="773">
                  <c:v>3.4371045604150775E-3</c:v>
                </c:pt>
                <c:pt idx="774">
                  <c:v>3.4719473122271456E-3</c:v>
                </c:pt>
                <c:pt idx="775">
                  <c:v>2.6159789367411991E-3</c:v>
                </c:pt>
                <c:pt idx="776">
                  <c:v>1.1821054676251028E-3</c:v>
                </c:pt>
                <c:pt idx="777">
                  <c:v>2.1075735038089548E-3</c:v>
                </c:pt>
                <c:pt idx="778">
                  <c:v>1.0178685592606477E-3</c:v>
                </c:pt>
                <c:pt idx="779">
                  <c:v>1.6276361397117947E-3</c:v>
                </c:pt>
                <c:pt idx="780">
                  <c:v>2.6465489388153114E-3</c:v>
                </c:pt>
                <c:pt idx="781">
                  <c:v>5.853062925168346E-4</c:v>
                </c:pt>
                <c:pt idx="782">
                  <c:v>1.666498471589633E-3</c:v>
                </c:pt>
                <c:pt idx="783">
                  <c:v>6.3512092715293611E-4</c:v>
                </c:pt>
                <c:pt idx="784">
                  <c:v>1.0992530692058695E-3</c:v>
                </c:pt>
                <c:pt idx="785">
                  <c:v>1.5304382930240563E-3</c:v>
                </c:pt>
                <c:pt idx="786">
                  <c:v>3.8352412277013609E-3</c:v>
                </c:pt>
                <c:pt idx="787">
                  <c:v>2.6730722159627983E-3</c:v>
                </c:pt>
                <c:pt idx="788">
                  <c:v>2.2789367933531484E-3</c:v>
                </c:pt>
                <c:pt idx="789">
                  <c:v>2.8395610078537372E-3</c:v>
                </c:pt>
                <c:pt idx="790">
                  <c:v>2.2717635213069598E-3</c:v>
                </c:pt>
                <c:pt idx="791">
                  <c:v>2.5988025694111392E-3</c:v>
                </c:pt>
                <c:pt idx="792">
                  <c:v>3.1199489850495901E-3</c:v>
                </c:pt>
                <c:pt idx="793">
                  <c:v>2.4279407193281556E-3</c:v>
                </c:pt>
                <c:pt idx="794">
                  <c:v>2.6065948485026256E-3</c:v>
                </c:pt>
                <c:pt idx="795">
                  <c:v>1.3087282241819624E-3</c:v>
                </c:pt>
                <c:pt idx="796">
                  <c:v>4.4223091921833909E-3</c:v>
                </c:pt>
                <c:pt idx="797">
                  <c:v>4.6455052948876849E-3</c:v>
                </c:pt>
                <c:pt idx="798">
                  <c:v>5.0071821090584478E-3</c:v>
                </c:pt>
                <c:pt idx="799">
                  <c:v>6.0056905438998446E-3</c:v>
                </c:pt>
                <c:pt idx="800">
                  <c:v>5.6052591982944933E-3</c:v>
                </c:pt>
                <c:pt idx="801">
                  <c:v>6.6923274365873623E-3</c:v>
                </c:pt>
                <c:pt idx="802">
                  <c:v>7.3026019737182186E-3</c:v>
                </c:pt>
                <c:pt idx="803">
                  <c:v>7.6472178775646039E-3</c:v>
                </c:pt>
                <c:pt idx="804">
                  <c:v>6.3378292552466915E-3</c:v>
                </c:pt>
                <c:pt idx="805">
                  <c:v>8.0306544802064977E-3</c:v>
                </c:pt>
                <c:pt idx="806">
                  <c:v>7.2845795038963468E-3</c:v>
                </c:pt>
                <c:pt idx="807">
                  <c:v>5.1163880361862011E-3</c:v>
                </c:pt>
                <c:pt idx="808">
                  <c:v>6.3887587302144848E-3</c:v>
                </c:pt>
                <c:pt idx="809">
                  <c:v>7.1347022930203325E-3</c:v>
                </c:pt>
                <c:pt idx="810">
                  <c:v>6.9810813516853294E-3</c:v>
                </c:pt>
                <c:pt idx="811">
                  <c:v>9.5385343454498436E-3</c:v>
                </c:pt>
                <c:pt idx="812">
                  <c:v>8.2517785280251544E-3</c:v>
                </c:pt>
                <c:pt idx="813">
                  <c:v>8.2875538183093157E-3</c:v>
                </c:pt>
                <c:pt idx="814">
                  <c:v>7.7581596776403021E-3</c:v>
                </c:pt>
                <c:pt idx="815">
                  <c:v>6.3132507203252329E-3</c:v>
                </c:pt>
                <c:pt idx="816">
                  <c:v>9.882183576441687E-3</c:v>
                </c:pt>
                <c:pt idx="817">
                  <c:v>1.0183769610729775E-2</c:v>
                </c:pt>
                <c:pt idx="818">
                  <c:v>1.0838444114849638E-2</c:v>
                </c:pt>
                <c:pt idx="819">
                  <c:v>7.4042657335675593E-3</c:v>
                </c:pt>
                <c:pt idx="820">
                  <c:v>8.8298900984969918E-3</c:v>
                </c:pt>
                <c:pt idx="821">
                  <c:v>1.1351082242777888E-2</c:v>
                </c:pt>
                <c:pt idx="822">
                  <c:v>1.2701005793079829E-2</c:v>
                </c:pt>
                <c:pt idx="823">
                  <c:v>1.2261064585383282E-2</c:v>
                </c:pt>
                <c:pt idx="824">
                  <c:v>1.5804485417139819E-2</c:v>
                </c:pt>
                <c:pt idx="825">
                  <c:v>1.3984949574245949E-2</c:v>
                </c:pt>
                <c:pt idx="826">
                  <c:v>1.3821598144201461E-2</c:v>
                </c:pt>
                <c:pt idx="827">
                  <c:v>1.1905118534108351E-2</c:v>
                </c:pt>
                <c:pt idx="828">
                  <c:v>1.1122335385057681E-2</c:v>
                </c:pt>
                <c:pt idx="829">
                  <c:v>8.6015251292079452E-3</c:v>
                </c:pt>
                <c:pt idx="830">
                  <c:v>1.0819670851192668E-2</c:v>
                </c:pt>
                <c:pt idx="831">
                  <c:v>9.3217544551731837E-3</c:v>
                </c:pt>
                <c:pt idx="832">
                  <c:v>8.6699215661674503E-3</c:v>
                </c:pt>
                <c:pt idx="833">
                  <c:v>7.9945448335075955E-3</c:v>
                </c:pt>
                <c:pt idx="834">
                  <c:v>5.6991014900905079E-3</c:v>
                </c:pt>
                <c:pt idx="835">
                  <c:v>5.3084902423142771E-3</c:v>
                </c:pt>
                <c:pt idx="836">
                  <c:v>3.1542876561761772E-3</c:v>
                </c:pt>
                <c:pt idx="837">
                  <c:v>1.1684157212270068E-3</c:v>
                </c:pt>
                <c:pt idx="838">
                  <c:v>3.6467648125680652E-3</c:v>
                </c:pt>
                <c:pt idx="839">
                  <c:v>7.5068211460242664E-4</c:v>
                </c:pt>
                <c:pt idx="840">
                  <c:v>4.0482670861517636E-4</c:v>
                </c:pt>
                <c:pt idx="841">
                  <c:v>2.6404844199078075E-3</c:v>
                </c:pt>
                <c:pt idx="842">
                  <c:v>2.3158281728144691E-3</c:v>
                </c:pt>
                <c:pt idx="843">
                  <c:v>1.9084791094020281E-3</c:v>
                </c:pt>
                <c:pt idx="844">
                  <c:v>3.8696520206382913E-3</c:v>
                </c:pt>
                <c:pt idx="845">
                  <c:v>3.2361605141573982E-3</c:v>
                </c:pt>
                <c:pt idx="846">
                  <c:v>3.3232581007724589E-3</c:v>
                </c:pt>
                <c:pt idx="847">
                  <c:v>9.0654231152808705E-4</c:v>
                </c:pt>
                <c:pt idx="848">
                  <c:v>3.8076322121741997E-3</c:v>
                </c:pt>
                <c:pt idx="849">
                  <c:v>4.107900305497598E-3</c:v>
                </c:pt>
                <c:pt idx="850">
                  <c:v>6.3512674688789052E-3</c:v>
                </c:pt>
                <c:pt idx="851">
                  <c:v>6.5627960531373574E-3</c:v>
                </c:pt>
                <c:pt idx="852">
                  <c:v>8.728526898428228E-3</c:v>
                </c:pt>
                <c:pt idx="853">
                  <c:v>9.957442554821368E-3</c:v>
                </c:pt>
                <c:pt idx="854">
                  <c:v>1.1938086803967098E-2</c:v>
                </c:pt>
                <c:pt idx="855">
                  <c:v>1.198729585787376E-2</c:v>
                </c:pt>
                <c:pt idx="856">
                  <c:v>9.5514103680317333E-3</c:v>
                </c:pt>
                <c:pt idx="857">
                  <c:v>6.5006013557515063E-3</c:v>
                </c:pt>
                <c:pt idx="858">
                  <c:v>1.1658664335052287E-2</c:v>
                </c:pt>
                <c:pt idx="859">
                  <c:v>1.052117661453135E-2</c:v>
                </c:pt>
                <c:pt idx="860">
                  <c:v>9.7703639432112546E-3</c:v>
                </c:pt>
                <c:pt idx="861">
                  <c:v>1.0665996129390882E-2</c:v>
                </c:pt>
                <c:pt idx="862">
                  <c:v>1.1918939416216847E-2</c:v>
                </c:pt>
                <c:pt idx="863">
                  <c:v>9.922620077224012E-3</c:v>
                </c:pt>
                <c:pt idx="864">
                  <c:v>1.5795197929394416E-2</c:v>
                </c:pt>
                <c:pt idx="865">
                  <c:v>1.9987418017009598E-2</c:v>
                </c:pt>
                <c:pt idx="866">
                  <c:v>1.2827465932438727E-2</c:v>
                </c:pt>
                <c:pt idx="867">
                  <c:v>1.0457635826377903E-2</c:v>
                </c:pt>
                <c:pt idx="868">
                  <c:v>1.0188610343568915E-2</c:v>
                </c:pt>
                <c:pt idx="869">
                  <c:v>8.9111098404642923E-3</c:v>
                </c:pt>
                <c:pt idx="870">
                  <c:v>6.3388351997086768E-3</c:v>
                </c:pt>
                <c:pt idx="871">
                  <c:v>5.9226507939339791E-3</c:v>
                </c:pt>
                <c:pt idx="872">
                  <c:v>4.6750877810972447E-3</c:v>
                </c:pt>
                <c:pt idx="873">
                  <c:v>3.8722400094609623E-3</c:v>
                </c:pt>
                <c:pt idx="874">
                  <c:v>5.7188614610285092E-3</c:v>
                </c:pt>
                <c:pt idx="875">
                  <c:v>4.844253207015866E-3</c:v>
                </c:pt>
                <c:pt idx="876">
                  <c:v>7.1796068470980894E-3</c:v>
                </c:pt>
                <c:pt idx="877">
                  <c:v>9.5661583762519081E-3</c:v>
                </c:pt>
                <c:pt idx="878">
                  <c:v>9.0521431370541184E-3</c:v>
                </c:pt>
                <c:pt idx="879">
                  <c:v>7.4140999810126743E-3</c:v>
                </c:pt>
                <c:pt idx="880">
                  <c:v>6.3438318047971468E-3</c:v>
                </c:pt>
                <c:pt idx="881">
                  <c:v>9.0726356176208996E-3</c:v>
                </c:pt>
                <c:pt idx="882">
                  <c:v>7.3809999294587141E-3</c:v>
                </c:pt>
                <c:pt idx="883">
                  <c:v>5.8355368367718164E-3</c:v>
                </c:pt>
                <c:pt idx="884">
                  <c:v>7.033813338393655E-3</c:v>
                </c:pt>
                <c:pt idx="885">
                  <c:v>6.7720736736729698E-3</c:v>
                </c:pt>
                <c:pt idx="886">
                  <c:v>9.22497237539191E-3</c:v>
                </c:pt>
                <c:pt idx="887">
                  <c:v>5.57755958766368E-3</c:v>
                </c:pt>
                <c:pt idx="888">
                  <c:v>7.4420272229073509E-3</c:v>
                </c:pt>
                <c:pt idx="889">
                  <c:v>7.0396147054571567E-3</c:v>
                </c:pt>
                <c:pt idx="890">
                  <c:v>8.1869670713389953E-3</c:v>
                </c:pt>
                <c:pt idx="891">
                  <c:v>6.6920638965755974E-3</c:v>
                </c:pt>
                <c:pt idx="892">
                  <c:v>7.7372915922725629E-3</c:v>
                </c:pt>
                <c:pt idx="893">
                  <c:v>9.6719246366449817E-3</c:v>
                </c:pt>
                <c:pt idx="894">
                  <c:v>8.1353298795285942E-3</c:v>
                </c:pt>
                <c:pt idx="895">
                  <c:v>3.1827486326880669E-3</c:v>
                </c:pt>
                <c:pt idx="896">
                  <c:v>3.2604388089794677E-3</c:v>
                </c:pt>
                <c:pt idx="897">
                  <c:v>9.7945291166659284E-3</c:v>
                </c:pt>
                <c:pt idx="898">
                  <c:v>1.7097098149080513E-2</c:v>
                </c:pt>
                <c:pt idx="899">
                  <c:v>1.0275579336949133E-2</c:v>
                </c:pt>
                <c:pt idx="900">
                  <c:v>6.0560313691799079E-3</c:v>
                </c:pt>
                <c:pt idx="901">
                  <c:v>4.9334793032083336E-3</c:v>
                </c:pt>
                <c:pt idx="902">
                  <c:v>2.6090536881849262E-3</c:v>
                </c:pt>
                <c:pt idx="903">
                  <c:v>2.5016169827823801E-3</c:v>
                </c:pt>
                <c:pt idx="904">
                  <c:v>4.2434188829577318E-3</c:v>
                </c:pt>
                <c:pt idx="905">
                  <c:v>7.4600899110971886E-3</c:v>
                </c:pt>
                <c:pt idx="906">
                  <c:v>7.9121687560338421E-3</c:v>
                </c:pt>
                <c:pt idx="907">
                  <c:v>8.5981354710490138E-3</c:v>
                </c:pt>
                <c:pt idx="908">
                  <c:v>6.8965904290994315E-3</c:v>
                </c:pt>
                <c:pt idx="909">
                  <c:v>6.919350151263679E-3</c:v>
                </c:pt>
                <c:pt idx="910">
                  <c:v>1.1598201524122038E-2</c:v>
                </c:pt>
                <c:pt idx="911">
                  <c:v>1.1375805110298209E-2</c:v>
                </c:pt>
                <c:pt idx="912">
                  <c:v>1.0113828127640861E-2</c:v>
                </c:pt>
                <c:pt idx="913">
                  <c:v>9.9888871159455762E-3</c:v>
                </c:pt>
                <c:pt idx="914">
                  <c:v>1.2476532430271931E-2</c:v>
                </c:pt>
                <c:pt idx="915">
                  <c:v>1.1786957530730538E-2</c:v>
                </c:pt>
                <c:pt idx="916">
                  <c:v>8.7664258125657001E-3</c:v>
                </c:pt>
                <c:pt idx="917">
                  <c:v>9.0463906927874867E-3</c:v>
                </c:pt>
                <c:pt idx="918">
                  <c:v>1.1619497698936171E-2</c:v>
                </c:pt>
                <c:pt idx="919">
                  <c:v>8.3003188312133803E-3</c:v>
                </c:pt>
                <c:pt idx="920">
                  <c:v>8.6090904724228732E-3</c:v>
                </c:pt>
                <c:pt idx="921">
                  <c:v>9.1392440134886836E-3</c:v>
                </c:pt>
                <c:pt idx="922">
                  <c:v>1.0673406257271064E-2</c:v>
                </c:pt>
                <c:pt idx="923">
                  <c:v>9.0660792823524464E-3</c:v>
                </c:pt>
                <c:pt idx="924">
                  <c:v>1.2569167671137343E-2</c:v>
                </c:pt>
                <c:pt idx="925">
                  <c:v>1.4421312528063387E-2</c:v>
                </c:pt>
                <c:pt idx="926">
                  <c:v>1.7092662261478257E-2</c:v>
                </c:pt>
                <c:pt idx="927">
                  <c:v>1.7661546428090813E-2</c:v>
                </c:pt>
                <c:pt idx="928">
                  <c:v>1.8481041284255449E-2</c:v>
                </c:pt>
                <c:pt idx="929">
                  <c:v>1.9094938705748722E-2</c:v>
                </c:pt>
                <c:pt idx="930">
                  <c:v>2.1149000564492357E-2</c:v>
                </c:pt>
                <c:pt idx="931">
                  <c:v>1.8776169067685013E-2</c:v>
                </c:pt>
                <c:pt idx="932">
                  <c:v>2.051751724602776E-2</c:v>
                </c:pt>
                <c:pt idx="933">
                  <c:v>1.7110866316840005E-2</c:v>
                </c:pt>
                <c:pt idx="934">
                  <c:v>2.4530715824782206E-2</c:v>
                </c:pt>
                <c:pt idx="935">
                  <c:v>2.462228733015848E-2</c:v>
                </c:pt>
                <c:pt idx="936">
                  <c:v>2.2252784197101548E-2</c:v>
                </c:pt>
                <c:pt idx="937">
                  <c:v>2.0314423421694199E-2</c:v>
                </c:pt>
                <c:pt idx="938">
                  <c:v>1.729090948839768E-2</c:v>
                </c:pt>
                <c:pt idx="939">
                  <c:v>1.3847877985983081E-2</c:v>
                </c:pt>
                <c:pt idx="940">
                  <c:v>8.6735613097707869E-3</c:v>
                </c:pt>
                <c:pt idx="941">
                  <c:v>5.5238088980257664E-3</c:v>
                </c:pt>
                <c:pt idx="942">
                  <c:v>3.1818435905520579E-3</c:v>
                </c:pt>
                <c:pt idx="943">
                  <c:v>2.728749874227037E-3</c:v>
                </c:pt>
                <c:pt idx="944">
                  <c:v>5.7258051775432714E-3</c:v>
                </c:pt>
                <c:pt idx="945">
                  <c:v>4.5727324384660486E-3</c:v>
                </c:pt>
                <c:pt idx="946">
                  <c:v>3.6004475354791989E-3</c:v>
                </c:pt>
                <c:pt idx="947">
                  <c:v>4.5102169378164331E-3</c:v>
                </c:pt>
                <c:pt idx="948">
                  <c:v>4.8140515328442572E-3</c:v>
                </c:pt>
                <c:pt idx="949">
                  <c:v>4.1634057357402788E-3</c:v>
                </c:pt>
                <c:pt idx="950">
                  <c:v>3.1320655336971744E-3</c:v>
                </c:pt>
                <c:pt idx="951">
                  <c:v>3.7325052825395253E-3</c:v>
                </c:pt>
                <c:pt idx="952">
                  <c:v>3.7705509787534408E-3</c:v>
                </c:pt>
                <c:pt idx="953">
                  <c:v>4.6708137610830067E-3</c:v>
                </c:pt>
                <c:pt idx="954">
                  <c:v>4.4830057590239036E-3</c:v>
                </c:pt>
                <c:pt idx="955">
                  <c:v>8.3172895522000481E-3</c:v>
                </c:pt>
                <c:pt idx="956">
                  <c:v>6.1439422137595416E-3</c:v>
                </c:pt>
                <c:pt idx="957">
                  <c:v>5.8960697568895635E-3</c:v>
                </c:pt>
                <c:pt idx="958">
                  <c:v>6.2785889008335656E-3</c:v>
                </c:pt>
                <c:pt idx="959">
                  <c:v>4.2092255137587522E-3</c:v>
                </c:pt>
                <c:pt idx="960">
                  <c:v>2.6295921558158832E-3</c:v>
                </c:pt>
                <c:pt idx="961">
                  <c:v>4.2605266796725402E-3</c:v>
                </c:pt>
                <c:pt idx="962">
                  <c:v>3.1111953974258606E-3</c:v>
                </c:pt>
                <c:pt idx="963">
                  <c:v>4.8564703536120718E-3</c:v>
                </c:pt>
                <c:pt idx="964">
                  <c:v>3.5177584819396186E-3</c:v>
                </c:pt>
                <c:pt idx="965">
                  <c:v>3.0533000970387244E-3</c:v>
                </c:pt>
                <c:pt idx="966">
                  <c:v>4.7810536995472599E-3</c:v>
                </c:pt>
                <c:pt idx="967">
                  <c:v>1.0669496990482119E-2</c:v>
                </c:pt>
                <c:pt idx="968">
                  <c:v>1.6922540919732904E-2</c:v>
                </c:pt>
                <c:pt idx="969">
                  <c:v>1.712159440117704E-2</c:v>
                </c:pt>
                <c:pt idx="970">
                  <c:v>2.8085919071622081E-2</c:v>
                </c:pt>
                <c:pt idx="971">
                  <c:v>1.5031624296035497E-2</c:v>
                </c:pt>
                <c:pt idx="972">
                  <c:v>1.8013340910396702E-2</c:v>
                </c:pt>
                <c:pt idx="973">
                  <c:v>1.7341408491813454E-2</c:v>
                </c:pt>
                <c:pt idx="974">
                  <c:v>1.9234232125009812E-2</c:v>
                </c:pt>
                <c:pt idx="975">
                  <c:v>1.063835358407916E-2</c:v>
                </c:pt>
                <c:pt idx="976">
                  <c:v>1.24690845700181E-2</c:v>
                </c:pt>
                <c:pt idx="977">
                  <c:v>1.9329676217696903E-2</c:v>
                </c:pt>
                <c:pt idx="978">
                  <c:v>2.7098738541686162E-2</c:v>
                </c:pt>
                <c:pt idx="979">
                  <c:v>2.7770586781491746E-2</c:v>
                </c:pt>
                <c:pt idx="980">
                  <c:v>2.8049288310089852E-2</c:v>
                </c:pt>
                <c:pt idx="981">
                  <c:v>2.6846337908502851E-2</c:v>
                </c:pt>
                <c:pt idx="982">
                  <c:v>3.2020265480981733E-2</c:v>
                </c:pt>
                <c:pt idx="983">
                  <c:v>3.6449975033342283E-2</c:v>
                </c:pt>
                <c:pt idx="984">
                  <c:v>4.3571852689566835E-2</c:v>
                </c:pt>
                <c:pt idx="985">
                  <c:v>4.3403854966103009E-2</c:v>
                </c:pt>
                <c:pt idx="986">
                  <c:v>4.051003161042141E-2</c:v>
                </c:pt>
                <c:pt idx="987">
                  <c:v>5.6194008805260764E-2</c:v>
                </c:pt>
                <c:pt idx="988">
                  <c:v>6.3252181811390376E-2</c:v>
                </c:pt>
                <c:pt idx="989">
                  <c:v>6.3119650885120226E-2</c:v>
                </c:pt>
                <c:pt idx="990">
                  <c:v>5.5459692592774869E-2</c:v>
                </c:pt>
                <c:pt idx="991">
                  <c:v>4.7242740194858447E-2</c:v>
                </c:pt>
                <c:pt idx="992">
                  <c:v>5.9344341075152851E-2</c:v>
                </c:pt>
                <c:pt idx="993">
                  <c:v>5.9677752278299773E-2</c:v>
                </c:pt>
                <c:pt idx="994">
                  <c:v>5.3247307938248035E-2</c:v>
                </c:pt>
                <c:pt idx="995">
                  <c:v>4.9816231602291393E-2</c:v>
                </c:pt>
                <c:pt idx="996">
                  <c:v>4.8469167062863097E-2</c:v>
                </c:pt>
                <c:pt idx="997">
                  <c:v>4.0352024767067764E-2</c:v>
                </c:pt>
                <c:pt idx="998">
                  <c:v>4.0816629394295104E-2</c:v>
                </c:pt>
                <c:pt idx="999">
                  <c:v>2.8181014742736203E-2</c:v>
                </c:pt>
                <c:pt idx="1000">
                  <c:v>2.3591618576261866E-2</c:v>
                </c:pt>
                <c:pt idx="1001">
                  <c:v>1.7200182010863558E-2</c:v>
                </c:pt>
                <c:pt idx="1002">
                  <c:v>1.4490799098894809E-2</c:v>
                </c:pt>
                <c:pt idx="1003">
                  <c:v>1.0861522722775629E-2</c:v>
                </c:pt>
                <c:pt idx="1004">
                  <c:v>1.1251740089287674E-2</c:v>
                </c:pt>
                <c:pt idx="1005">
                  <c:v>7.5032879460248661E-3</c:v>
                </c:pt>
                <c:pt idx="1006">
                  <c:v>6.0069629583644722E-3</c:v>
                </c:pt>
                <c:pt idx="1007">
                  <c:v>9.0502486846115015E-3</c:v>
                </c:pt>
                <c:pt idx="1008">
                  <c:v>1.1258271983705591E-2</c:v>
                </c:pt>
                <c:pt idx="1009">
                  <c:v>1.019276890173422E-2</c:v>
                </c:pt>
                <c:pt idx="1010">
                  <c:v>8.6951844513414953E-3</c:v>
                </c:pt>
                <c:pt idx="1011">
                  <c:v>6.980951729566998E-3</c:v>
                </c:pt>
                <c:pt idx="1012">
                  <c:v>3.9592580797823294E-3</c:v>
                </c:pt>
                <c:pt idx="1013">
                  <c:v>6.4713661268708273E-3</c:v>
                </c:pt>
                <c:pt idx="1014">
                  <c:v>8.5070324614507729E-3</c:v>
                </c:pt>
                <c:pt idx="1015">
                  <c:v>6.7017077750097624E-3</c:v>
                </c:pt>
                <c:pt idx="1016">
                  <c:v>4.6375779261425285E-3</c:v>
                </c:pt>
                <c:pt idx="1017">
                  <c:v>4.4583396431624343E-3</c:v>
                </c:pt>
                <c:pt idx="1018">
                  <c:v>4.8442442665200284E-3</c:v>
                </c:pt>
                <c:pt idx="1019">
                  <c:v>6.5634684085645106E-3</c:v>
                </c:pt>
                <c:pt idx="1020">
                  <c:v>4.7330960843562737E-3</c:v>
                </c:pt>
                <c:pt idx="1021">
                  <c:v>3.5369105066790519E-3</c:v>
                </c:pt>
                <c:pt idx="1022">
                  <c:v>2.9457522584082942E-3</c:v>
                </c:pt>
                <c:pt idx="1023">
                  <c:v>2.5106619762031365E-3</c:v>
                </c:pt>
                <c:pt idx="1024">
                  <c:v>2.1398736435148465E-3</c:v>
                </c:pt>
                <c:pt idx="1025">
                  <c:v>1.5834410592986306E-3</c:v>
                </c:pt>
                <c:pt idx="1026">
                  <c:v>2.6449967141052174E-3</c:v>
                </c:pt>
                <c:pt idx="1027">
                  <c:v>2.5588080117867219E-3</c:v>
                </c:pt>
                <c:pt idx="1028">
                  <c:v>1.7469845268516977E-3</c:v>
                </c:pt>
                <c:pt idx="1029">
                  <c:v>2.6111863302789467E-3</c:v>
                </c:pt>
                <c:pt idx="1030">
                  <c:v>1.6957427139745803E-3</c:v>
                </c:pt>
                <c:pt idx="1031">
                  <c:v>2.7010786970305691E-3</c:v>
                </c:pt>
                <c:pt idx="1032">
                  <c:v>1.5388889279185371E-3</c:v>
                </c:pt>
                <c:pt idx="1033">
                  <c:v>3.8782351744039933E-3</c:v>
                </c:pt>
                <c:pt idx="1034">
                  <c:v>3.2643305606415741E-3</c:v>
                </c:pt>
                <c:pt idx="1035">
                  <c:v>1.9712111576933372E-3</c:v>
                </c:pt>
                <c:pt idx="1036">
                  <c:v>2.6246216559532394E-3</c:v>
                </c:pt>
                <c:pt idx="1037">
                  <c:v>3.5358219659104664E-3</c:v>
                </c:pt>
                <c:pt idx="1038">
                  <c:v>1.8080284021028523E-3</c:v>
                </c:pt>
                <c:pt idx="1039">
                  <c:v>3.7820075095247028E-3</c:v>
                </c:pt>
                <c:pt idx="1040">
                  <c:v>1.0914697674482094E-3</c:v>
                </c:pt>
                <c:pt idx="1041">
                  <c:v>1.3369907186246189E-3</c:v>
                </c:pt>
                <c:pt idx="1042">
                  <c:v>2.6008122643093904E-3</c:v>
                </c:pt>
                <c:pt idx="1043">
                  <c:v>2.2084559059652644E-3</c:v>
                </c:pt>
                <c:pt idx="1044">
                  <c:v>1.3990269572565985E-3</c:v>
                </c:pt>
                <c:pt idx="1045">
                  <c:v>1.6924362114201519E-3</c:v>
                </c:pt>
                <c:pt idx="1046">
                  <c:v>2.4182725158944061E-3</c:v>
                </c:pt>
                <c:pt idx="1047">
                  <c:v>2.720884979461758E-3</c:v>
                </c:pt>
                <c:pt idx="1048">
                  <c:v>5.3712684783873213E-3</c:v>
                </c:pt>
                <c:pt idx="1049">
                  <c:v>7.4625772276457154E-3</c:v>
                </c:pt>
                <c:pt idx="1050">
                  <c:v>8.921253486145999E-3</c:v>
                </c:pt>
                <c:pt idx="1051">
                  <c:v>2.0293208785155111E-2</c:v>
                </c:pt>
                <c:pt idx="1052">
                  <c:v>2.3392889851357401E-2</c:v>
                </c:pt>
                <c:pt idx="1053">
                  <c:v>2.2323255105329426E-2</c:v>
                </c:pt>
                <c:pt idx="1054">
                  <c:v>3.0346109281704135E-2</c:v>
                </c:pt>
                <c:pt idx="1055">
                  <c:v>2.6512915730322821E-2</c:v>
                </c:pt>
                <c:pt idx="1056">
                  <c:v>2.1547563061877016E-2</c:v>
                </c:pt>
                <c:pt idx="1057">
                  <c:v>2.1039091982994331E-2</c:v>
                </c:pt>
                <c:pt idx="1058">
                  <c:v>1.8874728698241243E-2</c:v>
                </c:pt>
                <c:pt idx="1059">
                  <c:v>2.3138557916967336E-2</c:v>
                </c:pt>
                <c:pt idx="1060">
                  <c:v>3.2108920258336122E-2</c:v>
                </c:pt>
                <c:pt idx="1061">
                  <c:v>3.5557155561672847E-2</c:v>
                </c:pt>
                <c:pt idx="1062">
                  <c:v>3.0928250641120245E-2</c:v>
                </c:pt>
                <c:pt idx="1063">
                  <c:v>3.3577807903471112E-2</c:v>
                </c:pt>
                <c:pt idx="1064">
                  <c:v>2.9677314848891998E-2</c:v>
                </c:pt>
                <c:pt idx="1065">
                  <c:v>3.2918132546191463E-2</c:v>
                </c:pt>
                <c:pt idx="1066">
                  <c:v>2.504598108120255E-2</c:v>
                </c:pt>
                <c:pt idx="1067">
                  <c:v>1.7675652527259608E-2</c:v>
                </c:pt>
                <c:pt idx="1068">
                  <c:v>1.8806310716596858E-2</c:v>
                </c:pt>
                <c:pt idx="1069">
                  <c:v>1.8641154926805174E-2</c:v>
                </c:pt>
                <c:pt idx="1070">
                  <c:v>1.9952721018365049E-2</c:v>
                </c:pt>
                <c:pt idx="1071">
                  <c:v>1.7394152094267572E-2</c:v>
                </c:pt>
                <c:pt idx="1072">
                  <c:v>2.3792724091314395E-2</c:v>
                </c:pt>
                <c:pt idx="1073">
                  <c:v>1.7804662082526762E-2</c:v>
                </c:pt>
                <c:pt idx="1074">
                  <c:v>1.9141018636892403E-2</c:v>
                </c:pt>
                <c:pt idx="1075">
                  <c:v>1.4896512806402076E-2</c:v>
                </c:pt>
                <c:pt idx="1076">
                  <c:v>1.0913809738487483E-2</c:v>
                </c:pt>
                <c:pt idx="1077">
                  <c:v>1.2461767608671744E-2</c:v>
                </c:pt>
                <c:pt idx="1078">
                  <c:v>5.7482156390048483E-3</c:v>
                </c:pt>
                <c:pt idx="1079">
                  <c:v>6.6934760763463722E-3</c:v>
                </c:pt>
                <c:pt idx="1080">
                  <c:v>9.3916887077125089E-3</c:v>
                </c:pt>
                <c:pt idx="1081">
                  <c:v>1.0192876592127425E-2</c:v>
                </c:pt>
                <c:pt idx="1082">
                  <c:v>1.0707414042268468E-2</c:v>
                </c:pt>
                <c:pt idx="1083">
                  <c:v>1.2780947667521855E-2</c:v>
                </c:pt>
                <c:pt idx="1084">
                  <c:v>1.0356044855265447E-2</c:v>
                </c:pt>
                <c:pt idx="1085">
                  <c:v>1.3345493571485562E-2</c:v>
                </c:pt>
                <c:pt idx="1086">
                  <c:v>1.5461252574324477E-2</c:v>
                </c:pt>
                <c:pt idx="1087">
                  <c:v>1.7593929875121844E-2</c:v>
                </c:pt>
                <c:pt idx="1088">
                  <c:v>1.2988450108713412E-2</c:v>
                </c:pt>
                <c:pt idx="1089">
                  <c:v>2.2994809809083305E-2</c:v>
                </c:pt>
                <c:pt idx="1090">
                  <c:v>4.1456758929432562E-2</c:v>
                </c:pt>
                <c:pt idx="1091">
                  <c:v>3.5710338335268578E-2</c:v>
                </c:pt>
                <c:pt idx="1092">
                  <c:v>3.1452129441897118E-2</c:v>
                </c:pt>
                <c:pt idx="1093">
                  <c:v>2.8847394567361788E-2</c:v>
                </c:pt>
                <c:pt idx="1094">
                  <c:v>2.5141664788263234E-2</c:v>
                </c:pt>
                <c:pt idx="1095">
                  <c:v>1.9592379863749263E-2</c:v>
                </c:pt>
                <c:pt idx="1096">
                  <c:v>1.7708864508789151E-2</c:v>
                </c:pt>
                <c:pt idx="1097">
                  <c:v>2.1700923464901777E-2</c:v>
                </c:pt>
                <c:pt idx="1098">
                  <c:v>2.5297060927141558E-2</c:v>
                </c:pt>
                <c:pt idx="1099">
                  <c:v>1.8028487629566159E-2</c:v>
                </c:pt>
                <c:pt idx="1100">
                  <c:v>1.7100660933457412E-2</c:v>
                </c:pt>
                <c:pt idx="1101">
                  <c:v>1.8967144022083993E-2</c:v>
                </c:pt>
                <c:pt idx="1102">
                  <c:v>2.192236645735432E-2</c:v>
                </c:pt>
                <c:pt idx="1103">
                  <c:v>2.541075360031074E-2</c:v>
                </c:pt>
                <c:pt idx="1104">
                  <c:v>3.0984333274291391E-2</c:v>
                </c:pt>
                <c:pt idx="1105">
                  <c:v>3.1388048470113242E-2</c:v>
                </c:pt>
                <c:pt idx="1106">
                  <c:v>3.2636727320332064E-2</c:v>
                </c:pt>
                <c:pt idx="1107">
                  <c:v>3.8373606758652208E-2</c:v>
                </c:pt>
                <c:pt idx="1108">
                  <c:v>3.9334529512576565E-2</c:v>
                </c:pt>
                <c:pt idx="1109">
                  <c:v>3.6717664350841832E-2</c:v>
                </c:pt>
                <c:pt idx="1110">
                  <c:v>3.5374922640498782E-2</c:v>
                </c:pt>
                <c:pt idx="1111">
                  <c:v>3.0662173378555344E-2</c:v>
                </c:pt>
                <c:pt idx="1112">
                  <c:v>2.5187287083471233E-2</c:v>
                </c:pt>
                <c:pt idx="1113">
                  <c:v>2.6195709088446421E-2</c:v>
                </c:pt>
                <c:pt idx="1114">
                  <c:v>2.0610362738005317E-2</c:v>
                </c:pt>
                <c:pt idx="1115">
                  <c:v>1.8040278650710059E-2</c:v>
                </c:pt>
                <c:pt idx="1116">
                  <c:v>2.0557169465888356E-2</c:v>
                </c:pt>
                <c:pt idx="1117">
                  <c:v>1.720484345686291E-2</c:v>
                </c:pt>
                <c:pt idx="1118">
                  <c:v>1.5470497654426603E-2</c:v>
                </c:pt>
                <c:pt idx="1119">
                  <c:v>1.2000138654573155E-2</c:v>
                </c:pt>
                <c:pt idx="1120">
                  <c:v>1.18288103233924E-2</c:v>
                </c:pt>
                <c:pt idx="1121">
                  <c:v>1.6884611442391433E-2</c:v>
                </c:pt>
                <c:pt idx="1122">
                  <c:v>1.3753836362893037E-2</c:v>
                </c:pt>
                <c:pt idx="1123">
                  <c:v>1.0717168239420477E-2</c:v>
                </c:pt>
                <c:pt idx="1124">
                  <c:v>1.1300391800311652E-2</c:v>
                </c:pt>
                <c:pt idx="1125">
                  <c:v>1.4039861653841131E-2</c:v>
                </c:pt>
                <c:pt idx="1126">
                  <c:v>1.1282218181979584E-2</c:v>
                </c:pt>
                <c:pt idx="1127">
                  <c:v>1.0590520355049772E-2</c:v>
                </c:pt>
                <c:pt idx="1128">
                  <c:v>9.8560803870903092E-3</c:v>
                </c:pt>
                <c:pt idx="1129">
                  <c:v>8.7393385451295137E-3</c:v>
                </c:pt>
                <c:pt idx="1130">
                  <c:v>6.0646690465797496E-3</c:v>
                </c:pt>
                <c:pt idx="1131">
                  <c:v>8.7121728091073339E-3</c:v>
                </c:pt>
                <c:pt idx="1132">
                  <c:v>6.5265985521874292E-3</c:v>
                </c:pt>
                <c:pt idx="1133">
                  <c:v>5.5464675331749532E-3</c:v>
                </c:pt>
                <c:pt idx="1134">
                  <c:v>7.0168837908847256E-3</c:v>
                </c:pt>
                <c:pt idx="1135">
                  <c:v>9.5511792361835345E-3</c:v>
                </c:pt>
                <c:pt idx="1136">
                  <c:v>8.0416839128615806E-3</c:v>
                </c:pt>
                <c:pt idx="1137">
                  <c:v>8.5110943636605343E-3</c:v>
                </c:pt>
                <c:pt idx="1138">
                  <c:v>1.2437139566105369E-2</c:v>
                </c:pt>
                <c:pt idx="1139">
                  <c:v>1.3325372545074463E-2</c:v>
                </c:pt>
                <c:pt idx="1140">
                  <c:v>1.7988905527702777E-2</c:v>
                </c:pt>
                <c:pt idx="1141">
                  <c:v>2.0914438186489498E-2</c:v>
                </c:pt>
                <c:pt idx="1142">
                  <c:v>2.0049019720967089E-2</c:v>
                </c:pt>
                <c:pt idx="1143">
                  <c:v>1.9207705632518349E-2</c:v>
                </c:pt>
                <c:pt idx="1144">
                  <c:v>1.743598147556721E-2</c:v>
                </c:pt>
                <c:pt idx="1145">
                  <c:v>2.0899634065282675E-2</c:v>
                </c:pt>
                <c:pt idx="1146">
                  <c:v>2.328688444388901E-2</c:v>
                </c:pt>
                <c:pt idx="1147">
                  <c:v>2.3519230106887355E-2</c:v>
                </c:pt>
                <c:pt idx="1148">
                  <c:v>2.6855419258526185E-2</c:v>
                </c:pt>
                <c:pt idx="1149">
                  <c:v>3.2224097768422749E-2</c:v>
                </c:pt>
                <c:pt idx="1150">
                  <c:v>2.8067339123129722E-2</c:v>
                </c:pt>
                <c:pt idx="1151">
                  <c:v>2.345053703437263E-2</c:v>
                </c:pt>
                <c:pt idx="1152">
                  <c:v>2.4673274851183036E-2</c:v>
                </c:pt>
                <c:pt idx="1153">
                  <c:v>1.800689630112854E-2</c:v>
                </c:pt>
                <c:pt idx="1154">
                  <c:v>1.7030228632215316E-2</c:v>
                </c:pt>
                <c:pt idx="1155">
                  <c:v>1.6909955974928007E-2</c:v>
                </c:pt>
                <c:pt idx="1156">
                  <c:v>1.9042637063027581E-2</c:v>
                </c:pt>
                <c:pt idx="1157">
                  <c:v>1.6402762360467289E-2</c:v>
                </c:pt>
                <c:pt idx="1158">
                  <c:v>1.6592902668963891E-2</c:v>
                </c:pt>
                <c:pt idx="1159">
                  <c:v>1.8536724826502551E-2</c:v>
                </c:pt>
                <c:pt idx="1160">
                  <c:v>1.8819883879061534E-2</c:v>
                </c:pt>
                <c:pt idx="1161">
                  <c:v>1.9794045278785363E-2</c:v>
                </c:pt>
                <c:pt idx="1162">
                  <c:v>2.2457975931937341E-2</c:v>
                </c:pt>
                <c:pt idx="1163">
                  <c:v>2.4106167143912196E-2</c:v>
                </c:pt>
                <c:pt idx="1164">
                  <c:v>2.385899783574771E-2</c:v>
                </c:pt>
                <c:pt idx="1165">
                  <c:v>2.3627173659994737E-2</c:v>
                </c:pt>
                <c:pt idx="1166">
                  <c:v>2.079915119397778E-2</c:v>
                </c:pt>
                <c:pt idx="1167">
                  <c:v>2.3491883839457236E-3</c:v>
                </c:pt>
                <c:pt idx="1168">
                  <c:v>1.9095340344064051E-3</c:v>
                </c:pt>
                <c:pt idx="1169">
                  <c:v>1.8343740760266062E-3</c:v>
                </c:pt>
                <c:pt idx="1170">
                  <c:v>1.6012081431560834E-3</c:v>
                </c:pt>
                <c:pt idx="1171">
                  <c:v>1.5120198306093498E-3</c:v>
                </c:pt>
                <c:pt idx="1172">
                  <c:v>4.272535376373632E-3</c:v>
                </c:pt>
                <c:pt idx="1173">
                  <c:v>3.803981870275008E-3</c:v>
                </c:pt>
                <c:pt idx="1174">
                  <c:v>5.0427603365119861E-3</c:v>
                </c:pt>
                <c:pt idx="1175">
                  <c:v>5.9008870825718075E-3</c:v>
                </c:pt>
                <c:pt idx="1176">
                  <c:v>9.1074367574847954E-3</c:v>
                </c:pt>
                <c:pt idx="1177">
                  <c:v>8.1905445793611746E-3</c:v>
                </c:pt>
                <c:pt idx="1178">
                  <c:v>8.9040306574094882E-3</c:v>
                </c:pt>
                <c:pt idx="1179">
                  <c:v>7.4773084944996203E-3</c:v>
                </c:pt>
                <c:pt idx="1180">
                  <c:v>1.1571166571817266E-2</c:v>
                </c:pt>
                <c:pt idx="1181">
                  <c:v>1.0216377791712307E-2</c:v>
                </c:pt>
                <c:pt idx="1182">
                  <c:v>1.1902545500260958E-2</c:v>
                </c:pt>
                <c:pt idx="1183">
                  <c:v>1.0615064653987155E-2</c:v>
                </c:pt>
                <c:pt idx="1184">
                  <c:v>8.9177482982912143E-3</c:v>
                </c:pt>
                <c:pt idx="1185">
                  <c:v>6.0566530243821469E-3</c:v>
                </c:pt>
                <c:pt idx="1186">
                  <c:v>8.8047147224953066E-3</c:v>
                </c:pt>
                <c:pt idx="1187">
                  <c:v>1.1028589272441835E-2</c:v>
                </c:pt>
                <c:pt idx="1188">
                  <c:v>7.4717781487115102E-3</c:v>
                </c:pt>
                <c:pt idx="1189">
                  <c:v>1.0677180648819196E-2</c:v>
                </c:pt>
                <c:pt idx="1190">
                  <c:v>8.4860227572405716E-3</c:v>
                </c:pt>
                <c:pt idx="1191">
                  <c:v>9.7428553102610772E-3</c:v>
                </c:pt>
                <c:pt idx="1192">
                  <c:v>1.2048118478048868E-2</c:v>
                </c:pt>
                <c:pt idx="1193">
                  <c:v>9.6963455859694538E-3</c:v>
                </c:pt>
                <c:pt idx="1194">
                  <c:v>8.9196592840016919E-3</c:v>
                </c:pt>
                <c:pt idx="1195">
                  <c:v>1.2497597040747894E-2</c:v>
                </c:pt>
                <c:pt idx="1196">
                  <c:v>1.7349340494427198E-2</c:v>
                </c:pt>
                <c:pt idx="1197">
                  <c:v>1.0837454749052268E-2</c:v>
                </c:pt>
                <c:pt idx="1198">
                  <c:v>1.1638469291049761E-2</c:v>
                </c:pt>
                <c:pt idx="1199">
                  <c:v>1.3145867232719972E-2</c:v>
                </c:pt>
                <c:pt idx="1200">
                  <c:v>1.0553228819248027E-2</c:v>
                </c:pt>
                <c:pt idx="1201">
                  <c:v>1.2319243129573124E-2</c:v>
                </c:pt>
                <c:pt idx="1202">
                  <c:v>1.2665914982684467E-2</c:v>
                </c:pt>
                <c:pt idx="1203">
                  <c:v>2.3449499138337538E-2</c:v>
                </c:pt>
                <c:pt idx="1204">
                  <c:v>1.4981163150375652E-2</c:v>
                </c:pt>
                <c:pt idx="1205">
                  <c:v>2.2070904395161552E-2</c:v>
                </c:pt>
                <c:pt idx="1206">
                  <c:v>2.280810447538369E-2</c:v>
                </c:pt>
                <c:pt idx="1207">
                  <c:v>2.371184234889364E-2</c:v>
                </c:pt>
                <c:pt idx="1208">
                  <c:v>2.3464001505480822E-2</c:v>
                </c:pt>
                <c:pt idx="1209">
                  <c:v>2.899505941812372E-2</c:v>
                </c:pt>
                <c:pt idx="1210">
                  <c:v>2.9502104893356713E-2</c:v>
                </c:pt>
                <c:pt idx="1211">
                  <c:v>2.9746336579225874E-2</c:v>
                </c:pt>
                <c:pt idx="1212">
                  <c:v>4.0184552389605784E-2</c:v>
                </c:pt>
                <c:pt idx="1213">
                  <c:v>4.1934243607419874E-2</c:v>
                </c:pt>
                <c:pt idx="1214">
                  <c:v>4.067977355396242E-2</c:v>
                </c:pt>
                <c:pt idx="1215">
                  <c:v>3.8528906668244843E-2</c:v>
                </c:pt>
                <c:pt idx="1216">
                  <c:v>3.8556392873514318E-2</c:v>
                </c:pt>
                <c:pt idx="1217">
                  <c:v>4.2410621922753931E-2</c:v>
                </c:pt>
                <c:pt idx="1218">
                  <c:v>3.9850852079796481E-2</c:v>
                </c:pt>
                <c:pt idx="1219">
                  <c:v>4.4441742186360995E-2</c:v>
                </c:pt>
                <c:pt idx="1220">
                  <c:v>3.9500191036801705E-2</c:v>
                </c:pt>
                <c:pt idx="1221">
                  <c:v>4.100273339306449E-2</c:v>
                </c:pt>
                <c:pt idx="1222">
                  <c:v>4.3736115221039831E-2</c:v>
                </c:pt>
                <c:pt idx="1223">
                  <c:v>4.1987934549290624E-2</c:v>
                </c:pt>
                <c:pt idx="1224">
                  <c:v>4.6660135832293531E-2</c:v>
                </c:pt>
                <c:pt idx="1225">
                  <c:v>4.5222742782354629E-2</c:v>
                </c:pt>
                <c:pt idx="1226">
                  <c:v>4.7278327013268555E-2</c:v>
                </c:pt>
                <c:pt idx="1227">
                  <c:v>4.9178182525659093E-2</c:v>
                </c:pt>
                <c:pt idx="1228">
                  <c:v>4.7086490374830439E-2</c:v>
                </c:pt>
                <c:pt idx="1229">
                  <c:v>5.49252984641189E-2</c:v>
                </c:pt>
                <c:pt idx="1230">
                  <c:v>6.39008892276485E-2</c:v>
                </c:pt>
                <c:pt idx="1231">
                  <c:v>6.4426042188967608E-2</c:v>
                </c:pt>
                <c:pt idx="1232">
                  <c:v>6.649901048844814E-2</c:v>
                </c:pt>
                <c:pt idx="1233">
                  <c:v>5.8515308335576992E-2</c:v>
                </c:pt>
                <c:pt idx="1234">
                  <c:v>7.2120004362759504E-2</c:v>
                </c:pt>
                <c:pt idx="1235">
                  <c:v>6.1728552446829461E-2</c:v>
                </c:pt>
                <c:pt idx="1236">
                  <c:v>5.0733875819576099E-2</c:v>
                </c:pt>
                <c:pt idx="1237">
                  <c:v>3.9502434480420311E-2</c:v>
                </c:pt>
                <c:pt idx="1238">
                  <c:v>3.6476574616205071E-2</c:v>
                </c:pt>
                <c:pt idx="1239">
                  <c:v>3.4529214101917935E-2</c:v>
                </c:pt>
                <c:pt idx="1240">
                  <c:v>3.7244757308111234E-2</c:v>
                </c:pt>
                <c:pt idx="1241">
                  <c:v>3.417462820203726E-2</c:v>
                </c:pt>
                <c:pt idx="1242">
                  <c:v>2.8315975033207597E-2</c:v>
                </c:pt>
                <c:pt idx="1243">
                  <c:v>2.0118681790846301E-2</c:v>
                </c:pt>
                <c:pt idx="1244">
                  <c:v>1.6679838875558496E-2</c:v>
                </c:pt>
                <c:pt idx="1245">
                  <c:v>1.4772139367197137E-2</c:v>
                </c:pt>
                <c:pt idx="1246">
                  <c:v>1.7045577919053947E-2</c:v>
                </c:pt>
                <c:pt idx="1247">
                  <c:v>1.5868873887345106E-2</c:v>
                </c:pt>
                <c:pt idx="1248">
                  <c:v>1.4733894979466127E-2</c:v>
                </c:pt>
                <c:pt idx="1249">
                  <c:v>1.1870905049544619E-2</c:v>
                </c:pt>
                <c:pt idx="1250">
                  <c:v>1.4914026435311908E-2</c:v>
                </c:pt>
                <c:pt idx="1251">
                  <c:v>1.91888833914848E-2</c:v>
                </c:pt>
                <c:pt idx="1252">
                  <c:v>2.3705325941072795E-2</c:v>
                </c:pt>
                <c:pt idx="1253">
                  <c:v>3.0610375599841179E-2</c:v>
                </c:pt>
                <c:pt idx="1254">
                  <c:v>2.7725823059438728E-2</c:v>
                </c:pt>
                <c:pt idx="1255">
                  <c:v>4.391760599620595E-2</c:v>
                </c:pt>
                <c:pt idx="1256">
                  <c:v>4.9415671780634683E-2</c:v>
                </c:pt>
                <c:pt idx="1257">
                  <c:v>5.709406499126362E-2</c:v>
                </c:pt>
                <c:pt idx="1258">
                  <c:v>6.1605033431415913E-2</c:v>
                </c:pt>
                <c:pt idx="1259">
                  <c:v>6.5821777333252424E-2</c:v>
                </c:pt>
                <c:pt idx="1260">
                  <c:v>7.9051074498195539E-2</c:v>
                </c:pt>
                <c:pt idx="1261">
                  <c:v>8.638406200986859E-2</c:v>
                </c:pt>
                <c:pt idx="1262">
                  <c:v>8.9421087688670964E-2</c:v>
                </c:pt>
                <c:pt idx="1263">
                  <c:v>8.0863155056318928E-2</c:v>
                </c:pt>
                <c:pt idx="1264">
                  <c:v>8.7204630030043653E-2</c:v>
                </c:pt>
                <c:pt idx="1265">
                  <c:v>8.7943395714116065E-2</c:v>
                </c:pt>
                <c:pt idx="1266">
                  <c:v>9.4744904304534347E-2</c:v>
                </c:pt>
                <c:pt idx="1267">
                  <c:v>9.6763503650046392E-2</c:v>
                </c:pt>
                <c:pt idx="1268">
                  <c:v>0.10017238321792889</c:v>
                </c:pt>
                <c:pt idx="1269">
                  <c:v>0.10679972029207845</c:v>
                </c:pt>
                <c:pt idx="1270">
                  <c:v>0.12065584642277657</c:v>
                </c:pt>
                <c:pt idx="1271">
                  <c:v>0.10714850052736936</c:v>
                </c:pt>
                <c:pt idx="1272">
                  <c:v>8.0345361730996781E-2</c:v>
                </c:pt>
                <c:pt idx="1273">
                  <c:v>6.4518760678680606E-2</c:v>
                </c:pt>
                <c:pt idx="1274">
                  <c:v>5.9113534518106692E-2</c:v>
                </c:pt>
                <c:pt idx="1275">
                  <c:v>5.7527214491837342E-2</c:v>
                </c:pt>
                <c:pt idx="1276">
                  <c:v>5.5632032373133085E-2</c:v>
                </c:pt>
                <c:pt idx="1277">
                  <c:v>5.8755713084544983E-2</c:v>
                </c:pt>
                <c:pt idx="1278">
                  <c:v>5.6994684947349439E-2</c:v>
                </c:pt>
                <c:pt idx="1279">
                  <c:v>4.962347435407384E-2</c:v>
                </c:pt>
                <c:pt idx="1280">
                  <c:v>5.4611209329279639E-2</c:v>
                </c:pt>
                <c:pt idx="1281">
                  <c:v>5.4949929239303974E-2</c:v>
                </c:pt>
                <c:pt idx="1282">
                  <c:v>6.5289059753590284E-2</c:v>
                </c:pt>
                <c:pt idx="1283">
                  <c:v>-8.0052178456115216E-4</c:v>
                </c:pt>
                <c:pt idx="1284">
                  <c:v>9.7395043460599129E-3</c:v>
                </c:pt>
                <c:pt idx="1285">
                  <c:v>1.0831934714146728E-2</c:v>
                </c:pt>
                <c:pt idx="1286">
                  <c:v>9.0161671740439757E-3</c:v>
                </c:pt>
                <c:pt idx="1287">
                  <c:v>9.5053098785342904E-3</c:v>
                </c:pt>
                <c:pt idx="1288">
                  <c:v>1.4731321769432664E-2</c:v>
                </c:pt>
                <c:pt idx="1289">
                  <c:v>1.3537589470145743E-2</c:v>
                </c:pt>
                <c:pt idx="1290">
                  <c:v>1.2722965110974784E-2</c:v>
                </c:pt>
                <c:pt idx="1291">
                  <c:v>1.6027690457916237E-2</c:v>
                </c:pt>
                <c:pt idx="1292">
                  <c:v>1.5573027832583672E-2</c:v>
                </c:pt>
                <c:pt idx="1293">
                  <c:v>1.4472594791858379E-2</c:v>
                </c:pt>
                <c:pt idx="1294">
                  <c:v>1.429267476623718E-2</c:v>
                </c:pt>
                <c:pt idx="1295">
                  <c:v>1.3416288728991609E-2</c:v>
                </c:pt>
                <c:pt idx="1296">
                  <c:v>1.1178586198953167E-2</c:v>
                </c:pt>
                <c:pt idx="1297">
                  <c:v>1.3171798758324114E-2</c:v>
                </c:pt>
                <c:pt idx="1298">
                  <c:v>1.6864032071726067E-2</c:v>
                </c:pt>
                <c:pt idx="1299">
                  <c:v>1.3496499176066278E-2</c:v>
                </c:pt>
                <c:pt idx="1300">
                  <c:v>1.3814901723358024E-2</c:v>
                </c:pt>
                <c:pt idx="1301">
                  <c:v>1.0947885868105018E-2</c:v>
                </c:pt>
                <c:pt idx="1302">
                  <c:v>1.3503114662305846E-2</c:v>
                </c:pt>
                <c:pt idx="1303">
                  <c:v>1.3872080412285354E-2</c:v>
                </c:pt>
                <c:pt idx="1304">
                  <c:v>1.5565355043078447E-2</c:v>
                </c:pt>
                <c:pt idx="1305">
                  <c:v>1.9473698296511965E-2</c:v>
                </c:pt>
                <c:pt idx="1306">
                  <c:v>2.0703692071299375E-2</c:v>
                </c:pt>
                <c:pt idx="1307">
                  <c:v>2.3395150901503053E-2</c:v>
                </c:pt>
                <c:pt idx="1308">
                  <c:v>2.6916835648072297E-2</c:v>
                </c:pt>
                <c:pt idx="1309">
                  <c:v>2.8091656088035131E-2</c:v>
                </c:pt>
                <c:pt idx="1310">
                  <c:v>2.742229242651879E-2</c:v>
                </c:pt>
                <c:pt idx="1311">
                  <c:v>2.8934915487953367E-2</c:v>
                </c:pt>
                <c:pt idx="1312">
                  <c:v>3.5648604540319852E-2</c:v>
                </c:pt>
                <c:pt idx="1313">
                  <c:v>3.3324876041771825E-2</c:v>
                </c:pt>
                <c:pt idx="1314">
                  <c:v>3.8398936534072461E-2</c:v>
                </c:pt>
                <c:pt idx="1315">
                  <c:v>3.1004233728038753E-2</c:v>
                </c:pt>
                <c:pt idx="1316">
                  <c:v>3.7402697481425773E-2</c:v>
                </c:pt>
                <c:pt idx="1317">
                  <c:v>3.873340358709957E-2</c:v>
                </c:pt>
                <c:pt idx="1318">
                  <c:v>4.079433031412924E-2</c:v>
                </c:pt>
                <c:pt idx="1319">
                  <c:v>3.7467618332094672E-2</c:v>
                </c:pt>
                <c:pt idx="1320">
                  <c:v>4.3132382184857022E-2</c:v>
                </c:pt>
                <c:pt idx="1321">
                  <c:v>4.0178582881162897E-2</c:v>
                </c:pt>
                <c:pt idx="1322">
                  <c:v>3.9278648892262881E-2</c:v>
                </c:pt>
                <c:pt idx="1323">
                  <c:v>3.0889506027431939E-2</c:v>
                </c:pt>
                <c:pt idx="1324">
                  <c:v>3.1321432364134733E-2</c:v>
                </c:pt>
                <c:pt idx="1325">
                  <c:v>4.1032166989013699E-2</c:v>
                </c:pt>
                <c:pt idx="1326">
                  <c:v>3.6884194526142854E-2</c:v>
                </c:pt>
                <c:pt idx="1327">
                  <c:v>3.2581972111905479E-2</c:v>
                </c:pt>
                <c:pt idx="1328">
                  <c:v>2.7484579588710072E-2</c:v>
                </c:pt>
                <c:pt idx="1329">
                  <c:v>2.0964826060243493E-2</c:v>
                </c:pt>
                <c:pt idx="1330">
                  <c:v>1.1680365448417461E-2</c:v>
                </c:pt>
                <c:pt idx="1331">
                  <c:v>1.0476274097081692E-2</c:v>
                </c:pt>
                <c:pt idx="1332">
                  <c:v>1.5487282427261141E-2</c:v>
                </c:pt>
                <c:pt idx="1333">
                  <c:v>1.2830316753996094E-2</c:v>
                </c:pt>
                <c:pt idx="1334">
                  <c:v>1.4046548327425867E-2</c:v>
                </c:pt>
                <c:pt idx="1335">
                  <c:v>1.261288238815878E-2</c:v>
                </c:pt>
                <c:pt idx="1336">
                  <c:v>7.3846538990760373E-3</c:v>
                </c:pt>
                <c:pt idx="1337">
                  <c:v>5.5587957526861175E-3</c:v>
                </c:pt>
                <c:pt idx="1338">
                  <c:v>8.3935555381461774E-3</c:v>
                </c:pt>
                <c:pt idx="1339">
                  <c:v>7.9995286818960176E-3</c:v>
                </c:pt>
                <c:pt idx="1340">
                  <c:v>8.0821608451062989E-3</c:v>
                </c:pt>
                <c:pt idx="1341">
                  <c:v>9.0298166053305474E-3</c:v>
                </c:pt>
                <c:pt idx="1342">
                  <c:v>1.1416496591525068E-2</c:v>
                </c:pt>
                <c:pt idx="1343">
                  <c:v>1.9728839282106704E-2</c:v>
                </c:pt>
                <c:pt idx="1344">
                  <c:v>1.7516383520408331E-2</c:v>
                </c:pt>
                <c:pt idx="1345">
                  <c:v>1.7144223718407368E-2</c:v>
                </c:pt>
                <c:pt idx="1346">
                  <c:v>1.8443780316934284E-2</c:v>
                </c:pt>
                <c:pt idx="1347">
                  <c:v>2.5189717050669358E-2</c:v>
                </c:pt>
                <c:pt idx="1348">
                  <c:v>3.0920810978710939E-2</c:v>
                </c:pt>
                <c:pt idx="1349">
                  <c:v>3.4645389087348773E-2</c:v>
                </c:pt>
                <c:pt idx="1350">
                  <c:v>3.881543783425543E-2</c:v>
                </c:pt>
                <c:pt idx="1351">
                  <c:v>4.2375918250580978E-2</c:v>
                </c:pt>
                <c:pt idx="1352">
                  <c:v>4.1680566179944901E-2</c:v>
                </c:pt>
                <c:pt idx="1353">
                  <c:v>5.1145087471825015E-2</c:v>
                </c:pt>
                <c:pt idx="1354">
                  <c:v>5.2326235082576708E-2</c:v>
                </c:pt>
                <c:pt idx="1355">
                  <c:v>5.462726364250587E-2</c:v>
                </c:pt>
                <c:pt idx="1356">
                  <c:v>3.8962883932754482E-2</c:v>
                </c:pt>
                <c:pt idx="1357">
                  <c:v>3.2680225982197671E-2</c:v>
                </c:pt>
                <c:pt idx="1358">
                  <c:v>3.0657750789736201E-2</c:v>
                </c:pt>
                <c:pt idx="1359">
                  <c:v>2.4007011358099843E-2</c:v>
                </c:pt>
                <c:pt idx="1360">
                  <c:v>1.7067038617778037E-2</c:v>
                </c:pt>
                <c:pt idx="1361">
                  <c:v>2.0192077190142581E-2</c:v>
                </c:pt>
                <c:pt idx="1362">
                  <c:v>1.9250840042857084E-2</c:v>
                </c:pt>
                <c:pt idx="1363">
                  <c:v>2.3482655506439215E-2</c:v>
                </c:pt>
                <c:pt idx="1364">
                  <c:v>2.0250300444361428E-2</c:v>
                </c:pt>
                <c:pt idx="1365">
                  <c:v>1.6239693618865202E-2</c:v>
                </c:pt>
                <c:pt idx="1366">
                  <c:v>1.634009019806892E-2</c:v>
                </c:pt>
                <c:pt idx="1367">
                  <c:v>1.106087692535471E-2</c:v>
                </c:pt>
                <c:pt idx="1368">
                  <c:v>1.1608290521787204E-2</c:v>
                </c:pt>
                <c:pt idx="1369">
                  <c:v>1.367121351113456E-2</c:v>
                </c:pt>
                <c:pt idx="1370">
                  <c:v>8.4607911473244379E-3</c:v>
                </c:pt>
                <c:pt idx="1371">
                  <c:v>8.2757963828054282E-3</c:v>
                </c:pt>
                <c:pt idx="1372">
                  <c:v>8.7438006826136283E-3</c:v>
                </c:pt>
                <c:pt idx="1373">
                  <c:v>9.925095677556171E-3</c:v>
                </c:pt>
                <c:pt idx="1374">
                  <c:v>6.5397374749988774E-3</c:v>
                </c:pt>
                <c:pt idx="1375">
                  <c:v>3.1139416477317097E-3</c:v>
                </c:pt>
                <c:pt idx="1376">
                  <c:v>2.9935178080964689E-3</c:v>
                </c:pt>
                <c:pt idx="1377">
                  <c:v>2.6445315256093402E-3</c:v>
                </c:pt>
                <c:pt idx="1378">
                  <c:v>1.8623103140465525E-3</c:v>
                </c:pt>
                <c:pt idx="1379">
                  <c:v>1.9210576028043695E-3</c:v>
                </c:pt>
                <c:pt idx="1380">
                  <c:v>2.0448734040749571E-3</c:v>
                </c:pt>
                <c:pt idx="1381">
                  <c:v>1.4293391074361843E-3</c:v>
                </c:pt>
                <c:pt idx="1382">
                  <c:v>8.9468538807957422E-4</c:v>
                </c:pt>
                <c:pt idx="1383">
                  <c:v>2.3379702776340047E-3</c:v>
                </c:pt>
                <c:pt idx="1384">
                  <c:v>4.9482363384466838E-3</c:v>
                </c:pt>
                <c:pt idx="1385">
                  <c:v>3.1907637333209601E-3</c:v>
                </c:pt>
                <c:pt idx="1386">
                  <c:v>3.7161399300334225E-3</c:v>
                </c:pt>
                <c:pt idx="1387">
                  <c:v>7.294391981190522E-3</c:v>
                </c:pt>
                <c:pt idx="1388">
                  <c:v>5.3645105524972401E-3</c:v>
                </c:pt>
                <c:pt idx="1389">
                  <c:v>8.0916526787070606E-3</c:v>
                </c:pt>
                <c:pt idx="1390">
                  <c:v>9.1829139834835385E-3</c:v>
                </c:pt>
                <c:pt idx="1391">
                  <c:v>1.0702695797299093E-2</c:v>
                </c:pt>
                <c:pt idx="1392">
                  <c:v>1.0459844418703963E-2</c:v>
                </c:pt>
                <c:pt idx="1393">
                  <c:v>1.1635250324187878E-2</c:v>
                </c:pt>
                <c:pt idx="1394">
                  <c:v>5.691284475542362E-3</c:v>
                </c:pt>
                <c:pt idx="1395">
                  <c:v>3.5841095894541971E-3</c:v>
                </c:pt>
                <c:pt idx="1396">
                  <c:v>5.6394073119099301E-3</c:v>
                </c:pt>
                <c:pt idx="1397">
                  <c:v>3.0174340793946352E-3</c:v>
                </c:pt>
                <c:pt idx="1398">
                  <c:v>2.489093503654853E-3</c:v>
                </c:pt>
                <c:pt idx="1399">
                  <c:v>1.4606545532335129E-3</c:v>
                </c:pt>
                <c:pt idx="1400">
                  <c:v>3.1811852823698532E-3</c:v>
                </c:pt>
                <c:pt idx="1401">
                  <c:v>5.3644870771212159E-3</c:v>
                </c:pt>
                <c:pt idx="1402">
                  <c:v>7.5491575387868753E-3</c:v>
                </c:pt>
                <c:pt idx="1403">
                  <c:v>6.2323394721343706E-3</c:v>
                </c:pt>
                <c:pt idx="1404">
                  <c:v>6.0280220986584348E-3</c:v>
                </c:pt>
                <c:pt idx="1405">
                  <c:v>4.2234479426137448E-3</c:v>
                </c:pt>
                <c:pt idx="1406">
                  <c:v>4.5116358781351366E-3</c:v>
                </c:pt>
                <c:pt idx="1407">
                  <c:v>5.1260897325487841E-3</c:v>
                </c:pt>
                <c:pt idx="1408">
                  <c:v>7.2143808764037441E-3</c:v>
                </c:pt>
                <c:pt idx="1409">
                  <c:v>5.042757744847453E-3</c:v>
                </c:pt>
                <c:pt idx="1410">
                  <c:v>6.7542738881118582E-3</c:v>
                </c:pt>
                <c:pt idx="1411">
                  <c:v>8.5090183013489511E-3</c:v>
                </c:pt>
                <c:pt idx="1412">
                  <c:v>4.6870608088236338E-3</c:v>
                </c:pt>
                <c:pt idx="1413">
                  <c:v>4.7432889592309083E-3</c:v>
                </c:pt>
                <c:pt idx="1414">
                  <c:v>7.5703882828808584E-3</c:v>
                </c:pt>
                <c:pt idx="1415">
                  <c:v>9.39137021150473E-3</c:v>
                </c:pt>
                <c:pt idx="1416">
                  <c:v>1.2553224152704844E-2</c:v>
                </c:pt>
                <c:pt idx="1417">
                  <c:v>1.0665914883399909E-2</c:v>
                </c:pt>
                <c:pt idx="1418">
                  <c:v>1.3058667537506216E-2</c:v>
                </c:pt>
                <c:pt idx="1419">
                  <c:v>1.0245449221275304E-2</c:v>
                </c:pt>
                <c:pt idx="1420">
                  <c:v>8.0904656477015745E-3</c:v>
                </c:pt>
                <c:pt idx="1421">
                  <c:v>8.4075805821578545E-3</c:v>
                </c:pt>
                <c:pt idx="1422">
                  <c:v>5.8483880898365041E-3</c:v>
                </c:pt>
                <c:pt idx="1423">
                  <c:v>8.72070879176968E-3</c:v>
                </c:pt>
                <c:pt idx="1424">
                  <c:v>1.4994816042049781E-2</c:v>
                </c:pt>
                <c:pt idx="1425">
                  <c:v>1.3893963625178238E-2</c:v>
                </c:pt>
                <c:pt idx="1426">
                  <c:v>1.2674249667704347E-2</c:v>
                </c:pt>
                <c:pt idx="1427">
                  <c:v>1.282104148600385E-2</c:v>
                </c:pt>
                <c:pt idx="1428">
                  <c:v>9.0419654307238185E-3</c:v>
                </c:pt>
                <c:pt idx="1429">
                  <c:v>8.2648782839872641E-3</c:v>
                </c:pt>
                <c:pt idx="1430">
                  <c:v>1.0283315629965836E-2</c:v>
                </c:pt>
                <c:pt idx="1431">
                  <c:v>1.3494169375963712E-2</c:v>
                </c:pt>
                <c:pt idx="1432">
                  <c:v>1.5269645039813474E-2</c:v>
                </c:pt>
                <c:pt idx="1433">
                  <c:v>1.8010167722036955E-2</c:v>
                </c:pt>
                <c:pt idx="1434">
                  <c:v>1.7721469762119312E-2</c:v>
                </c:pt>
                <c:pt idx="1435">
                  <c:v>1.7205979155607617E-2</c:v>
                </c:pt>
                <c:pt idx="1436">
                  <c:v>1.530411183540643E-2</c:v>
                </c:pt>
                <c:pt idx="1437">
                  <c:v>1.2128329903417374E-2</c:v>
                </c:pt>
                <c:pt idx="1438">
                  <c:v>1.4240921277093626E-2</c:v>
                </c:pt>
                <c:pt idx="1439">
                  <c:v>1.671579345752356E-2</c:v>
                </c:pt>
                <c:pt idx="1440">
                  <c:v>2.2852857297973789E-2</c:v>
                </c:pt>
                <c:pt idx="1441">
                  <c:v>2.442041565018814E-2</c:v>
                </c:pt>
                <c:pt idx="1442">
                  <c:v>2.7653001998918163E-2</c:v>
                </c:pt>
                <c:pt idx="1443">
                  <c:v>3.0026825819923175E-2</c:v>
                </c:pt>
                <c:pt idx="1444">
                  <c:v>2.5996281756485148E-2</c:v>
                </c:pt>
                <c:pt idx="1445">
                  <c:v>2.2391016536951316E-2</c:v>
                </c:pt>
                <c:pt idx="1446">
                  <c:v>2.5383415246669594E-2</c:v>
                </c:pt>
                <c:pt idx="1447">
                  <c:v>2.8854499538965631E-2</c:v>
                </c:pt>
                <c:pt idx="1448">
                  <c:v>3.0843708631773849E-2</c:v>
                </c:pt>
                <c:pt idx="1449">
                  <c:v>2.8459864004987283E-2</c:v>
                </c:pt>
                <c:pt idx="1450">
                  <c:v>2.5117912176719232E-2</c:v>
                </c:pt>
                <c:pt idx="1451">
                  <c:v>2.5759469703222376E-2</c:v>
                </c:pt>
                <c:pt idx="1452">
                  <c:v>2.2737142212162997E-2</c:v>
                </c:pt>
                <c:pt idx="1453">
                  <c:v>2.0518159795779818E-2</c:v>
                </c:pt>
                <c:pt idx="1454">
                  <c:v>2.185722841382251E-2</c:v>
                </c:pt>
                <c:pt idx="1455">
                  <c:v>2.1678394219604227E-2</c:v>
                </c:pt>
                <c:pt idx="1456">
                  <c:v>2.1640809107822769E-2</c:v>
                </c:pt>
                <c:pt idx="1457">
                  <c:v>2.6532229164607658E-2</c:v>
                </c:pt>
                <c:pt idx="1458">
                  <c:v>2.8258044638690926E-2</c:v>
                </c:pt>
                <c:pt idx="1459">
                  <c:v>2.5256458865756427E-2</c:v>
                </c:pt>
                <c:pt idx="1460">
                  <c:v>2.5810035196298497E-2</c:v>
                </c:pt>
                <c:pt idx="1461">
                  <c:v>2.5228748665373259E-2</c:v>
                </c:pt>
                <c:pt idx="1462">
                  <c:v>2.7936683476527713E-2</c:v>
                </c:pt>
                <c:pt idx="1463">
                  <c:v>2.7272429876787067E-2</c:v>
                </c:pt>
                <c:pt idx="1464">
                  <c:v>2.5014134369995746E-2</c:v>
                </c:pt>
                <c:pt idx="1465">
                  <c:v>2.7389164494231587E-2</c:v>
                </c:pt>
                <c:pt idx="1466">
                  <c:v>1.9726467772735047E-2</c:v>
                </c:pt>
                <c:pt idx="1467">
                  <c:v>2.3002353063007082E-2</c:v>
                </c:pt>
                <c:pt idx="1468">
                  <c:v>2.1574316270217064E-2</c:v>
                </c:pt>
                <c:pt idx="1469">
                  <c:v>2.3392941047688902E-2</c:v>
                </c:pt>
                <c:pt idx="1470">
                  <c:v>2.2120395041295954E-2</c:v>
                </c:pt>
                <c:pt idx="1471">
                  <c:v>2.3980777674880369E-2</c:v>
                </c:pt>
                <c:pt idx="1472">
                  <c:v>2.5119534467732796E-2</c:v>
                </c:pt>
                <c:pt idx="1473">
                  <c:v>1.9765175321290587E-2</c:v>
                </c:pt>
                <c:pt idx="1474">
                  <c:v>1.8678963055674944E-2</c:v>
                </c:pt>
                <c:pt idx="1475">
                  <c:v>2.221753436746849E-2</c:v>
                </c:pt>
                <c:pt idx="1476">
                  <c:v>2.0275650529874158E-2</c:v>
                </c:pt>
                <c:pt idx="1477">
                  <c:v>1.6554291154585319E-2</c:v>
                </c:pt>
                <c:pt idx="1478">
                  <c:v>1.7548811914382827E-2</c:v>
                </c:pt>
                <c:pt idx="1479">
                  <c:v>1.4440433989561787E-2</c:v>
                </c:pt>
                <c:pt idx="1480">
                  <c:v>1.3246461079551405E-2</c:v>
                </c:pt>
                <c:pt idx="1481">
                  <c:v>1.2655428894673354E-2</c:v>
                </c:pt>
                <c:pt idx="1482">
                  <c:v>1.0037332523277626E-2</c:v>
                </c:pt>
                <c:pt idx="1483">
                  <c:v>1.1052217056260839E-2</c:v>
                </c:pt>
                <c:pt idx="1484">
                  <c:v>1.6960312701997601E-2</c:v>
                </c:pt>
                <c:pt idx="1485">
                  <c:v>1.8364894971565252E-2</c:v>
                </c:pt>
                <c:pt idx="1486">
                  <c:v>1.9560044592169624E-2</c:v>
                </c:pt>
                <c:pt idx="1487">
                  <c:v>1.8029964470609994E-2</c:v>
                </c:pt>
                <c:pt idx="1488">
                  <c:v>1.9938760885953689E-2</c:v>
                </c:pt>
                <c:pt idx="1489">
                  <c:v>2.0227633032358527E-2</c:v>
                </c:pt>
                <c:pt idx="1490">
                  <c:v>2.8934803654280975E-2</c:v>
                </c:pt>
                <c:pt idx="1491">
                  <c:v>2.5738332916967775E-2</c:v>
                </c:pt>
                <c:pt idx="1492">
                  <c:v>2.8551554783351092E-2</c:v>
                </c:pt>
                <c:pt idx="1493">
                  <c:v>3.5502236074051875E-2</c:v>
                </c:pt>
                <c:pt idx="1494">
                  <c:v>3.8886911818601044E-2</c:v>
                </c:pt>
                <c:pt idx="1495">
                  <c:v>4.1045239209580246E-2</c:v>
                </c:pt>
                <c:pt idx="1496">
                  <c:v>4.503154896085737E-2</c:v>
                </c:pt>
                <c:pt idx="1497">
                  <c:v>5.439208246641826E-2</c:v>
                </c:pt>
                <c:pt idx="1498">
                  <c:v>5.9214531732632011E-2</c:v>
                </c:pt>
                <c:pt idx="1499">
                  <c:v>5.515958473972913E-2</c:v>
                </c:pt>
                <c:pt idx="1500">
                  <c:v>6.7043806924214619E-2</c:v>
                </c:pt>
                <c:pt idx="1501">
                  <c:v>6.0843009094634255E-2</c:v>
                </c:pt>
                <c:pt idx="1502">
                  <c:v>6.571226056747291E-2</c:v>
                </c:pt>
                <c:pt idx="1503">
                  <c:v>6.0837710866939045E-2</c:v>
                </c:pt>
                <c:pt idx="1504">
                  <c:v>5.8514823760371489E-2</c:v>
                </c:pt>
                <c:pt idx="1505">
                  <c:v>6.2134590960266675E-2</c:v>
                </c:pt>
                <c:pt idx="1506">
                  <c:v>6.9968086394297191E-2</c:v>
                </c:pt>
                <c:pt idx="1507">
                  <c:v>7.1129078011351377E-2</c:v>
                </c:pt>
                <c:pt idx="1508">
                  <c:v>7.7304357192958764E-2</c:v>
                </c:pt>
                <c:pt idx="1509">
                  <c:v>7.1611491914045186E-2</c:v>
                </c:pt>
                <c:pt idx="1510">
                  <c:v>6.0230312505952587E-2</c:v>
                </c:pt>
                <c:pt idx="1511">
                  <c:v>6.4346501531509295E-2</c:v>
                </c:pt>
                <c:pt idx="1512">
                  <c:v>6.5273805296984982E-2</c:v>
                </c:pt>
                <c:pt idx="1513">
                  <c:v>6.1954508686344105E-2</c:v>
                </c:pt>
                <c:pt idx="1514">
                  <c:v>5.6810333513471124E-2</c:v>
                </c:pt>
                <c:pt idx="1515">
                  <c:v>6.0225342891908513E-2</c:v>
                </c:pt>
                <c:pt idx="1516">
                  <c:v>5.4394466029736716E-2</c:v>
                </c:pt>
                <c:pt idx="1517">
                  <c:v>4.2302860194344379E-2</c:v>
                </c:pt>
                <c:pt idx="1518">
                  <c:v>4.6502226288454289E-2</c:v>
                </c:pt>
                <c:pt idx="1519">
                  <c:v>4.0286985473924876E-2</c:v>
                </c:pt>
                <c:pt idx="1520">
                  <c:v>3.968915149061094E-2</c:v>
                </c:pt>
                <c:pt idx="1521">
                  <c:v>4.1104758355136349E-2</c:v>
                </c:pt>
                <c:pt idx="1522">
                  <c:v>3.8352297108040986E-2</c:v>
                </c:pt>
                <c:pt idx="1523">
                  <c:v>4.4657186644158527E-2</c:v>
                </c:pt>
                <c:pt idx="1524">
                  <c:v>3.7310004032381633E-2</c:v>
                </c:pt>
                <c:pt idx="1525">
                  <c:v>2.8156285844535119E-2</c:v>
                </c:pt>
                <c:pt idx="1526">
                  <c:v>3.3059676384518705E-2</c:v>
                </c:pt>
                <c:pt idx="1527">
                  <c:v>2.9559477884594336E-2</c:v>
                </c:pt>
                <c:pt idx="1528">
                  <c:v>2.8200404851284656E-2</c:v>
                </c:pt>
                <c:pt idx="1529">
                  <c:v>2.3828831376931047E-2</c:v>
                </c:pt>
                <c:pt idx="1530">
                  <c:v>2.5846341591124707E-2</c:v>
                </c:pt>
                <c:pt idx="1531">
                  <c:v>3.8152870014361955E-2</c:v>
                </c:pt>
                <c:pt idx="1532">
                  <c:v>3.8846076206344948E-2</c:v>
                </c:pt>
                <c:pt idx="1533">
                  <c:v>3.6422525878507098E-2</c:v>
                </c:pt>
                <c:pt idx="1534">
                  <c:v>3.7798108439920035E-2</c:v>
                </c:pt>
                <c:pt idx="1535">
                  <c:v>4.1746824869804883E-2</c:v>
                </c:pt>
                <c:pt idx="1536">
                  <c:v>4.173240700797317E-2</c:v>
                </c:pt>
                <c:pt idx="1537">
                  <c:v>4.1050337300705349E-2</c:v>
                </c:pt>
                <c:pt idx="1538">
                  <c:v>4.582097552175015E-2</c:v>
                </c:pt>
                <c:pt idx="1539">
                  <c:v>4.3265872212478275E-2</c:v>
                </c:pt>
                <c:pt idx="1540">
                  <c:v>3.4547383792051051E-2</c:v>
                </c:pt>
                <c:pt idx="1541">
                  <c:v>3.5331733254993676E-2</c:v>
                </c:pt>
                <c:pt idx="1542">
                  <c:v>3.8209705302826615E-2</c:v>
                </c:pt>
                <c:pt idx="1543">
                  <c:v>5.2642129789493189E-2</c:v>
                </c:pt>
                <c:pt idx="1544">
                  <c:v>3.3947013674648814E-2</c:v>
                </c:pt>
                <c:pt idx="1545">
                  <c:v>2.6683201707903677E-2</c:v>
                </c:pt>
                <c:pt idx="1546">
                  <c:v>2.3919446148893891E-2</c:v>
                </c:pt>
                <c:pt idx="1547">
                  <c:v>2.7886334170240369E-2</c:v>
                </c:pt>
                <c:pt idx="1548">
                  <c:v>3.4926445957878187E-2</c:v>
                </c:pt>
                <c:pt idx="1549">
                  <c:v>4.796645536383929E-2</c:v>
                </c:pt>
                <c:pt idx="1550">
                  <c:v>4.944082540493823E-2</c:v>
                </c:pt>
                <c:pt idx="1551">
                  <c:v>5.4624810370333204E-2</c:v>
                </c:pt>
                <c:pt idx="1552">
                  <c:v>5.3700085038691378E-2</c:v>
                </c:pt>
                <c:pt idx="1553">
                  <c:v>5.2150662614927866E-2</c:v>
                </c:pt>
                <c:pt idx="1554">
                  <c:v>4.3348723043283854E-2</c:v>
                </c:pt>
                <c:pt idx="1555">
                  <c:v>2.7908316599114812E-2</c:v>
                </c:pt>
                <c:pt idx="1556">
                  <c:v>2.237479646467164E-2</c:v>
                </c:pt>
                <c:pt idx="1557">
                  <c:v>2.823047421978302E-2</c:v>
                </c:pt>
                <c:pt idx="1558">
                  <c:v>4.5438903001525074E-2</c:v>
                </c:pt>
                <c:pt idx="1559">
                  <c:v>4.7576105296463229E-2</c:v>
                </c:pt>
                <c:pt idx="1560">
                  <c:v>6.5782834765875847E-2</c:v>
                </c:pt>
                <c:pt idx="1561">
                  <c:v>8.9871109373017496E-2</c:v>
                </c:pt>
                <c:pt idx="1562">
                  <c:v>8.8648065175928908E-2</c:v>
                </c:pt>
                <c:pt idx="1563">
                  <c:v>0.10576679130406617</c:v>
                </c:pt>
                <c:pt idx="1564">
                  <c:v>0.14067053543137345</c:v>
                </c:pt>
                <c:pt idx="1565">
                  <c:v>0.18022936586217381</c:v>
                </c:pt>
                <c:pt idx="1566">
                  <c:v>0.22256507374902809</c:v>
                </c:pt>
                <c:pt idx="1567">
                  <c:v>0.26306429100666617</c:v>
                </c:pt>
                <c:pt idx="1568">
                  <c:v>0.22871029436128315</c:v>
                </c:pt>
                <c:pt idx="1569">
                  <c:v>0.18236678744237114</c:v>
                </c:pt>
                <c:pt idx="1570">
                  <c:v>0.2127839619154461</c:v>
                </c:pt>
                <c:pt idx="1571">
                  <c:v>0.1643556683607949</c:v>
                </c:pt>
                <c:pt idx="1572">
                  <c:v>0.11975384161985207</c:v>
                </c:pt>
                <c:pt idx="1573">
                  <c:v>0.1138100413074111</c:v>
                </c:pt>
                <c:pt idx="1574">
                  <c:v>8.3895823273603815E-2</c:v>
                </c:pt>
                <c:pt idx="1575">
                  <c:v>7.1611601281444448E-2</c:v>
                </c:pt>
                <c:pt idx="1576">
                  <c:v>7.4117386552232906E-2</c:v>
                </c:pt>
                <c:pt idx="1577">
                  <c:v>6.1930235254995594E-2</c:v>
                </c:pt>
                <c:pt idx="1578">
                  <c:v>5.4153582910579257E-2</c:v>
                </c:pt>
                <c:pt idx="1579">
                  <c:v>3.6356463974423783E-2</c:v>
                </c:pt>
                <c:pt idx="1580">
                  <c:v>4.4538787986290691E-2</c:v>
                </c:pt>
                <c:pt idx="1581">
                  <c:v>3.9763652667690372E-2</c:v>
                </c:pt>
                <c:pt idx="1582">
                  <c:v>4.3659251228773392E-2</c:v>
                </c:pt>
                <c:pt idx="1583">
                  <c:v>4.6375425228233326E-2</c:v>
                </c:pt>
                <c:pt idx="1584">
                  <c:v>5.4042474918225218E-2</c:v>
                </c:pt>
                <c:pt idx="1585">
                  <c:v>6.4915581034194883E-2</c:v>
                </c:pt>
                <c:pt idx="1586">
                  <c:v>7.4199731337576375E-2</c:v>
                </c:pt>
                <c:pt idx="1587">
                  <c:v>9.4004240283050641E-2</c:v>
                </c:pt>
                <c:pt idx="1588">
                  <c:v>8.446731443237053E-2</c:v>
                </c:pt>
                <c:pt idx="1589">
                  <c:v>8.002246791151274E-2</c:v>
                </c:pt>
                <c:pt idx="1590">
                  <c:v>7.1304698828331889E-2</c:v>
                </c:pt>
                <c:pt idx="1591">
                  <c:v>8.1879272499702435E-2</c:v>
                </c:pt>
                <c:pt idx="1592">
                  <c:v>7.9409178856222937E-2</c:v>
                </c:pt>
                <c:pt idx="1593">
                  <c:v>9.1234115047441555E-2</c:v>
                </c:pt>
                <c:pt idx="1594">
                  <c:v>9.0279975895900866E-2</c:v>
                </c:pt>
                <c:pt idx="1595">
                  <c:v>9.2921906453629521E-2</c:v>
                </c:pt>
                <c:pt idx="1596">
                  <c:v>9.5938602640270501E-2</c:v>
                </c:pt>
                <c:pt idx="1597">
                  <c:v>9.6848234659867721E-2</c:v>
                </c:pt>
                <c:pt idx="1598">
                  <c:v>9.1868087076760196E-2</c:v>
                </c:pt>
                <c:pt idx="1599">
                  <c:v>9.4511808482052817E-2</c:v>
                </c:pt>
                <c:pt idx="1600">
                  <c:v>9.284585112371585E-2</c:v>
                </c:pt>
                <c:pt idx="1601">
                  <c:v>9.9966989614060142E-2</c:v>
                </c:pt>
                <c:pt idx="1602">
                  <c:v>0.1116058763547583</c:v>
                </c:pt>
                <c:pt idx="1603">
                  <c:v>0.12129473553554082</c:v>
                </c:pt>
                <c:pt idx="1604">
                  <c:v>0.12942841974105282</c:v>
                </c:pt>
                <c:pt idx="1605">
                  <c:v>0.13632708839223767</c:v>
                </c:pt>
                <c:pt idx="1606">
                  <c:v>0.14976945708006709</c:v>
                </c:pt>
                <c:pt idx="1607">
                  <c:v>0.17409735812315294</c:v>
                </c:pt>
                <c:pt idx="1608">
                  <c:v>0.18494803747185573</c:v>
                </c:pt>
                <c:pt idx="1609">
                  <c:v>0.19259404176261258</c:v>
                </c:pt>
                <c:pt idx="1610">
                  <c:v>0.21687276987869217</c:v>
                </c:pt>
                <c:pt idx="1611">
                  <c:v>0.23501089438554268</c:v>
                </c:pt>
                <c:pt idx="1612">
                  <c:v>0.24757425351114828</c:v>
                </c:pt>
                <c:pt idx="1613">
                  <c:v>0.26116273129392797</c:v>
                </c:pt>
                <c:pt idx="1614">
                  <c:v>0.26230531647297167</c:v>
                </c:pt>
                <c:pt idx="1615">
                  <c:v>0.28185732202423658</c:v>
                </c:pt>
                <c:pt idx="1616">
                  <c:v>0.27395614678253916</c:v>
                </c:pt>
                <c:pt idx="1617">
                  <c:v>0.26075766095013164</c:v>
                </c:pt>
                <c:pt idx="1618">
                  <c:v>0.28613355711214467</c:v>
                </c:pt>
                <c:pt idx="1619">
                  <c:v>0.30846057909497049</c:v>
                </c:pt>
                <c:pt idx="1620">
                  <c:v>0.30743610980218006</c:v>
                </c:pt>
                <c:pt idx="1621">
                  <c:v>0.30996089788497022</c:v>
                </c:pt>
                <c:pt idx="1622">
                  <c:v>0.2996894105402152</c:v>
                </c:pt>
                <c:pt idx="1623">
                  <c:v>0.29548237815071143</c:v>
                </c:pt>
                <c:pt idx="1624">
                  <c:v>0.26151601464833296</c:v>
                </c:pt>
                <c:pt idx="1625">
                  <c:v>0.24314824136146226</c:v>
                </c:pt>
                <c:pt idx="1626">
                  <c:v>0.26232063140719031</c:v>
                </c:pt>
                <c:pt idx="1627">
                  <c:v>0.27942584648931651</c:v>
                </c:pt>
                <c:pt idx="1628">
                  <c:v>0.27052844245858093</c:v>
                </c:pt>
                <c:pt idx="1629">
                  <c:v>0.25244584728207164</c:v>
                </c:pt>
                <c:pt idx="1630">
                  <c:v>0.21544980723288823</c:v>
                </c:pt>
                <c:pt idx="1631">
                  <c:v>0.22278689228121479</c:v>
                </c:pt>
                <c:pt idx="1632">
                  <c:v>0.23718713332570288</c:v>
                </c:pt>
                <c:pt idx="1633">
                  <c:v>0.26168101098704727</c:v>
                </c:pt>
                <c:pt idx="1634">
                  <c:v>0.28730269447516088</c:v>
                </c:pt>
                <c:pt idx="1635">
                  <c:v>0.29940427158995458</c:v>
                </c:pt>
                <c:pt idx="1636">
                  <c:v>0.29434720848757712</c:v>
                </c:pt>
                <c:pt idx="1637">
                  <c:v>0.30321271611281086</c:v>
                </c:pt>
                <c:pt idx="1638">
                  <c:v>0.29683127254934694</c:v>
                </c:pt>
                <c:pt idx="1639">
                  <c:v>0.29166599478728883</c:v>
                </c:pt>
                <c:pt idx="1640">
                  <c:v>0.28593896510707772</c:v>
                </c:pt>
                <c:pt idx="1641">
                  <c:v>0.28333717714376194</c:v>
                </c:pt>
                <c:pt idx="1642">
                  <c:v>0.27713896219895101</c:v>
                </c:pt>
                <c:pt idx="1643">
                  <c:v>0.27300791083314879</c:v>
                </c:pt>
                <c:pt idx="1644">
                  <c:v>0.25400279587086172</c:v>
                </c:pt>
                <c:pt idx="1645">
                  <c:v>0.24305498203004589</c:v>
                </c:pt>
                <c:pt idx="1646">
                  <c:v>0.22576077166380804</c:v>
                </c:pt>
                <c:pt idx="1647">
                  <c:v>0.22773314923387381</c:v>
                </c:pt>
                <c:pt idx="1648">
                  <c:v>0.23344545983110879</c:v>
                </c:pt>
                <c:pt idx="1649">
                  <c:v>0.23013060349211875</c:v>
                </c:pt>
                <c:pt idx="1650">
                  <c:v>0.2292312341438886</c:v>
                </c:pt>
                <c:pt idx="1651">
                  <c:v>0.21754464055811329</c:v>
                </c:pt>
                <c:pt idx="1652">
                  <c:v>0.2197429346756373</c:v>
                </c:pt>
                <c:pt idx="1653">
                  <c:v>0.19962189530503341</c:v>
                </c:pt>
                <c:pt idx="1654">
                  <c:v>0.18643912939087237</c:v>
                </c:pt>
                <c:pt idx="1655">
                  <c:v>0.18107576067325695</c:v>
                </c:pt>
                <c:pt idx="1656">
                  <c:v>0.16449446850947594</c:v>
                </c:pt>
                <c:pt idx="1657">
                  <c:v>0.17352583322885554</c:v>
                </c:pt>
                <c:pt idx="1658">
                  <c:v>0.20395952929080249</c:v>
                </c:pt>
                <c:pt idx="1659">
                  <c:v>0.21331670748030904</c:v>
                </c:pt>
                <c:pt idx="1660">
                  <c:v>0.21887146224132095</c:v>
                </c:pt>
                <c:pt idx="1661">
                  <c:v>0.23942352422044941</c:v>
                </c:pt>
                <c:pt idx="1662">
                  <c:v>0.25654715286911994</c:v>
                </c:pt>
                <c:pt idx="1663">
                  <c:v>0.26613776834526376</c:v>
                </c:pt>
                <c:pt idx="1664">
                  <c:v>0.27583847091983221</c:v>
                </c:pt>
                <c:pt idx="1665">
                  <c:v>0.26731802329717225</c:v>
                </c:pt>
                <c:pt idx="1666">
                  <c:v>0.25611375230547645</c:v>
                </c:pt>
                <c:pt idx="1667">
                  <c:v>0.25666395127299346</c:v>
                </c:pt>
                <c:pt idx="1668">
                  <c:v>0.27683949843881461</c:v>
                </c:pt>
                <c:pt idx="1669">
                  <c:v>0.28581508399869537</c:v>
                </c:pt>
                <c:pt idx="1670">
                  <c:v>0.29282603478303815</c:v>
                </c:pt>
                <c:pt idx="1671">
                  <c:v>0.3076834901688042</c:v>
                </c:pt>
                <c:pt idx="1672">
                  <c:v>0.32016504725517292</c:v>
                </c:pt>
                <c:pt idx="1673">
                  <c:v>0.32326914138562396</c:v>
                </c:pt>
                <c:pt idx="1674">
                  <c:v>0.34286839618605081</c:v>
                </c:pt>
                <c:pt idx="1675">
                  <c:v>0.36199547138743515</c:v>
                </c:pt>
                <c:pt idx="1676">
                  <c:v>0.35549748816447363</c:v>
                </c:pt>
                <c:pt idx="1677">
                  <c:v>0.38068775731607918</c:v>
                </c:pt>
                <c:pt idx="1678">
                  <c:v>0.39547139199641285</c:v>
                </c:pt>
                <c:pt idx="1679">
                  <c:v>0.44396007127739007</c:v>
                </c:pt>
                <c:pt idx="1680">
                  <c:v>0.451204250604269</c:v>
                </c:pt>
                <c:pt idx="1681">
                  <c:v>0.41719945830671695</c:v>
                </c:pt>
                <c:pt idx="1682">
                  <c:v>0.43754040609073674</c:v>
                </c:pt>
                <c:pt idx="1683">
                  <c:v>0.43917330312957853</c:v>
                </c:pt>
                <c:pt idx="1684">
                  <c:v>0.42584726957680513</c:v>
                </c:pt>
                <c:pt idx="1685">
                  <c:v>0.41455186178174253</c:v>
                </c:pt>
                <c:pt idx="1686">
                  <c:v>0.41591906770885578</c:v>
                </c:pt>
                <c:pt idx="1687">
                  <c:v>0.43008987040578039</c:v>
                </c:pt>
                <c:pt idx="1688">
                  <c:v>0.40835698872381576</c:v>
                </c:pt>
                <c:pt idx="1689">
                  <c:v>0.41431598764454869</c:v>
                </c:pt>
                <c:pt idx="1690">
                  <c:v>0.39850738541469172</c:v>
                </c:pt>
                <c:pt idx="1691">
                  <c:v>0.42126894151973365</c:v>
                </c:pt>
                <c:pt idx="1692">
                  <c:v>0.42589777767657266</c:v>
                </c:pt>
                <c:pt idx="1693">
                  <c:v>0.42751041457898586</c:v>
                </c:pt>
                <c:pt idx="1694">
                  <c:v>0.42378750096121243</c:v>
                </c:pt>
                <c:pt idx="1695">
                  <c:v>0.41410343854841969</c:v>
                </c:pt>
                <c:pt idx="1696">
                  <c:v>0.42305192169472811</c:v>
                </c:pt>
                <c:pt idx="1697">
                  <c:v>0.42261907948846272</c:v>
                </c:pt>
                <c:pt idx="1698">
                  <c:v>0.42423895381518689</c:v>
                </c:pt>
                <c:pt idx="1699">
                  <c:v>0.44460106684054795</c:v>
                </c:pt>
                <c:pt idx="1700">
                  <c:v>0.46037120894755623</c:v>
                </c:pt>
                <c:pt idx="1701">
                  <c:v>0.47978434859289776</c:v>
                </c:pt>
                <c:pt idx="1702">
                  <c:v>0.44341418247535308</c:v>
                </c:pt>
                <c:pt idx="1703">
                  <c:v>0.43946360536486323</c:v>
                </c:pt>
                <c:pt idx="1704">
                  <c:v>0.43578556675201202</c:v>
                </c:pt>
                <c:pt idx="1705">
                  <c:v>0.44428611482585945</c:v>
                </c:pt>
                <c:pt idx="1706">
                  <c:v>0.43182836533888996</c:v>
                </c:pt>
                <c:pt idx="1707">
                  <c:v>0.38442240274347045</c:v>
                </c:pt>
                <c:pt idx="1708">
                  <c:v>0.35345876503894708</c:v>
                </c:pt>
                <c:pt idx="1709">
                  <c:v>0.32158612799445424</c:v>
                </c:pt>
                <c:pt idx="1710">
                  <c:v>0.31345510466488241</c:v>
                </c:pt>
                <c:pt idx="1711">
                  <c:v>0.28034018078726669</c:v>
                </c:pt>
                <c:pt idx="1712">
                  <c:v>0.27690441027635548</c:v>
                </c:pt>
                <c:pt idx="1713">
                  <c:v>0.28419250377451949</c:v>
                </c:pt>
                <c:pt idx="1714">
                  <c:v>0.31334519732862637</c:v>
                </c:pt>
                <c:pt idx="1715">
                  <c:v>0.3437686736695168</c:v>
                </c:pt>
                <c:pt idx="1716">
                  <c:v>0.37152559718099554</c:v>
                </c:pt>
                <c:pt idx="1717">
                  <c:v>0.39419008744159945</c:v>
                </c:pt>
                <c:pt idx="1718">
                  <c:v>0.39834698210841585</c:v>
                </c:pt>
                <c:pt idx="1719">
                  <c:v>0.39444522351324168</c:v>
                </c:pt>
                <c:pt idx="1720">
                  <c:v>0.38273644748123348</c:v>
                </c:pt>
                <c:pt idx="1721">
                  <c:v>0.38677213672735322</c:v>
                </c:pt>
                <c:pt idx="1722">
                  <c:v>0.40302011457661951</c:v>
                </c:pt>
                <c:pt idx="1723">
                  <c:v>0.38009374308849031</c:v>
                </c:pt>
                <c:pt idx="1724">
                  <c:v>0.34801142474586327</c:v>
                </c:pt>
                <c:pt idx="1725">
                  <c:v>0.27530979412924284</c:v>
                </c:pt>
                <c:pt idx="1726">
                  <c:v>0.24906315651181427</c:v>
                </c:pt>
                <c:pt idx="1727">
                  <c:v>0.22618323330570381</c:v>
                </c:pt>
                <c:pt idx="1728">
                  <c:v>0.21484085428855179</c:v>
                </c:pt>
                <c:pt idx="1729">
                  <c:v>0.20254356332543844</c:v>
                </c:pt>
                <c:pt idx="1730">
                  <c:v>0.18981950786655033</c:v>
                </c:pt>
                <c:pt idx="1731">
                  <c:v>0.18055573647788706</c:v>
                </c:pt>
                <c:pt idx="1732">
                  <c:v>0.1659026171952511</c:v>
                </c:pt>
                <c:pt idx="1733">
                  <c:v>0.17667608124981146</c:v>
                </c:pt>
                <c:pt idx="1734">
                  <c:v>0.18544755563297124</c:v>
                </c:pt>
                <c:pt idx="1735">
                  <c:v>0.17540640963943133</c:v>
                </c:pt>
                <c:pt idx="1736">
                  <c:v>0.17540327631199032</c:v>
                </c:pt>
                <c:pt idx="1737">
                  <c:v>0.17096695798043532</c:v>
                </c:pt>
                <c:pt idx="1738">
                  <c:v>0.17222553718406408</c:v>
                </c:pt>
                <c:pt idx="1739">
                  <c:v>0.25347053654389612</c:v>
                </c:pt>
                <c:pt idx="1740">
                  <c:v>0.18215773051474243</c:v>
                </c:pt>
                <c:pt idx="1741">
                  <c:v>0.20559284447228099</c:v>
                </c:pt>
                <c:pt idx="1742">
                  <c:v>0.23546765838186046</c:v>
                </c:pt>
                <c:pt idx="1743">
                  <c:v>0.26637353761503357</c:v>
                </c:pt>
                <c:pt idx="1744">
                  <c:v>0.27204225132416998</c:v>
                </c:pt>
                <c:pt idx="1745">
                  <c:v>0.27162795157065101</c:v>
                </c:pt>
                <c:pt idx="1746">
                  <c:v>0.28001526786818121</c:v>
                </c:pt>
                <c:pt idx="1747">
                  <c:v>0.29440498112512581</c:v>
                </c:pt>
                <c:pt idx="1748">
                  <c:v>0.28390606125228829</c:v>
                </c:pt>
                <c:pt idx="1749">
                  <c:v>0.28723362610910097</c:v>
                </c:pt>
                <c:pt idx="1750">
                  <c:v>0.28504297856921162</c:v>
                </c:pt>
                <c:pt idx="1751">
                  <c:v>0.30441853125067264</c:v>
                </c:pt>
                <c:pt idx="1752">
                  <c:v>0.3045579978416752</c:v>
                </c:pt>
                <c:pt idx="1753">
                  <c:v>0.33695251157491768</c:v>
                </c:pt>
                <c:pt idx="1754">
                  <c:v>0.31213088638596542</c:v>
                </c:pt>
                <c:pt idx="1755">
                  <c:v>0.27446973222022153</c:v>
                </c:pt>
                <c:pt idx="1756">
                  <c:v>0.29005556904658614</c:v>
                </c:pt>
                <c:pt idx="1757">
                  <c:v>0.31325160461537066</c:v>
                </c:pt>
                <c:pt idx="1758">
                  <c:v>0.29633988895228663</c:v>
                </c:pt>
                <c:pt idx="1759">
                  <c:v>0.2327774879460798</c:v>
                </c:pt>
                <c:pt idx="1760">
                  <c:v>0.2178017375682143</c:v>
                </c:pt>
                <c:pt idx="1761">
                  <c:v>0.21432599568379151</c:v>
                </c:pt>
                <c:pt idx="1762">
                  <c:v>0.2548009248644616</c:v>
                </c:pt>
                <c:pt idx="1763">
                  <c:v>0.29727933611106178</c:v>
                </c:pt>
                <c:pt idx="1764">
                  <c:v>0.35844124019355811</c:v>
                </c:pt>
                <c:pt idx="1765">
                  <c:v>0.35787245379969562</c:v>
                </c:pt>
                <c:pt idx="1766">
                  <c:v>0.3765794948096341</c:v>
                </c:pt>
                <c:pt idx="1767">
                  <c:v>0.36870200961834393</c:v>
                </c:pt>
                <c:pt idx="1768">
                  <c:v>0.35471564451107152</c:v>
                </c:pt>
                <c:pt idx="1769">
                  <c:v>0.3225632220451326</c:v>
                </c:pt>
                <c:pt idx="1770">
                  <c:v>0.26944833800799867</c:v>
                </c:pt>
                <c:pt idx="1771">
                  <c:v>0.27408932299548355</c:v>
                </c:pt>
                <c:pt idx="1772">
                  <c:v>0.25013604563246122</c:v>
                </c:pt>
                <c:pt idx="1773">
                  <c:v>0.23102223973128927</c:v>
                </c:pt>
                <c:pt idx="1774">
                  <c:v>0.23639285054784345</c:v>
                </c:pt>
                <c:pt idx="1775">
                  <c:v>0.26949956866655095</c:v>
                </c:pt>
                <c:pt idx="1776">
                  <c:v>0.20812987036224534</c:v>
                </c:pt>
                <c:pt idx="1777">
                  <c:v>0.16862012269091159</c:v>
                </c:pt>
                <c:pt idx="1778">
                  <c:v>0.16381535104528841</c:v>
                </c:pt>
                <c:pt idx="1779">
                  <c:v>0.18378093722851158</c:v>
                </c:pt>
                <c:pt idx="1780">
                  <c:v>0.27553794697670675</c:v>
                </c:pt>
                <c:pt idx="1781">
                  <c:v>0.20713236620222655</c:v>
                </c:pt>
                <c:pt idx="1782">
                  <c:v>0.18904232799458937</c:v>
                </c:pt>
                <c:pt idx="1783">
                  <c:v>0.19650222784229454</c:v>
                </c:pt>
                <c:pt idx="1784">
                  <c:v>0.22102930567514595</c:v>
                </c:pt>
                <c:pt idx="1785">
                  <c:v>0.21892796402861178</c:v>
                </c:pt>
                <c:pt idx="1786">
                  <c:v>0.21360169949420391</c:v>
                </c:pt>
                <c:pt idx="1787">
                  <c:v>0.16754132793906604</c:v>
                </c:pt>
                <c:pt idx="1788">
                  <c:v>0.14650390628525883</c:v>
                </c:pt>
                <c:pt idx="1789">
                  <c:v>0.16290387189575217</c:v>
                </c:pt>
                <c:pt idx="1790">
                  <c:v>0.14618470790225199</c:v>
                </c:pt>
                <c:pt idx="1791">
                  <c:v>0.1784107864922907</c:v>
                </c:pt>
                <c:pt idx="1792">
                  <c:v>0.20086684973184721</c:v>
                </c:pt>
                <c:pt idx="1793">
                  <c:v>0.28888894464999587</c:v>
                </c:pt>
                <c:pt idx="1794">
                  <c:v>0.26788383009713823</c:v>
                </c:pt>
                <c:pt idx="1795">
                  <c:v>0.24875038772936356</c:v>
                </c:pt>
                <c:pt idx="1796">
                  <c:v>0.26812427895538143</c:v>
                </c:pt>
                <c:pt idx="1797">
                  <c:v>0.27976029795106083</c:v>
                </c:pt>
                <c:pt idx="1798">
                  <c:v>0.30051845570124008</c:v>
                </c:pt>
                <c:pt idx="1799">
                  <c:v>0.32622071908307676</c:v>
                </c:pt>
                <c:pt idx="1800">
                  <c:v>0.35253919687765378</c:v>
                </c:pt>
                <c:pt idx="1801">
                  <c:v>0.39591229347664486</c:v>
                </c:pt>
                <c:pt idx="1802">
                  <c:v>0.38939996725400522</c:v>
                </c:pt>
                <c:pt idx="1803">
                  <c:v>0.34241333472160534</c:v>
                </c:pt>
                <c:pt idx="1804">
                  <c:v>0.29843988565456386</c:v>
                </c:pt>
                <c:pt idx="1805">
                  <c:v>0.28658093971718607</c:v>
                </c:pt>
                <c:pt idx="1806">
                  <c:v>0.29787103702246581</c:v>
                </c:pt>
                <c:pt idx="1807">
                  <c:v>0.29161814843921907</c:v>
                </c:pt>
                <c:pt idx="1808">
                  <c:v>0.26101943618701068</c:v>
                </c:pt>
                <c:pt idx="1809">
                  <c:v>0.26327322970666905</c:v>
                </c:pt>
                <c:pt idx="1810">
                  <c:v>0.22895955837346438</c:v>
                </c:pt>
                <c:pt idx="1811">
                  <c:v>0.24236512521872486</c:v>
                </c:pt>
                <c:pt idx="1812">
                  <c:v>0.24791433990784237</c:v>
                </c:pt>
                <c:pt idx="1813">
                  <c:v>0.19015080278177565</c:v>
                </c:pt>
                <c:pt idx="1814">
                  <c:v>0.16861453746667535</c:v>
                </c:pt>
                <c:pt idx="1815">
                  <c:v>0.16746426819361943</c:v>
                </c:pt>
                <c:pt idx="1816">
                  <c:v>0.15278401369183495</c:v>
                </c:pt>
                <c:pt idx="1817">
                  <c:v>0.16071087872009784</c:v>
                </c:pt>
                <c:pt idx="1818">
                  <c:v>0.14937172841605795</c:v>
                </c:pt>
                <c:pt idx="1819">
                  <c:v>0.1397808796136098</c:v>
                </c:pt>
                <c:pt idx="1820">
                  <c:v>0.12883110930988334</c:v>
                </c:pt>
                <c:pt idx="1821">
                  <c:v>0.10891016484751939</c:v>
                </c:pt>
                <c:pt idx="1822">
                  <c:v>0.11103094471833855</c:v>
                </c:pt>
                <c:pt idx="1823">
                  <c:v>9.5095235743063597E-2</c:v>
                </c:pt>
                <c:pt idx="1824">
                  <c:v>8.4508506330008865E-2</c:v>
                </c:pt>
                <c:pt idx="1825">
                  <c:v>8.9613858012274131E-2</c:v>
                </c:pt>
                <c:pt idx="1826">
                  <c:v>7.7313357328337412E-2</c:v>
                </c:pt>
                <c:pt idx="1827">
                  <c:v>6.8471047282678207E-2</c:v>
                </c:pt>
                <c:pt idx="1828">
                  <c:v>4.5466851577638079E-2</c:v>
                </c:pt>
                <c:pt idx="1829">
                  <c:v>2.5160375219841876E-2</c:v>
                </c:pt>
                <c:pt idx="1830">
                  <c:v>2.2341469740364019E-2</c:v>
                </c:pt>
                <c:pt idx="1831">
                  <c:v>2.1886900150959766E-2</c:v>
                </c:pt>
                <c:pt idx="1832">
                  <c:v>3.1686457379589653E-2</c:v>
                </c:pt>
                <c:pt idx="1833">
                  <c:v>3.9866564332102103E-2</c:v>
                </c:pt>
                <c:pt idx="1834">
                  <c:v>2.6270183511057359E-2</c:v>
                </c:pt>
                <c:pt idx="1835">
                  <c:v>2.7119915652460056E-2</c:v>
                </c:pt>
                <c:pt idx="1836">
                  <c:v>3.7757329285875052E-2</c:v>
                </c:pt>
                <c:pt idx="1837">
                  <c:v>4.3814002612472293E-2</c:v>
                </c:pt>
                <c:pt idx="1838">
                  <c:v>3.8442916820444741E-2</c:v>
                </c:pt>
                <c:pt idx="1839">
                  <c:v>2.8529603068730133E-2</c:v>
                </c:pt>
                <c:pt idx="1840">
                  <c:v>2.6403603387781829E-2</c:v>
                </c:pt>
                <c:pt idx="1841">
                  <c:v>2.5412186599533475E-2</c:v>
                </c:pt>
                <c:pt idx="1842">
                  <c:v>2.9155139212717715E-2</c:v>
                </c:pt>
                <c:pt idx="1843">
                  <c:v>2.4435023666141975E-2</c:v>
                </c:pt>
                <c:pt idx="1844">
                  <c:v>2.0893104492385382E-2</c:v>
                </c:pt>
                <c:pt idx="1845">
                  <c:v>2.3478974033368592E-2</c:v>
                </c:pt>
                <c:pt idx="1846">
                  <c:v>3.1242742541201081E-2</c:v>
                </c:pt>
                <c:pt idx="1847">
                  <c:v>2.6273574186293416E-2</c:v>
                </c:pt>
                <c:pt idx="1848">
                  <c:v>2.8990561106697305E-2</c:v>
                </c:pt>
                <c:pt idx="1849">
                  <c:v>2.9455492216729159E-2</c:v>
                </c:pt>
                <c:pt idx="1850">
                  <c:v>3.04556374239532E-2</c:v>
                </c:pt>
                <c:pt idx="1851">
                  <c:v>2.9495151650999436E-2</c:v>
                </c:pt>
                <c:pt idx="1852">
                  <c:v>3.566998738327519E-2</c:v>
                </c:pt>
                <c:pt idx="1853">
                  <c:v>2.9965677529281899E-2</c:v>
                </c:pt>
                <c:pt idx="1854">
                  <c:v>3.6011200713955416E-2</c:v>
                </c:pt>
                <c:pt idx="1855">
                  <c:v>3.4567807170298413E-2</c:v>
                </c:pt>
                <c:pt idx="1856">
                  <c:v>4.8775919078041872E-2</c:v>
                </c:pt>
                <c:pt idx="1857">
                  <c:v>4.0781900421721029E-2</c:v>
                </c:pt>
                <c:pt idx="1858">
                  <c:v>5.0070068999585715E-2</c:v>
                </c:pt>
                <c:pt idx="1859">
                  <c:v>5.2825658302215479E-2</c:v>
                </c:pt>
                <c:pt idx="1860">
                  <c:v>5.4496136752631277E-2</c:v>
                </c:pt>
                <c:pt idx="1861">
                  <c:v>6.02750745638648E-2</c:v>
                </c:pt>
                <c:pt idx="1862">
                  <c:v>6.5989499972983978E-2</c:v>
                </c:pt>
                <c:pt idx="1863">
                  <c:v>7.2732569337126074E-2</c:v>
                </c:pt>
                <c:pt idx="1864">
                  <c:v>8.0890967564572577E-2</c:v>
                </c:pt>
                <c:pt idx="1865">
                  <c:v>9.2555613617462618E-2</c:v>
                </c:pt>
                <c:pt idx="1866">
                  <c:v>8.4854437709906805E-2</c:v>
                </c:pt>
                <c:pt idx="1867">
                  <c:v>4.0919703029938775E-2</c:v>
                </c:pt>
                <c:pt idx="1868">
                  <c:v>1.5000659002940031E-2</c:v>
                </c:pt>
                <c:pt idx="1869">
                  <c:v>1.2588188165805862E-2</c:v>
                </c:pt>
                <c:pt idx="1870">
                  <c:v>1.4986258563757515E-2</c:v>
                </c:pt>
                <c:pt idx="1871">
                  <c:v>9.2853329002695172E-3</c:v>
                </c:pt>
                <c:pt idx="1872">
                  <c:v>1.4754528934616335E-2</c:v>
                </c:pt>
                <c:pt idx="1873">
                  <c:v>1.9538453562962452E-2</c:v>
                </c:pt>
                <c:pt idx="1874">
                  <c:v>1.8464189374872497E-2</c:v>
                </c:pt>
                <c:pt idx="1875">
                  <c:v>2.4027276918939314E-2</c:v>
                </c:pt>
                <c:pt idx="1876">
                  <c:v>3.4987878340101274E-2</c:v>
                </c:pt>
                <c:pt idx="1877">
                  <c:v>3.437678971956537E-2</c:v>
                </c:pt>
                <c:pt idx="1878">
                  <c:v>3.1051579568624175E-2</c:v>
                </c:pt>
                <c:pt idx="1879">
                  <c:v>2.801867687807565E-2</c:v>
                </c:pt>
                <c:pt idx="1880">
                  <c:v>2.5420502668260826E-2</c:v>
                </c:pt>
                <c:pt idx="1881">
                  <c:v>2.4725997101455871E-2</c:v>
                </c:pt>
                <c:pt idx="1882">
                  <c:v>1.9334085357622325E-2</c:v>
                </c:pt>
                <c:pt idx="1883">
                  <c:v>1.8189006586201612E-2</c:v>
                </c:pt>
                <c:pt idx="1884">
                  <c:v>1.8213645794216405E-2</c:v>
                </c:pt>
                <c:pt idx="1885">
                  <c:v>1.9642100026237602E-2</c:v>
                </c:pt>
                <c:pt idx="1886">
                  <c:v>2.1060305166845466E-2</c:v>
                </c:pt>
                <c:pt idx="1887">
                  <c:v>1.5921448140047402E-2</c:v>
                </c:pt>
                <c:pt idx="1888">
                  <c:v>1.5442548153337373E-2</c:v>
                </c:pt>
                <c:pt idx="1889">
                  <c:v>1.7189296701868868E-2</c:v>
                </c:pt>
                <c:pt idx="1890">
                  <c:v>1.8164849996016197E-2</c:v>
                </c:pt>
                <c:pt idx="1891">
                  <c:v>1.5772478468299208E-2</c:v>
                </c:pt>
                <c:pt idx="1892">
                  <c:v>1.3103787888664929E-2</c:v>
                </c:pt>
                <c:pt idx="1893">
                  <c:v>9.0631455247953147E-3</c:v>
                </c:pt>
                <c:pt idx="1894">
                  <c:v>1.6161185075130119E-2</c:v>
                </c:pt>
                <c:pt idx="1895">
                  <c:v>1.3126142058385505E-2</c:v>
                </c:pt>
                <c:pt idx="1896">
                  <c:v>1.0853536336445301E-2</c:v>
                </c:pt>
                <c:pt idx="1897">
                  <c:v>1.1829312783876778E-2</c:v>
                </c:pt>
                <c:pt idx="1898">
                  <c:v>1.3377669346037109E-2</c:v>
                </c:pt>
                <c:pt idx="1899">
                  <c:v>1.0294477124498973E-2</c:v>
                </c:pt>
                <c:pt idx="1900">
                  <c:v>9.9054772695755036E-3</c:v>
                </c:pt>
                <c:pt idx="1901">
                  <c:v>6.6290975038980765E-3</c:v>
                </c:pt>
                <c:pt idx="1902">
                  <c:v>6.733296550084214E-3</c:v>
                </c:pt>
                <c:pt idx="1903">
                  <c:v>5.5466406536492426E-3</c:v>
                </c:pt>
                <c:pt idx="1904">
                  <c:v>5.3560744306168657E-3</c:v>
                </c:pt>
                <c:pt idx="1905">
                  <c:v>6.1467010629460556E-3</c:v>
                </c:pt>
                <c:pt idx="1906">
                  <c:v>6.4857158594457997E-3</c:v>
                </c:pt>
                <c:pt idx="1907">
                  <c:v>7.4179598835055508E-3</c:v>
                </c:pt>
                <c:pt idx="1908">
                  <c:v>6.7811404178182702E-3</c:v>
                </c:pt>
                <c:pt idx="1909">
                  <c:v>7.0437550502643496E-3</c:v>
                </c:pt>
                <c:pt idx="1910">
                  <c:v>7.0797016531741466E-3</c:v>
                </c:pt>
                <c:pt idx="1911">
                  <c:v>7.0418521037369048E-3</c:v>
                </c:pt>
                <c:pt idx="1912">
                  <c:v>8.4343830407011457E-3</c:v>
                </c:pt>
                <c:pt idx="1913">
                  <c:v>7.6138943692939942E-3</c:v>
                </c:pt>
                <c:pt idx="1914">
                  <c:v>7.8470976689124991E-3</c:v>
                </c:pt>
                <c:pt idx="1915">
                  <c:v>5.9351701893239177E-3</c:v>
                </c:pt>
                <c:pt idx="1916">
                  <c:v>7.0844833028393256E-3</c:v>
                </c:pt>
                <c:pt idx="1917">
                  <c:v>7.5435126225233988E-3</c:v>
                </c:pt>
                <c:pt idx="1918">
                  <c:v>6.6356550569964881E-3</c:v>
                </c:pt>
                <c:pt idx="1919">
                  <c:v>5.6909971867819265E-3</c:v>
                </c:pt>
                <c:pt idx="1920">
                  <c:v>7.1388980144405523E-3</c:v>
                </c:pt>
                <c:pt idx="1921">
                  <c:v>2.3528335105013074E-3</c:v>
                </c:pt>
                <c:pt idx="1922">
                  <c:v>1.5386733658265574E-3</c:v>
                </c:pt>
                <c:pt idx="1923">
                  <c:v>4.0472197414258351E-3</c:v>
                </c:pt>
                <c:pt idx="1924">
                  <c:v>5.2334408053779872E-3</c:v>
                </c:pt>
                <c:pt idx="1925">
                  <c:v>6.7696381987709213E-3</c:v>
                </c:pt>
                <c:pt idx="1926">
                  <c:v>8.8463286936301504E-3</c:v>
                </c:pt>
                <c:pt idx="1927">
                  <c:v>9.3336988374655306E-3</c:v>
                </c:pt>
                <c:pt idx="1928">
                  <c:v>1.6003374315441021E-2</c:v>
                </c:pt>
                <c:pt idx="1929">
                  <c:v>1.9681067377907455E-2</c:v>
                </c:pt>
                <c:pt idx="1930">
                  <c:v>2.0697668108144888E-2</c:v>
                </c:pt>
                <c:pt idx="1931">
                  <c:v>1.7376207940802881E-2</c:v>
                </c:pt>
                <c:pt idx="1932">
                  <c:v>2.2580707120999299E-2</c:v>
                </c:pt>
                <c:pt idx="1933">
                  <c:v>6.7401465814927106E-3</c:v>
                </c:pt>
                <c:pt idx="1934">
                  <c:v>2.9349065734593795E-3</c:v>
                </c:pt>
                <c:pt idx="1935">
                  <c:v>4.612392344966413E-3</c:v>
                </c:pt>
                <c:pt idx="1936">
                  <c:v>8.2925496575105388E-3</c:v>
                </c:pt>
                <c:pt idx="1937">
                  <c:v>9.043786764860888E-3</c:v>
                </c:pt>
                <c:pt idx="1938">
                  <c:v>8.8616996794683746E-3</c:v>
                </c:pt>
                <c:pt idx="1939">
                  <c:v>7.3472547570569164E-3</c:v>
                </c:pt>
                <c:pt idx="1940">
                  <c:v>7.0753164600077393E-3</c:v>
                </c:pt>
                <c:pt idx="1941">
                  <c:v>3.1311318103878364E-3</c:v>
                </c:pt>
                <c:pt idx="1942">
                  <c:v>6.0145988104947888E-3</c:v>
                </c:pt>
                <c:pt idx="1943">
                  <c:v>7.0090003449551049E-3</c:v>
                </c:pt>
                <c:pt idx="1944">
                  <c:v>8.3768358108706597E-3</c:v>
                </c:pt>
                <c:pt idx="1945">
                  <c:v>7.8182962607630073E-3</c:v>
                </c:pt>
                <c:pt idx="1946">
                  <c:v>6.6294642267515323E-3</c:v>
                </c:pt>
                <c:pt idx="1947">
                  <c:v>6.9088574521711894E-3</c:v>
                </c:pt>
                <c:pt idx="1948">
                  <c:v>6.8941893179753234E-3</c:v>
                </c:pt>
                <c:pt idx="1949">
                  <c:v>9.3431374945875077E-3</c:v>
                </c:pt>
                <c:pt idx="1950">
                  <c:v>1.0149806915599281E-2</c:v>
                </c:pt>
                <c:pt idx="1951">
                  <c:v>1.0982845820446743E-2</c:v>
                </c:pt>
                <c:pt idx="1952">
                  <c:v>1.0276189680178665E-2</c:v>
                </c:pt>
                <c:pt idx="1953">
                  <c:v>9.8387850550989107E-3</c:v>
                </c:pt>
                <c:pt idx="1954">
                  <c:v>8.8989474491668157E-3</c:v>
                </c:pt>
                <c:pt idx="1955">
                  <c:v>1.2940778759234044E-2</c:v>
                </c:pt>
                <c:pt idx="1956">
                  <c:v>9.7334832098299288E-3</c:v>
                </c:pt>
                <c:pt idx="1957">
                  <c:v>1.2897190322678102E-2</c:v>
                </c:pt>
                <c:pt idx="1958">
                  <c:v>1.2757018091097033E-2</c:v>
                </c:pt>
                <c:pt idx="1959">
                  <c:v>1.3841302339332763E-2</c:v>
                </c:pt>
                <c:pt idx="1960">
                  <c:v>1.2918970318771447E-2</c:v>
                </c:pt>
                <c:pt idx="1961">
                  <c:v>1.1446305001013159E-2</c:v>
                </c:pt>
                <c:pt idx="1962">
                  <c:v>1.1945928063698652E-2</c:v>
                </c:pt>
                <c:pt idx="1963">
                  <c:v>1.1160730857345053E-2</c:v>
                </c:pt>
                <c:pt idx="1964">
                  <c:v>9.682127251060782E-3</c:v>
                </c:pt>
                <c:pt idx="1965">
                  <c:v>1.346501710190647E-2</c:v>
                </c:pt>
                <c:pt idx="1966">
                  <c:v>1.2713307867059456E-2</c:v>
                </c:pt>
                <c:pt idx="1967">
                  <c:v>9.3748736079147348E-3</c:v>
                </c:pt>
                <c:pt idx="1968">
                  <c:v>1.1607962788263875E-2</c:v>
                </c:pt>
                <c:pt idx="1969">
                  <c:v>9.4052514788178984E-3</c:v>
                </c:pt>
                <c:pt idx="1970">
                  <c:v>9.0422971309184631E-3</c:v>
                </c:pt>
                <c:pt idx="1971">
                  <c:v>8.0453390704952853E-3</c:v>
                </c:pt>
                <c:pt idx="1972">
                  <c:v>7.2716782001760287E-3</c:v>
                </c:pt>
                <c:pt idx="1973">
                  <c:v>1.2186232918555077E-2</c:v>
                </c:pt>
                <c:pt idx="1974">
                  <c:v>1.495157147556752E-2</c:v>
                </c:pt>
                <c:pt idx="1975">
                  <c:v>1.35399590813488E-2</c:v>
                </c:pt>
                <c:pt idx="1976">
                  <c:v>2.6841910161387997E-2</c:v>
                </c:pt>
                <c:pt idx="1977">
                  <c:v>2.7926711557587979E-2</c:v>
                </c:pt>
                <c:pt idx="1978">
                  <c:v>3.1579386634276591E-2</c:v>
                </c:pt>
                <c:pt idx="1979">
                  <c:v>4.189027184841327E-2</c:v>
                </c:pt>
                <c:pt idx="1980">
                  <c:v>3.4805341768332061E-2</c:v>
                </c:pt>
                <c:pt idx="1981">
                  <c:v>3.1561771946906146E-2</c:v>
                </c:pt>
                <c:pt idx="1982">
                  <c:v>2.9752397310126747E-2</c:v>
                </c:pt>
                <c:pt idx="1983">
                  <c:v>3.0581335829946477E-2</c:v>
                </c:pt>
                <c:pt idx="1984">
                  <c:v>2.876365901211099E-2</c:v>
                </c:pt>
                <c:pt idx="1985">
                  <c:v>2.0941936669757622E-2</c:v>
                </c:pt>
                <c:pt idx="1986">
                  <c:v>1.9432591828072176E-2</c:v>
                </c:pt>
                <c:pt idx="1987">
                  <c:v>2.1504451801421288E-2</c:v>
                </c:pt>
                <c:pt idx="1988">
                  <c:v>1.90252970708241E-2</c:v>
                </c:pt>
                <c:pt idx="1989">
                  <c:v>1.9425834841394696E-2</c:v>
                </c:pt>
                <c:pt idx="1990">
                  <c:v>2.0880186768454743E-2</c:v>
                </c:pt>
                <c:pt idx="1991">
                  <c:v>2.4083954716736057E-2</c:v>
                </c:pt>
                <c:pt idx="1992">
                  <c:v>2.6178082649057757E-2</c:v>
                </c:pt>
                <c:pt idx="1993">
                  <c:v>2.5996996861820262E-2</c:v>
                </c:pt>
                <c:pt idx="1994">
                  <c:v>2.437163917025666E-2</c:v>
                </c:pt>
                <c:pt idx="1995">
                  <c:v>2.2855148296691004E-2</c:v>
                </c:pt>
                <c:pt idx="1996">
                  <c:v>2.6001148027907626E-2</c:v>
                </c:pt>
                <c:pt idx="1997">
                  <c:v>2.9595978422228022E-2</c:v>
                </c:pt>
                <c:pt idx="1998">
                  <c:v>2.870715058456182E-2</c:v>
                </c:pt>
                <c:pt idx="1999">
                  <c:v>2.2360916862784533E-2</c:v>
                </c:pt>
                <c:pt idx="2000">
                  <c:v>2.1175063628190733E-2</c:v>
                </c:pt>
                <c:pt idx="2001">
                  <c:v>1.7371242777029769E-2</c:v>
                </c:pt>
                <c:pt idx="2002">
                  <c:v>1.4877073892994154E-2</c:v>
                </c:pt>
                <c:pt idx="2003">
                  <c:v>1.4515357279333825E-2</c:v>
                </c:pt>
                <c:pt idx="2004">
                  <c:v>1.6763275742452545E-2</c:v>
                </c:pt>
                <c:pt idx="2005">
                  <c:v>1.8779257203980604E-2</c:v>
                </c:pt>
                <c:pt idx="2006">
                  <c:v>1.6658576925805177E-2</c:v>
                </c:pt>
                <c:pt idx="2007">
                  <c:v>1.6149473479819255E-2</c:v>
                </c:pt>
                <c:pt idx="2008">
                  <c:v>1.3637156444364217E-2</c:v>
                </c:pt>
                <c:pt idx="2009">
                  <c:v>1.6370487942876089E-2</c:v>
                </c:pt>
                <c:pt idx="2010">
                  <c:v>1.5636865700950783E-2</c:v>
                </c:pt>
                <c:pt idx="2011">
                  <c:v>1.5672312953326887E-2</c:v>
                </c:pt>
                <c:pt idx="2012">
                  <c:v>1.3994447588241194E-2</c:v>
                </c:pt>
                <c:pt idx="2013">
                  <c:v>1.1936577241940622E-2</c:v>
                </c:pt>
                <c:pt idx="2014">
                  <c:v>1.1212571732211699E-2</c:v>
                </c:pt>
                <c:pt idx="2015">
                  <c:v>1.0013294438241052E-2</c:v>
                </c:pt>
                <c:pt idx="2016">
                  <c:v>1.0495617819732316E-2</c:v>
                </c:pt>
                <c:pt idx="2017">
                  <c:v>1.0792605465672031E-2</c:v>
                </c:pt>
                <c:pt idx="2018">
                  <c:v>1.1766312682165693E-2</c:v>
                </c:pt>
                <c:pt idx="2019">
                  <c:v>1.6914002195325947E-2</c:v>
                </c:pt>
                <c:pt idx="2020">
                  <c:v>1.9173891320344812E-2</c:v>
                </c:pt>
                <c:pt idx="2021">
                  <c:v>2.2204234630398504E-2</c:v>
                </c:pt>
                <c:pt idx="2022">
                  <c:v>2.3412565446329348E-2</c:v>
                </c:pt>
                <c:pt idx="2023">
                  <c:v>2.0945937590524835E-2</c:v>
                </c:pt>
                <c:pt idx="2024">
                  <c:v>2.2392581535322625E-2</c:v>
                </c:pt>
                <c:pt idx="2025">
                  <c:v>2.2921738552215878E-2</c:v>
                </c:pt>
                <c:pt idx="2026">
                  <c:v>2.9362339420656483E-2</c:v>
                </c:pt>
                <c:pt idx="2027">
                  <c:v>3.1945915879945941E-2</c:v>
                </c:pt>
                <c:pt idx="2028">
                  <c:v>3.5527136638389668E-2</c:v>
                </c:pt>
                <c:pt idx="2029">
                  <c:v>3.4111876342185231E-2</c:v>
                </c:pt>
                <c:pt idx="2030">
                  <c:v>3.635436493577366E-2</c:v>
                </c:pt>
                <c:pt idx="2031">
                  <c:v>3.8914668290892143E-2</c:v>
                </c:pt>
                <c:pt idx="2032">
                  <c:v>4.0880980681349308E-2</c:v>
                </c:pt>
                <c:pt idx="2033">
                  <c:v>4.6465629675308984E-2</c:v>
                </c:pt>
                <c:pt idx="2034">
                  <c:v>5.7421370415306525E-2</c:v>
                </c:pt>
                <c:pt idx="2035">
                  <c:v>6.8022993831113335E-2</c:v>
                </c:pt>
                <c:pt idx="2036">
                  <c:v>6.9674309598685813E-2</c:v>
                </c:pt>
                <c:pt idx="2037">
                  <c:v>7.3849028864323069E-2</c:v>
                </c:pt>
                <c:pt idx="2038">
                  <c:v>7.7760656900618202E-2</c:v>
                </c:pt>
                <c:pt idx="2039">
                  <c:v>7.8225422309961878E-2</c:v>
                </c:pt>
                <c:pt idx="2040">
                  <c:v>8.1347590249919749E-2</c:v>
                </c:pt>
                <c:pt idx="2041">
                  <c:v>6.6656913026828829E-2</c:v>
                </c:pt>
                <c:pt idx="2042">
                  <c:v>5.641317567048227E-2</c:v>
                </c:pt>
                <c:pt idx="2043">
                  <c:v>6.4956571585734507E-2</c:v>
                </c:pt>
                <c:pt idx="2044">
                  <c:v>5.950622976616568E-2</c:v>
                </c:pt>
                <c:pt idx="2045">
                  <c:v>6.4242701188227322E-2</c:v>
                </c:pt>
                <c:pt idx="2046">
                  <c:v>6.3607548791256976E-2</c:v>
                </c:pt>
                <c:pt idx="2047">
                  <c:v>6.0676131148549035E-2</c:v>
                </c:pt>
                <c:pt idx="2048">
                  <c:v>6.0582054637356365E-2</c:v>
                </c:pt>
                <c:pt idx="2049">
                  <c:v>5.8357855272405064E-2</c:v>
                </c:pt>
                <c:pt idx="2050">
                  <c:v>5.9377033960193989E-2</c:v>
                </c:pt>
                <c:pt idx="2051">
                  <c:v>6.5107931061081536E-2</c:v>
                </c:pt>
                <c:pt idx="2052">
                  <c:v>5.6867445537067789E-2</c:v>
                </c:pt>
                <c:pt idx="2053">
                  <c:v>5.3029981008505506E-2</c:v>
                </c:pt>
                <c:pt idx="2054">
                  <c:v>4.7906744865878301E-2</c:v>
                </c:pt>
                <c:pt idx="2055">
                  <c:v>4.1801817541000673E-2</c:v>
                </c:pt>
                <c:pt idx="2056">
                  <c:v>3.9319983478486781E-2</c:v>
                </c:pt>
                <c:pt idx="2057">
                  <c:v>4.9972307372498616E-2</c:v>
                </c:pt>
                <c:pt idx="2058">
                  <c:v>5.560772291731058E-2</c:v>
                </c:pt>
                <c:pt idx="2059">
                  <c:v>4.7798887757532799E-2</c:v>
                </c:pt>
                <c:pt idx="2060">
                  <c:v>4.7033435563154688E-2</c:v>
                </c:pt>
                <c:pt idx="2061">
                  <c:v>4.3190090827447618E-2</c:v>
                </c:pt>
                <c:pt idx="2062">
                  <c:v>4.0814199717540849E-2</c:v>
                </c:pt>
                <c:pt idx="2063">
                  <c:v>4.2647940977109444E-2</c:v>
                </c:pt>
                <c:pt idx="2064">
                  <c:v>4.3376368691563222E-2</c:v>
                </c:pt>
                <c:pt idx="2065">
                  <c:v>4.2291246290514027E-2</c:v>
                </c:pt>
                <c:pt idx="2066">
                  <c:v>3.6940611673408764E-2</c:v>
                </c:pt>
                <c:pt idx="2067">
                  <c:v>3.6907806964463066E-2</c:v>
                </c:pt>
                <c:pt idx="2068">
                  <c:v>3.6053280036839053E-2</c:v>
                </c:pt>
                <c:pt idx="2069">
                  <c:v>3.8768704498120622E-2</c:v>
                </c:pt>
                <c:pt idx="2070">
                  <c:v>3.7017605291645099E-2</c:v>
                </c:pt>
                <c:pt idx="2071">
                  <c:v>3.0558181447246889E-2</c:v>
                </c:pt>
                <c:pt idx="2072">
                  <c:v>2.6005264297467155E-2</c:v>
                </c:pt>
                <c:pt idx="2073">
                  <c:v>2.053387346105124E-2</c:v>
                </c:pt>
                <c:pt idx="2074">
                  <c:v>2.0073495815329544E-2</c:v>
                </c:pt>
                <c:pt idx="2075">
                  <c:v>1.9165880843354546E-2</c:v>
                </c:pt>
                <c:pt idx="2076">
                  <c:v>1.6262135809113964E-2</c:v>
                </c:pt>
                <c:pt idx="2077">
                  <c:v>1.7954724724349658E-2</c:v>
                </c:pt>
                <c:pt idx="2078">
                  <c:v>1.6162705283474268E-2</c:v>
                </c:pt>
                <c:pt idx="2079">
                  <c:v>1.5745442620759997E-2</c:v>
                </c:pt>
                <c:pt idx="2080">
                  <c:v>1.377527138694336E-2</c:v>
                </c:pt>
                <c:pt idx="2081">
                  <c:v>1.3237514919354199E-2</c:v>
                </c:pt>
                <c:pt idx="2082">
                  <c:v>1.533904033305571E-2</c:v>
                </c:pt>
                <c:pt idx="2083">
                  <c:v>1.1047253543617895E-2</c:v>
                </c:pt>
                <c:pt idx="2084">
                  <c:v>8.8723057361798797E-3</c:v>
                </c:pt>
                <c:pt idx="2085">
                  <c:v>6.6601510310365505E-3</c:v>
                </c:pt>
                <c:pt idx="2086">
                  <c:v>6.6843539074166562E-3</c:v>
                </c:pt>
                <c:pt idx="2087">
                  <c:v>5.3843731691423967E-3</c:v>
                </c:pt>
                <c:pt idx="2088">
                  <c:v>7.2915789439748756E-3</c:v>
                </c:pt>
                <c:pt idx="2089">
                  <c:v>1.0129466031039423E-2</c:v>
                </c:pt>
                <c:pt idx="2090">
                  <c:v>1.0545106380418086E-2</c:v>
                </c:pt>
                <c:pt idx="2091">
                  <c:v>1.0502375097183464E-2</c:v>
                </c:pt>
                <c:pt idx="2092">
                  <c:v>1.3873537701468376E-2</c:v>
                </c:pt>
                <c:pt idx="2093">
                  <c:v>1.3372474278425955E-2</c:v>
                </c:pt>
                <c:pt idx="2094">
                  <c:v>1.0903409528482009E-2</c:v>
                </c:pt>
                <c:pt idx="2095">
                  <c:v>1.6168712427627796E-2</c:v>
                </c:pt>
                <c:pt idx="2096">
                  <c:v>1.8319743955489506E-2</c:v>
                </c:pt>
                <c:pt idx="2097">
                  <c:v>2.2368011230624985E-2</c:v>
                </c:pt>
                <c:pt idx="2098">
                  <c:v>2.9893675339029514E-2</c:v>
                </c:pt>
                <c:pt idx="2099">
                  <c:v>3.0252757457347901E-2</c:v>
                </c:pt>
                <c:pt idx="2100">
                  <c:v>3.4430362721715284E-2</c:v>
                </c:pt>
                <c:pt idx="2101">
                  <c:v>3.0272797479293342E-2</c:v>
                </c:pt>
                <c:pt idx="2102">
                  <c:v>3.2113917909424534E-2</c:v>
                </c:pt>
                <c:pt idx="2103">
                  <c:v>3.4885616737448596E-2</c:v>
                </c:pt>
                <c:pt idx="2104">
                  <c:v>3.3179658905680309E-2</c:v>
                </c:pt>
                <c:pt idx="2105">
                  <c:v>2.9942912460732198E-2</c:v>
                </c:pt>
                <c:pt idx="2106">
                  <c:v>2.2612503918001244E-2</c:v>
                </c:pt>
                <c:pt idx="2107">
                  <c:v>2.3725745074231034E-2</c:v>
                </c:pt>
                <c:pt idx="2108">
                  <c:v>1.8749291782788228E-2</c:v>
                </c:pt>
                <c:pt idx="2109">
                  <c:v>8.4624358785575938E-3</c:v>
                </c:pt>
                <c:pt idx="2110">
                  <c:v>8.700489348430207E-3</c:v>
                </c:pt>
                <c:pt idx="2111">
                  <c:v>6.7764545808253647E-3</c:v>
                </c:pt>
                <c:pt idx="2112">
                  <c:v>1.1692053975979645E-2</c:v>
                </c:pt>
                <c:pt idx="2113">
                  <c:v>9.6680110467005174E-3</c:v>
                </c:pt>
                <c:pt idx="2114">
                  <c:v>1.3766460383362985E-2</c:v>
                </c:pt>
                <c:pt idx="2115">
                  <c:v>1.3675171489472839E-2</c:v>
                </c:pt>
                <c:pt idx="2116">
                  <c:v>1.302664758566565E-2</c:v>
                </c:pt>
                <c:pt idx="2117">
                  <c:v>1.5644925855274452E-2</c:v>
                </c:pt>
                <c:pt idx="2118">
                  <c:v>1.1329562558619088E-2</c:v>
                </c:pt>
                <c:pt idx="2119">
                  <c:v>7.1298050621253183E-3</c:v>
                </c:pt>
                <c:pt idx="2120">
                  <c:v>1.2932294012579643E-2</c:v>
                </c:pt>
                <c:pt idx="2121">
                  <c:v>1.6329781686867419E-2</c:v>
                </c:pt>
                <c:pt idx="2122">
                  <c:v>2.0406288820403292E-2</c:v>
                </c:pt>
                <c:pt idx="2123">
                  <c:v>2.1458717331377674E-2</c:v>
                </c:pt>
                <c:pt idx="2124">
                  <c:v>1.7970291802572921E-2</c:v>
                </c:pt>
                <c:pt idx="2125">
                  <c:v>2.0484943624691158E-2</c:v>
                </c:pt>
                <c:pt idx="2126">
                  <c:v>2.2810423269259982E-2</c:v>
                </c:pt>
                <c:pt idx="2127">
                  <c:v>1.9967425858629786E-2</c:v>
                </c:pt>
                <c:pt idx="2128">
                  <c:v>1.7544404824138965E-2</c:v>
                </c:pt>
                <c:pt idx="2129">
                  <c:v>1.536034402218427E-2</c:v>
                </c:pt>
                <c:pt idx="2130">
                  <c:v>1.9494396587579607E-2</c:v>
                </c:pt>
                <c:pt idx="2131">
                  <c:v>1.7377682978255163E-2</c:v>
                </c:pt>
                <c:pt idx="2132">
                  <c:v>1.5828585167429715E-2</c:v>
                </c:pt>
                <c:pt idx="2133">
                  <c:v>1.8842686320474682E-2</c:v>
                </c:pt>
                <c:pt idx="2134">
                  <c:v>1.8970979390320934E-2</c:v>
                </c:pt>
                <c:pt idx="2135">
                  <c:v>1.8341115909672537E-2</c:v>
                </c:pt>
                <c:pt idx="2136">
                  <c:v>1.5391231444221311E-2</c:v>
                </c:pt>
                <c:pt idx="2137">
                  <c:v>1.5233181032940661E-2</c:v>
                </c:pt>
                <c:pt idx="2138">
                  <c:v>1.4253379524365856E-2</c:v>
                </c:pt>
                <c:pt idx="2139">
                  <c:v>2.2877137606350482E-2</c:v>
                </c:pt>
                <c:pt idx="2140">
                  <c:v>2.1979739066435116E-2</c:v>
                </c:pt>
                <c:pt idx="2141">
                  <c:v>2.5431185380462299E-2</c:v>
                </c:pt>
                <c:pt idx="2142">
                  <c:v>2.4782890487840655E-2</c:v>
                </c:pt>
                <c:pt idx="2143">
                  <c:v>1.9835682427309608E-2</c:v>
                </c:pt>
                <c:pt idx="2144">
                  <c:v>2.3188552660774815E-2</c:v>
                </c:pt>
                <c:pt idx="2145">
                  <c:v>1.9595704639503723E-2</c:v>
                </c:pt>
                <c:pt idx="2146">
                  <c:v>2.3751935572566905E-2</c:v>
                </c:pt>
                <c:pt idx="2147">
                  <c:v>2.5865548022345634E-2</c:v>
                </c:pt>
                <c:pt idx="2148">
                  <c:v>2.2229548171425608E-2</c:v>
                </c:pt>
                <c:pt idx="2149">
                  <c:v>2.8915468168772274E-2</c:v>
                </c:pt>
                <c:pt idx="2150">
                  <c:v>2.5491457187261202E-2</c:v>
                </c:pt>
                <c:pt idx="2151">
                  <c:v>2.8426136335032961E-2</c:v>
                </c:pt>
                <c:pt idx="2152">
                  <c:v>2.8110858897612126E-2</c:v>
                </c:pt>
                <c:pt idx="2153">
                  <c:v>3.2142241764253267E-2</c:v>
                </c:pt>
                <c:pt idx="2154">
                  <c:v>4.0581666105296656E-2</c:v>
                </c:pt>
                <c:pt idx="2155">
                  <c:v>3.9824292819041346E-2</c:v>
                </c:pt>
                <c:pt idx="2156">
                  <c:v>3.5500654799596076E-2</c:v>
                </c:pt>
                <c:pt idx="2157">
                  <c:v>3.1032817234743944E-2</c:v>
                </c:pt>
                <c:pt idx="2158">
                  <c:v>2.6067421464003541E-2</c:v>
                </c:pt>
                <c:pt idx="2159">
                  <c:v>1.7200426717300935E-2</c:v>
                </c:pt>
                <c:pt idx="2160">
                  <c:v>1.2653158925856488E-2</c:v>
                </c:pt>
                <c:pt idx="2161">
                  <c:v>1.5035949492647386E-2</c:v>
                </c:pt>
                <c:pt idx="2162">
                  <c:v>3.323035243313148E-2</c:v>
                </c:pt>
                <c:pt idx="2163">
                  <c:v>3.2126305180900698E-2</c:v>
                </c:pt>
                <c:pt idx="2164">
                  <c:v>3.7753125487110947E-2</c:v>
                </c:pt>
                <c:pt idx="2165">
                  <c:v>3.7401572998894753E-2</c:v>
                </c:pt>
                <c:pt idx="2166">
                  <c:v>2.5854827597526601E-2</c:v>
                </c:pt>
                <c:pt idx="2167">
                  <c:v>2.2556409693251917E-2</c:v>
                </c:pt>
                <c:pt idx="2168">
                  <c:v>1.3131053823198541E-2</c:v>
                </c:pt>
                <c:pt idx="2169">
                  <c:v>1.3439247285399178E-2</c:v>
                </c:pt>
                <c:pt idx="2170">
                  <c:v>1.3714350076562881E-2</c:v>
                </c:pt>
                <c:pt idx="2171">
                  <c:v>1.7126802778206402E-2</c:v>
                </c:pt>
                <c:pt idx="2172">
                  <c:v>1.6606028059089312E-2</c:v>
                </c:pt>
                <c:pt idx="2173">
                  <c:v>1.9480883584598131E-2</c:v>
                </c:pt>
                <c:pt idx="2174">
                  <c:v>2.6245341791845234E-2</c:v>
                </c:pt>
                <c:pt idx="2175">
                  <c:v>2.4911346684563754E-2</c:v>
                </c:pt>
                <c:pt idx="2176">
                  <c:v>3.1579967546277107E-2</c:v>
                </c:pt>
                <c:pt idx="2177">
                  <c:v>2.4536895511038648E-2</c:v>
                </c:pt>
                <c:pt idx="2178">
                  <c:v>2.5833974315195751E-2</c:v>
                </c:pt>
                <c:pt idx="2179">
                  <c:v>2.4437956989124446E-2</c:v>
                </c:pt>
                <c:pt idx="2180">
                  <c:v>2.3195060210946142E-2</c:v>
                </c:pt>
                <c:pt idx="2181">
                  <c:v>2.3610788040700707E-2</c:v>
                </c:pt>
                <c:pt idx="2182">
                  <c:v>2.4075339898678817E-2</c:v>
                </c:pt>
                <c:pt idx="2183">
                  <c:v>2.4446329968791747E-2</c:v>
                </c:pt>
                <c:pt idx="2184">
                  <c:v>2.1298201146381496E-2</c:v>
                </c:pt>
                <c:pt idx="2185">
                  <c:v>1.8575570218608662E-2</c:v>
                </c:pt>
                <c:pt idx="2186">
                  <c:v>1.9212017762181469E-2</c:v>
                </c:pt>
                <c:pt idx="2187">
                  <c:v>2.5841026173953854E-2</c:v>
                </c:pt>
                <c:pt idx="2188">
                  <c:v>2.9214926423030967E-2</c:v>
                </c:pt>
                <c:pt idx="2189">
                  <c:v>3.1670220564942522E-2</c:v>
                </c:pt>
                <c:pt idx="2190">
                  <c:v>2.9676472650418697E-2</c:v>
                </c:pt>
                <c:pt idx="2191">
                  <c:v>2.5837747904200271E-2</c:v>
                </c:pt>
                <c:pt idx="2192">
                  <c:v>2.3510771287426725E-2</c:v>
                </c:pt>
                <c:pt idx="2193">
                  <c:v>2.0969244026380906E-2</c:v>
                </c:pt>
                <c:pt idx="2194">
                  <c:v>2.8279991893879811E-2</c:v>
                </c:pt>
                <c:pt idx="2195">
                  <c:v>3.0943622874696593E-2</c:v>
                </c:pt>
                <c:pt idx="2196">
                  <c:v>2.7757781734423313E-2</c:v>
                </c:pt>
                <c:pt idx="2197">
                  <c:v>2.9691762482667472E-2</c:v>
                </c:pt>
                <c:pt idx="2198">
                  <c:v>2.945858296747126E-2</c:v>
                </c:pt>
                <c:pt idx="2199">
                  <c:v>3.4136722679979088E-2</c:v>
                </c:pt>
                <c:pt idx="2200">
                  <c:v>3.518698641957272E-2</c:v>
                </c:pt>
                <c:pt idx="2201">
                  <c:v>4.1542548402408161E-2</c:v>
                </c:pt>
                <c:pt idx="2202">
                  <c:v>4.3396361357740464E-2</c:v>
                </c:pt>
                <c:pt idx="2203">
                  <c:v>4.2751624375646578E-2</c:v>
                </c:pt>
                <c:pt idx="2204">
                  <c:v>4.5207680933892956E-2</c:v>
                </c:pt>
                <c:pt idx="2205">
                  <c:v>4.6493221637537122E-2</c:v>
                </c:pt>
                <c:pt idx="2206">
                  <c:v>4.3115380378364467E-2</c:v>
                </c:pt>
                <c:pt idx="2207">
                  <c:v>4.3649649429673303E-2</c:v>
                </c:pt>
                <c:pt idx="2208">
                  <c:v>5.4963052669215424E-2</c:v>
                </c:pt>
                <c:pt idx="2209">
                  <c:v>5.0100561413388943E-2</c:v>
                </c:pt>
                <c:pt idx="2210">
                  <c:v>5.3467029449108666E-2</c:v>
                </c:pt>
                <c:pt idx="2211">
                  <c:v>4.7819435928828979E-2</c:v>
                </c:pt>
                <c:pt idx="2212">
                  <c:v>5.36597888081594E-2</c:v>
                </c:pt>
                <c:pt idx="2213">
                  <c:v>5.1826198822306269E-2</c:v>
                </c:pt>
                <c:pt idx="2214">
                  <c:v>5.2244945578674921E-2</c:v>
                </c:pt>
                <c:pt idx="2215">
                  <c:v>5.6160523144944179E-2</c:v>
                </c:pt>
                <c:pt idx="2216">
                  <c:v>5.4751171326799859E-2</c:v>
                </c:pt>
                <c:pt idx="2217">
                  <c:v>5.4163707880117484E-2</c:v>
                </c:pt>
                <c:pt idx="2218">
                  <c:v>6.3806513774852344E-2</c:v>
                </c:pt>
                <c:pt idx="2219">
                  <c:v>6.6202292416446817E-2</c:v>
                </c:pt>
                <c:pt idx="2220">
                  <c:v>7.76917759466072E-2</c:v>
                </c:pt>
                <c:pt idx="2221">
                  <c:v>8.6162261644395166E-2</c:v>
                </c:pt>
                <c:pt idx="2222">
                  <c:v>7.7063710909487576E-2</c:v>
                </c:pt>
                <c:pt idx="2223">
                  <c:v>8.5336358545097413E-2</c:v>
                </c:pt>
                <c:pt idx="2224">
                  <c:v>8.7370644875852554E-2</c:v>
                </c:pt>
                <c:pt idx="2225">
                  <c:v>0.10656847542374162</c:v>
                </c:pt>
                <c:pt idx="2226">
                  <c:v>9.5439928333370741E-2</c:v>
                </c:pt>
                <c:pt idx="2227">
                  <c:v>0.10452652116449848</c:v>
                </c:pt>
                <c:pt idx="2228">
                  <c:v>0.11552241798164573</c:v>
                </c:pt>
                <c:pt idx="2229">
                  <c:v>0.11817600838463917</c:v>
                </c:pt>
                <c:pt idx="2230">
                  <c:v>0.11509031272768463</c:v>
                </c:pt>
                <c:pt idx="2231">
                  <c:v>0.1118992578625809</c:v>
                </c:pt>
                <c:pt idx="2232">
                  <c:v>0.11070735689545937</c:v>
                </c:pt>
                <c:pt idx="2233">
                  <c:v>0.11463775333011041</c:v>
                </c:pt>
                <c:pt idx="2234">
                  <c:v>0.12111578630047354</c:v>
                </c:pt>
                <c:pt idx="2235">
                  <c:v>0.11048474667935486</c:v>
                </c:pt>
                <c:pt idx="2236">
                  <c:v>0.10695760531032091</c:v>
                </c:pt>
                <c:pt idx="2237">
                  <c:v>0.10269037101412144</c:v>
                </c:pt>
                <c:pt idx="2238">
                  <c:v>0.11092010797940488</c:v>
                </c:pt>
                <c:pt idx="2239">
                  <c:v>0.1124302892332471</c:v>
                </c:pt>
                <c:pt idx="2240">
                  <c:v>0.11677051437054424</c:v>
                </c:pt>
                <c:pt idx="2241">
                  <c:v>0.11503444008181425</c:v>
                </c:pt>
                <c:pt idx="2242">
                  <c:v>0.12784220465983229</c:v>
                </c:pt>
                <c:pt idx="2243">
                  <c:v>0.13996921617588143</c:v>
                </c:pt>
                <c:pt idx="2244">
                  <c:v>0.13883338825302985</c:v>
                </c:pt>
                <c:pt idx="2245">
                  <c:v>0.14465244589254359</c:v>
                </c:pt>
                <c:pt idx="2246">
                  <c:v>0.14282764631643224</c:v>
                </c:pt>
                <c:pt idx="2247">
                  <c:v>0.13883310446753111</c:v>
                </c:pt>
                <c:pt idx="2248">
                  <c:v>0.13916992967519293</c:v>
                </c:pt>
                <c:pt idx="2249">
                  <c:v>0.13616423386031312</c:v>
                </c:pt>
                <c:pt idx="2250">
                  <c:v>0.13630034745994946</c:v>
                </c:pt>
                <c:pt idx="2251">
                  <c:v>0.12342948666647612</c:v>
                </c:pt>
                <c:pt idx="2252">
                  <c:v>0.11062350127925971</c:v>
                </c:pt>
                <c:pt idx="2253">
                  <c:v>9.7224257868938929E-2</c:v>
                </c:pt>
                <c:pt idx="2254">
                  <c:v>9.2506672487960087E-2</c:v>
                </c:pt>
                <c:pt idx="2255">
                  <c:v>9.3973447289856099E-2</c:v>
                </c:pt>
                <c:pt idx="2256">
                  <c:v>9.4496258875292463E-2</c:v>
                </c:pt>
                <c:pt idx="2257">
                  <c:v>8.9266955094278136E-2</c:v>
                </c:pt>
                <c:pt idx="2258">
                  <c:v>7.6224923025157584E-2</c:v>
                </c:pt>
                <c:pt idx="2259">
                  <c:v>7.9975773989933746E-2</c:v>
                </c:pt>
                <c:pt idx="2260">
                  <c:v>6.9740340526277617E-2</c:v>
                </c:pt>
                <c:pt idx="2261">
                  <c:v>6.7391349472466097E-2</c:v>
                </c:pt>
                <c:pt idx="2262">
                  <c:v>6.1339060853989956E-2</c:v>
                </c:pt>
                <c:pt idx="2263">
                  <c:v>5.5238420535839432E-2</c:v>
                </c:pt>
                <c:pt idx="2264">
                  <c:v>5.4058538584342161E-2</c:v>
                </c:pt>
                <c:pt idx="2265">
                  <c:v>5.3586495543318714E-2</c:v>
                </c:pt>
                <c:pt idx="2266">
                  <c:v>6.1340044451757968E-2</c:v>
                </c:pt>
                <c:pt idx="2267">
                  <c:v>6.8543588995542512E-2</c:v>
                </c:pt>
                <c:pt idx="2268">
                  <c:v>8.3973199783450345E-2</c:v>
                </c:pt>
                <c:pt idx="2269">
                  <c:v>0.10701470120792676</c:v>
                </c:pt>
                <c:pt idx="2270">
                  <c:v>0.12234290688600005</c:v>
                </c:pt>
                <c:pt idx="2271">
                  <c:v>0.10958270456642766</c:v>
                </c:pt>
                <c:pt idx="2272">
                  <c:v>0.12745273320195941</c:v>
                </c:pt>
                <c:pt idx="2273">
                  <c:v>0.14733809336106193</c:v>
                </c:pt>
                <c:pt idx="2274">
                  <c:v>0.13531469476306734</c:v>
                </c:pt>
                <c:pt idx="2275">
                  <c:v>0.12403015535235709</c:v>
                </c:pt>
                <c:pt idx="2276">
                  <c:v>0.13018138668375712</c:v>
                </c:pt>
                <c:pt idx="2277">
                  <c:v>0.13420448280207306</c:v>
                </c:pt>
                <c:pt idx="2278">
                  <c:v>0.12965819352938432</c:v>
                </c:pt>
                <c:pt idx="2279">
                  <c:v>0.13429819067619708</c:v>
                </c:pt>
                <c:pt idx="2280">
                  <c:v>0.13546663387381525</c:v>
                </c:pt>
                <c:pt idx="2281">
                  <c:v>0.13572889823316525</c:v>
                </c:pt>
                <c:pt idx="2282">
                  <c:v>0.14894331884009149</c:v>
                </c:pt>
                <c:pt idx="2283">
                  <c:v>0.14987615474611077</c:v>
                </c:pt>
                <c:pt idx="2284">
                  <c:v>0.1626284391042927</c:v>
                </c:pt>
                <c:pt idx="2285">
                  <c:v>0.17292919692179068</c:v>
                </c:pt>
                <c:pt idx="2286">
                  <c:v>0.17082819464121432</c:v>
                </c:pt>
                <c:pt idx="2287">
                  <c:v>0.17301137410600198</c:v>
                </c:pt>
                <c:pt idx="2288">
                  <c:v>0.19630293869926069</c:v>
                </c:pt>
                <c:pt idx="2289">
                  <c:v>0.16674126115644136</c:v>
                </c:pt>
                <c:pt idx="2290">
                  <c:v>0.15601245342198528</c:v>
                </c:pt>
                <c:pt idx="2291">
                  <c:v>0.15859540031258321</c:v>
                </c:pt>
                <c:pt idx="2292">
                  <c:v>0.14671119663582102</c:v>
                </c:pt>
                <c:pt idx="2293">
                  <c:v>0.14416815025428026</c:v>
                </c:pt>
                <c:pt idx="2294">
                  <c:v>0.14488119003880923</c:v>
                </c:pt>
                <c:pt idx="2295">
                  <c:v>0.13889974421852144</c:v>
                </c:pt>
                <c:pt idx="2296">
                  <c:v>0.14415872619994877</c:v>
                </c:pt>
                <c:pt idx="2297">
                  <c:v>0.13737390437329933</c:v>
                </c:pt>
                <c:pt idx="2298">
                  <c:v>0.14001501483310563</c:v>
                </c:pt>
                <c:pt idx="2299">
                  <c:v>0.14304159815756853</c:v>
                </c:pt>
                <c:pt idx="2300">
                  <c:v>0.13567212528714462</c:v>
                </c:pt>
                <c:pt idx="2301">
                  <c:v>0.13293088114813195</c:v>
                </c:pt>
                <c:pt idx="2302">
                  <c:v>0.12211563001530581</c:v>
                </c:pt>
                <c:pt idx="2303">
                  <c:v>0.1176906447826625</c:v>
                </c:pt>
                <c:pt idx="2304">
                  <c:v>0.11324161430424892</c:v>
                </c:pt>
                <c:pt idx="2305">
                  <c:v>0.10447276032082932</c:v>
                </c:pt>
                <c:pt idx="2306">
                  <c:v>8.5536471740584707E-2</c:v>
                </c:pt>
                <c:pt idx="2307">
                  <c:v>6.5988246263456632E-2</c:v>
                </c:pt>
                <c:pt idx="2308">
                  <c:v>4.645866245433989E-2</c:v>
                </c:pt>
                <c:pt idx="2309">
                  <c:v>4.4423775297588168E-2</c:v>
                </c:pt>
                <c:pt idx="2310">
                  <c:v>4.9022523403531915E-2</c:v>
                </c:pt>
                <c:pt idx="2311">
                  <c:v>5.4798772944762784E-2</c:v>
                </c:pt>
                <c:pt idx="2312">
                  <c:v>5.9545194899680076E-2</c:v>
                </c:pt>
                <c:pt idx="2313">
                  <c:v>6.1900123807471709E-2</c:v>
                </c:pt>
                <c:pt idx="2314">
                  <c:v>5.9438625534475126E-2</c:v>
                </c:pt>
                <c:pt idx="2315">
                  <c:v>5.5918095780802368E-2</c:v>
                </c:pt>
                <c:pt idx="2316">
                  <c:v>5.6987111918100256E-2</c:v>
                </c:pt>
                <c:pt idx="2317">
                  <c:v>6.1326363674102845E-2</c:v>
                </c:pt>
                <c:pt idx="2318">
                  <c:v>6.1538958237521597E-2</c:v>
                </c:pt>
                <c:pt idx="2319">
                  <c:v>5.9572535612822809E-2</c:v>
                </c:pt>
                <c:pt idx="2320">
                  <c:v>5.0832994942404702E-2</c:v>
                </c:pt>
                <c:pt idx="2321">
                  <c:v>6.5223416115214788E-2</c:v>
                </c:pt>
                <c:pt idx="2322">
                  <c:v>6.3756638229397616E-2</c:v>
                </c:pt>
                <c:pt idx="2323">
                  <c:v>6.1231989987253779E-2</c:v>
                </c:pt>
                <c:pt idx="2324">
                  <c:v>6.0910839172781929E-2</c:v>
                </c:pt>
                <c:pt idx="2325">
                  <c:v>6.0089789277658089E-2</c:v>
                </c:pt>
                <c:pt idx="2326">
                  <c:v>5.6095019219191876E-2</c:v>
                </c:pt>
                <c:pt idx="2327">
                  <c:v>5.9965665949038349E-2</c:v>
                </c:pt>
                <c:pt idx="2328">
                  <c:v>5.6016011367601246E-2</c:v>
                </c:pt>
                <c:pt idx="2329">
                  <c:v>5.5283944279012086E-2</c:v>
                </c:pt>
                <c:pt idx="2330">
                  <c:v>6.1292711169277633E-2</c:v>
                </c:pt>
                <c:pt idx="2331">
                  <c:v>6.3409654987471281E-2</c:v>
                </c:pt>
                <c:pt idx="2332">
                  <c:v>5.9530091471530426E-2</c:v>
                </c:pt>
                <c:pt idx="2333">
                  <c:v>3.9443150210491232E-2</c:v>
                </c:pt>
                <c:pt idx="2334">
                  <c:v>4.5316069257616658E-2</c:v>
                </c:pt>
                <c:pt idx="2335">
                  <c:v>5.9697456350208643E-2</c:v>
                </c:pt>
                <c:pt idx="2336">
                  <c:v>6.2102214556215028E-2</c:v>
                </c:pt>
                <c:pt idx="2337">
                  <c:v>6.4829674925439743E-2</c:v>
                </c:pt>
                <c:pt idx="2338">
                  <c:v>8.9057577382078104E-2</c:v>
                </c:pt>
                <c:pt idx="2339">
                  <c:v>0.10571119348033496</c:v>
                </c:pt>
                <c:pt idx="2340">
                  <c:v>9.3863506765192076E-2</c:v>
                </c:pt>
                <c:pt idx="2341">
                  <c:v>8.4440843589302095E-2</c:v>
                </c:pt>
                <c:pt idx="2342">
                  <c:v>9.3240851447243811E-2</c:v>
                </c:pt>
                <c:pt idx="2343">
                  <c:v>0.1059091487174863</c:v>
                </c:pt>
                <c:pt idx="2344">
                  <c:v>0.12360511923023784</c:v>
                </c:pt>
                <c:pt idx="2345">
                  <c:v>0.13990622657013183</c:v>
                </c:pt>
                <c:pt idx="2346">
                  <c:v>0.13147191967696775</c:v>
                </c:pt>
                <c:pt idx="2347">
                  <c:v>0.10857420200990882</c:v>
                </c:pt>
                <c:pt idx="2348">
                  <c:v>0.10959301244796243</c:v>
                </c:pt>
                <c:pt idx="2349">
                  <c:v>0.11197902015750599</c:v>
                </c:pt>
                <c:pt idx="2350">
                  <c:v>0.103234696291594</c:v>
                </c:pt>
                <c:pt idx="2351">
                  <c:v>7.9052698713562783E-2</c:v>
                </c:pt>
                <c:pt idx="2352">
                  <c:v>6.6993779445775559E-2</c:v>
                </c:pt>
                <c:pt idx="2353">
                  <c:v>6.8139101587308196E-2</c:v>
                </c:pt>
                <c:pt idx="2354">
                  <c:v>8.4875452324360112E-2</c:v>
                </c:pt>
                <c:pt idx="2355">
                  <c:v>9.2179529910994359E-2</c:v>
                </c:pt>
                <c:pt idx="2356">
                  <c:v>0.11394399087951729</c:v>
                </c:pt>
                <c:pt idx="2357">
                  <c:v>8.8836292354557242E-2</c:v>
                </c:pt>
                <c:pt idx="2358">
                  <c:v>5.4081068123468592E-2</c:v>
                </c:pt>
                <c:pt idx="2359">
                  <c:v>5.2048447802862309E-2</c:v>
                </c:pt>
                <c:pt idx="2360">
                  <c:v>5.6282325123981271E-2</c:v>
                </c:pt>
                <c:pt idx="2361">
                  <c:v>6.26939750924701E-2</c:v>
                </c:pt>
                <c:pt idx="2362">
                  <c:v>5.3342205907008229E-2</c:v>
                </c:pt>
                <c:pt idx="2363">
                  <c:v>4.7428471304622889E-2</c:v>
                </c:pt>
                <c:pt idx="2364">
                  <c:v>5.0877534418966752E-2</c:v>
                </c:pt>
                <c:pt idx="2365">
                  <c:v>6.7776162599214013E-2</c:v>
                </c:pt>
                <c:pt idx="2366">
                  <c:v>6.0278587679328505E-2</c:v>
                </c:pt>
                <c:pt idx="2367">
                  <c:v>4.6067493304763368E-2</c:v>
                </c:pt>
                <c:pt idx="2368">
                  <c:v>4.3704116723791653E-2</c:v>
                </c:pt>
                <c:pt idx="2369">
                  <c:v>5.9495709125197305E-2</c:v>
                </c:pt>
                <c:pt idx="2370">
                  <c:v>6.794738670844179E-2</c:v>
                </c:pt>
                <c:pt idx="2371">
                  <c:v>6.5624972728025061E-2</c:v>
                </c:pt>
                <c:pt idx="2372">
                  <c:v>7.5549675487064177E-2</c:v>
                </c:pt>
                <c:pt idx="2373">
                  <c:v>9.463413075001044E-2</c:v>
                </c:pt>
                <c:pt idx="2374">
                  <c:v>0.11909017505519134</c:v>
                </c:pt>
                <c:pt idx="2375">
                  <c:v>0.11539016415745584</c:v>
                </c:pt>
                <c:pt idx="2376">
                  <c:v>0.12170276644253626</c:v>
                </c:pt>
                <c:pt idx="2377">
                  <c:v>0.15310866735192291</c:v>
                </c:pt>
                <c:pt idx="2378">
                  <c:v>0.20307738066639347</c:v>
                </c:pt>
                <c:pt idx="2379">
                  <c:v>0.26380279672585505</c:v>
                </c:pt>
                <c:pt idx="2380">
                  <c:v>0.33791269238291327</c:v>
                </c:pt>
                <c:pt idx="2381">
                  <c:v>0.39661882085938099</c:v>
                </c:pt>
                <c:pt idx="2382">
                  <c:v>0.4348390821606119</c:v>
                </c:pt>
                <c:pt idx="2383">
                  <c:v>0.45231206167664301</c:v>
                </c:pt>
                <c:pt idx="2384">
                  <c:v>0.48851349834457142</c:v>
                </c:pt>
                <c:pt idx="2385">
                  <c:v>0.52557742389093975</c:v>
                </c:pt>
                <c:pt idx="2386">
                  <c:v>0.55128958117841109</c:v>
                </c:pt>
                <c:pt idx="2387">
                  <c:v>0.58515800231262893</c:v>
                </c:pt>
                <c:pt idx="2388">
                  <c:v>0.59864123688288029</c:v>
                </c:pt>
                <c:pt idx="2389">
                  <c:v>0.62072408020617553</c:v>
                </c:pt>
                <c:pt idx="2390">
                  <c:v>0.64127653164526255</c:v>
                </c:pt>
                <c:pt idx="2391">
                  <c:v>0.64425281978924553</c:v>
                </c:pt>
                <c:pt idx="2392">
                  <c:v>0.65198141970986978</c:v>
                </c:pt>
                <c:pt idx="2393">
                  <c:v>0.67871177736185628</c:v>
                </c:pt>
                <c:pt idx="2394">
                  <c:v>0.67937997598229138</c:v>
                </c:pt>
                <c:pt idx="2395">
                  <c:v>0.67294520702739424</c:v>
                </c:pt>
                <c:pt idx="2396">
                  <c:v>0.69110555243530936</c:v>
                </c:pt>
                <c:pt idx="2397">
                  <c:v>0.66713600889043878</c:v>
                </c:pt>
                <c:pt idx="2398">
                  <c:v>0.52512865706358902</c:v>
                </c:pt>
                <c:pt idx="2399">
                  <c:v>0.42995164726272073</c:v>
                </c:pt>
                <c:pt idx="2400">
                  <c:v>0.59673630705913372</c:v>
                </c:pt>
                <c:pt idx="2401">
                  <c:v>0.5769709204389053</c:v>
                </c:pt>
                <c:pt idx="2402">
                  <c:v>0.58581647347675381</c:v>
                </c:pt>
                <c:pt idx="2403">
                  <c:v>0.59761268267911516</c:v>
                </c:pt>
                <c:pt idx="2404">
                  <c:v>0.58460991385599603</c:v>
                </c:pt>
                <c:pt idx="2405">
                  <c:v>0.58745339947994313</c:v>
                </c:pt>
                <c:pt idx="2406">
                  <c:v>0.56503830901637431</c:v>
                </c:pt>
                <c:pt idx="2407">
                  <c:v>0.53010968660174462</c:v>
                </c:pt>
                <c:pt idx="2408">
                  <c:v>0.52926109890579154</c:v>
                </c:pt>
                <c:pt idx="2409">
                  <c:v>0.51641130341904162</c:v>
                </c:pt>
                <c:pt idx="2410">
                  <c:v>0.51149778066675622</c:v>
                </c:pt>
                <c:pt idx="2411">
                  <c:v>0.51337005383082557</c:v>
                </c:pt>
                <c:pt idx="2412">
                  <c:v>0.47870014155218293</c:v>
                </c:pt>
                <c:pt idx="2413">
                  <c:v>0.45763561102571121</c:v>
                </c:pt>
                <c:pt idx="2414">
                  <c:v>0.43126306327665875</c:v>
                </c:pt>
                <c:pt idx="2415">
                  <c:v>0.405979856574404</c:v>
                </c:pt>
                <c:pt idx="2416">
                  <c:v>0.40794198863489162</c:v>
                </c:pt>
                <c:pt idx="2417">
                  <c:v>0.44408823177206114</c:v>
                </c:pt>
                <c:pt idx="2418">
                  <c:v>0.43706686780759568</c:v>
                </c:pt>
                <c:pt idx="2419">
                  <c:v>0.44707904860060754</c:v>
                </c:pt>
                <c:pt idx="2420">
                  <c:v>0.47458772104976493</c:v>
                </c:pt>
                <c:pt idx="2421">
                  <c:v>0.52394508675192042</c:v>
                </c:pt>
                <c:pt idx="2422">
                  <c:v>0.54271609077666549</c:v>
                </c:pt>
                <c:pt idx="2423">
                  <c:v>0.53907611533928257</c:v>
                </c:pt>
                <c:pt idx="2424">
                  <c:v>0.55237835109747535</c:v>
                </c:pt>
                <c:pt idx="2425">
                  <c:v>0.59290810972346286</c:v>
                </c:pt>
                <c:pt idx="2426">
                  <c:v>0.60506643946939687</c:v>
                </c:pt>
                <c:pt idx="2427">
                  <c:v>0.64376618738097413</c:v>
                </c:pt>
                <c:pt idx="2428">
                  <c:v>0.65518379421531481</c:v>
                </c:pt>
                <c:pt idx="2429">
                  <c:v>0.67986174211657036</c:v>
                </c:pt>
                <c:pt idx="2430">
                  <c:v>0.66674547926828454</c:v>
                </c:pt>
                <c:pt idx="2431">
                  <c:v>0.65086645512654895</c:v>
                </c:pt>
                <c:pt idx="2432">
                  <c:v>0.62470154140538348</c:v>
                </c:pt>
                <c:pt idx="2433">
                  <c:v>0.64243945149910153</c:v>
                </c:pt>
                <c:pt idx="2434">
                  <c:v>0.64965244494800223</c:v>
                </c:pt>
                <c:pt idx="2435">
                  <c:v>0.65435508150924382</c:v>
                </c:pt>
                <c:pt idx="2436">
                  <c:v>0.66719353020481897</c:v>
                </c:pt>
                <c:pt idx="2437">
                  <c:v>0.70205662445233696</c:v>
                </c:pt>
                <c:pt idx="2438">
                  <c:v>0.71321466688041113</c:v>
                </c:pt>
                <c:pt idx="2439">
                  <c:v>0.72795897058591663</c:v>
                </c:pt>
                <c:pt idx="2440">
                  <c:v>0.75924937948830329</c:v>
                </c:pt>
                <c:pt idx="2441">
                  <c:v>0.74589793241159164</c:v>
                </c:pt>
                <c:pt idx="2442">
                  <c:v>0.72308649636169176</c:v>
                </c:pt>
                <c:pt idx="2443">
                  <c:v>0.70036775888558833</c:v>
                </c:pt>
                <c:pt idx="2444">
                  <c:v>0.64214676444262075</c:v>
                </c:pt>
                <c:pt idx="2445">
                  <c:v>0.76015276585976066</c:v>
                </c:pt>
                <c:pt idx="2446">
                  <c:v>0.6374241835589084</c:v>
                </c:pt>
                <c:pt idx="2447">
                  <c:v>0.58739598117033365</c:v>
                </c:pt>
                <c:pt idx="2448">
                  <c:v>0.55243467230668974</c:v>
                </c:pt>
                <c:pt idx="2449">
                  <c:v>0.52371343029392781</c:v>
                </c:pt>
                <c:pt idx="2450">
                  <c:v>0.48765959917685708</c:v>
                </c:pt>
                <c:pt idx="2451">
                  <c:v>0.46035972967359096</c:v>
                </c:pt>
                <c:pt idx="2452">
                  <c:v>0.41206042300968176</c:v>
                </c:pt>
                <c:pt idx="2453">
                  <c:v>0.37179131919293595</c:v>
                </c:pt>
                <c:pt idx="2454">
                  <c:v>0.3366192535564631</c:v>
                </c:pt>
                <c:pt idx="2455">
                  <c:v>0.28958321005148235</c:v>
                </c:pt>
                <c:pt idx="2456">
                  <c:v>0.28669729877513866</c:v>
                </c:pt>
                <c:pt idx="2457">
                  <c:v>0.24831491193475733</c:v>
                </c:pt>
                <c:pt idx="2458">
                  <c:v>0.2229768514962594</c:v>
                </c:pt>
                <c:pt idx="2459">
                  <c:v>0.21819586381866404</c:v>
                </c:pt>
                <c:pt idx="2460">
                  <c:v>0.14622097913277363</c:v>
                </c:pt>
                <c:pt idx="2461">
                  <c:v>0.11411210681061298</c:v>
                </c:pt>
                <c:pt idx="2462">
                  <c:v>0.11897020004620418</c:v>
                </c:pt>
                <c:pt idx="2463">
                  <c:v>0.14306115632088534</c:v>
                </c:pt>
                <c:pt idx="2464">
                  <c:v>0.14802749665719997</c:v>
                </c:pt>
                <c:pt idx="2465">
                  <c:v>0.14988569375749644</c:v>
                </c:pt>
                <c:pt idx="2466">
                  <c:v>0.14428688026383329</c:v>
                </c:pt>
                <c:pt idx="2467">
                  <c:v>0.15275015221913277</c:v>
                </c:pt>
                <c:pt idx="2468">
                  <c:v>0.16460438709846234</c:v>
                </c:pt>
                <c:pt idx="2469">
                  <c:v>0.18724141532332125</c:v>
                </c:pt>
                <c:pt idx="2470">
                  <c:v>0.19513633986510961</c:v>
                </c:pt>
                <c:pt idx="2471">
                  <c:v>0.19944360309900272</c:v>
                </c:pt>
                <c:pt idx="2472">
                  <c:v>0.20330685962620709</c:v>
                </c:pt>
                <c:pt idx="2473">
                  <c:v>0.18913945440703023</c:v>
                </c:pt>
                <c:pt idx="2474">
                  <c:v>0.19237896231143581</c:v>
                </c:pt>
                <c:pt idx="2475">
                  <c:v>0.19009697454769514</c:v>
                </c:pt>
                <c:pt idx="2476">
                  <c:v>0.19655732089001682</c:v>
                </c:pt>
                <c:pt idx="2477">
                  <c:v>0.21437642807935933</c:v>
                </c:pt>
                <c:pt idx="2478">
                  <c:v>0.22740387364609305</c:v>
                </c:pt>
                <c:pt idx="2479">
                  <c:v>0.24612915337242064</c:v>
                </c:pt>
                <c:pt idx="2480">
                  <c:v>0.25733911755200617</c:v>
                </c:pt>
                <c:pt idx="2481">
                  <c:v>0.25541548297300154</c:v>
                </c:pt>
                <c:pt idx="2482">
                  <c:v>0.2434373835828956</c:v>
                </c:pt>
                <c:pt idx="2483">
                  <c:v>0.24572200580776246</c:v>
                </c:pt>
                <c:pt idx="2484">
                  <c:v>0.23452839807029313</c:v>
                </c:pt>
                <c:pt idx="2485">
                  <c:v>0.22514899674079494</c:v>
                </c:pt>
                <c:pt idx="2486">
                  <c:v>0.23439321964020579</c:v>
                </c:pt>
                <c:pt idx="2487">
                  <c:v>0.22265096076319235</c:v>
                </c:pt>
                <c:pt idx="2488">
                  <c:v>0.20882516412062344</c:v>
                </c:pt>
                <c:pt idx="2489">
                  <c:v>0.18887771274991386</c:v>
                </c:pt>
                <c:pt idx="2490">
                  <c:v>0.20448270080299197</c:v>
                </c:pt>
                <c:pt idx="2491">
                  <c:v>0.191145563555741</c:v>
                </c:pt>
                <c:pt idx="2492">
                  <c:v>0.17828478943349718</c:v>
                </c:pt>
                <c:pt idx="2493">
                  <c:v>0.1635304017026156</c:v>
                </c:pt>
                <c:pt idx="2494">
                  <c:v>0.16540401446659203</c:v>
                </c:pt>
                <c:pt idx="2495">
                  <c:v>0.16372967843351283</c:v>
                </c:pt>
                <c:pt idx="2496">
                  <c:v>0.16018659675171878</c:v>
                </c:pt>
                <c:pt idx="2497">
                  <c:v>0.1632425074840603</c:v>
                </c:pt>
                <c:pt idx="2498">
                  <c:v>0.152820022670491</c:v>
                </c:pt>
                <c:pt idx="2499">
                  <c:v>0.14723925199187637</c:v>
                </c:pt>
                <c:pt idx="2500">
                  <c:v>0.14869964791078991</c:v>
                </c:pt>
                <c:pt idx="2501">
                  <c:v>0.13481222057452333</c:v>
                </c:pt>
                <c:pt idx="2502">
                  <c:v>0.13167442098958701</c:v>
                </c:pt>
                <c:pt idx="2503">
                  <c:v>0.12882600448134202</c:v>
                </c:pt>
                <c:pt idx="2504">
                  <c:v>0.13299041286952573</c:v>
                </c:pt>
                <c:pt idx="2505">
                  <c:v>0.1287548266473755</c:v>
                </c:pt>
                <c:pt idx="2506">
                  <c:v>0.11772134904757743</c:v>
                </c:pt>
                <c:pt idx="2507">
                  <c:v>0.10869231272854707</c:v>
                </c:pt>
                <c:pt idx="2508">
                  <c:v>0.10859318183890142</c:v>
                </c:pt>
                <c:pt idx="2509">
                  <c:v>0.10096796333863477</c:v>
                </c:pt>
                <c:pt idx="2510">
                  <c:v>9.4319256066499046E-2</c:v>
                </c:pt>
                <c:pt idx="2511">
                  <c:v>9.5007375917434314E-2</c:v>
                </c:pt>
                <c:pt idx="2512">
                  <c:v>9.4427822454789923E-2</c:v>
                </c:pt>
                <c:pt idx="2513">
                  <c:v>9.7668416490215154E-2</c:v>
                </c:pt>
                <c:pt idx="2514">
                  <c:v>0.10756081435409312</c:v>
                </c:pt>
                <c:pt idx="2515">
                  <c:v>0.13219841335527222</c:v>
                </c:pt>
                <c:pt idx="2516">
                  <c:v>0.15154457206116176</c:v>
                </c:pt>
                <c:pt idx="2517">
                  <c:v>0.16981671948409707</c:v>
                </c:pt>
                <c:pt idx="2518">
                  <c:v>0.16779968187567007</c:v>
                </c:pt>
                <c:pt idx="2519">
                  <c:v>0.15214055467831264</c:v>
                </c:pt>
                <c:pt idx="2520">
                  <c:v>0.15013274331496027</c:v>
                </c:pt>
                <c:pt idx="2521">
                  <c:v>0.15004503700569721</c:v>
                </c:pt>
                <c:pt idx="2522">
                  <c:v>0.15458577615570629</c:v>
                </c:pt>
                <c:pt idx="2523">
                  <c:v>0.15873947905085484</c:v>
                </c:pt>
                <c:pt idx="2524">
                  <c:v>0.15483788447658048</c:v>
                </c:pt>
                <c:pt idx="2525">
                  <c:v>0.15390399393132445</c:v>
                </c:pt>
                <c:pt idx="2526">
                  <c:v>0.14769610032532576</c:v>
                </c:pt>
                <c:pt idx="2527">
                  <c:v>0.14190658566837569</c:v>
                </c:pt>
                <c:pt idx="2528">
                  <c:v>0.14264680301779223</c:v>
                </c:pt>
                <c:pt idx="2529">
                  <c:v>0.13859065532087925</c:v>
                </c:pt>
                <c:pt idx="2530">
                  <c:v>0.13863240633544718</c:v>
                </c:pt>
                <c:pt idx="2531">
                  <c:v>0.14205532286033154</c:v>
                </c:pt>
                <c:pt idx="2532">
                  <c:v>0.14338341240265393</c:v>
                </c:pt>
                <c:pt idx="2533">
                  <c:v>0.14220096119822837</c:v>
                </c:pt>
                <c:pt idx="2534">
                  <c:v>0.14702877049717414</c:v>
                </c:pt>
                <c:pt idx="2535">
                  <c:v>0.14477468992619699</c:v>
                </c:pt>
                <c:pt idx="2536">
                  <c:v>0.14386175212024119</c:v>
                </c:pt>
                <c:pt idx="2537">
                  <c:v>0.1567597592305138</c:v>
                </c:pt>
                <c:pt idx="2538">
                  <c:v>0.16030934625610893</c:v>
                </c:pt>
                <c:pt idx="2539">
                  <c:v>0.1579232549824742</c:v>
                </c:pt>
                <c:pt idx="2540">
                  <c:v>0.17098867218769187</c:v>
                </c:pt>
                <c:pt idx="2541">
                  <c:v>0.1866839325357319</c:v>
                </c:pt>
                <c:pt idx="2542">
                  <c:v>0.21639691186770088</c:v>
                </c:pt>
                <c:pt idx="2543">
                  <c:v>0.22881076840500297</c:v>
                </c:pt>
                <c:pt idx="2544">
                  <c:v>0.24263558900306872</c:v>
                </c:pt>
                <c:pt idx="2545">
                  <c:v>0.24579739722419247</c:v>
                </c:pt>
                <c:pt idx="2546">
                  <c:v>0.23646835890203463</c:v>
                </c:pt>
                <c:pt idx="2547">
                  <c:v>0.22997738648263635</c:v>
                </c:pt>
                <c:pt idx="2548">
                  <c:v>0.23659839522658599</c:v>
                </c:pt>
                <c:pt idx="2549">
                  <c:v>0.22733505494128514</c:v>
                </c:pt>
                <c:pt idx="2550">
                  <c:v>0.21338951182043769</c:v>
                </c:pt>
                <c:pt idx="2551">
                  <c:v>0.19868546206730872</c:v>
                </c:pt>
                <c:pt idx="2552">
                  <c:v>0.18800427488914762</c:v>
                </c:pt>
                <c:pt idx="2553">
                  <c:v>0.17585504911105526</c:v>
                </c:pt>
                <c:pt idx="2554">
                  <c:v>0.16414983042732725</c:v>
                </c:pt>
                <c:pt idx="2555">
                  <c:v>0.13767457580006245</c:v>
                </c:pt>
                <c:pt idx="2556">
                  <c:v>0.12125610619416234</c:v>
                </c:pt>
                <c:pt idx="2557">
                  <c:v>0.1201508387098557</c:v>
                </c:pt>
                <c:pt idx="2558">
                  <c:v>0.10218391967696115</c:v>
                </c:pt>
                <c:pt idx="2559">
                  <c:v>9.0789621288873773E-2</c:v>
                </c:pt>
                <c:pt idx="2560">
                  <c:v>7.7009223207215843E-2</c:v>
                </c:pt>
                <c:pt idx="2561">
                  <c:v>7.4101499715948024E-2</c:v>
                </c:pt>
                <c:pt idx="2562">
                  <c:v>7.8657344663925516E-2</c:v>
                </c:pt>
                <c:pt idx="2563">
                  <c:v>8.0076776564622532E-2</c:v>
                </c:pt>
                <c:pt idx="2564">
                  <c:v>9.2334677742568524E-2</c:v>
                </c:pt>
                <c:pt idx="2565">
                  <c:v>8.6920316286790519E-2</c:v>
                </c:pt>
                <c:pt idx="2566">
                  <c:v>8.8844359840252782E-2</c:v>
                </c:pt>
                <c:pt idx="2567">
                  <c:v>9.1802543043654622E-2</c:v>
                </c:pt>
                <c:pt idx="2568">
                  <c:v>8.330993931566226E-2</c:v>
                </c:pt>
                <c:pt idx="2569">
                  <c:v>7.8954375834436055E-2</c:v>
                </c:pt>
                <c:pt idx="2570">
                  <c:v>8.4555755074259664E-2</c:v>
                </c:pt>
                <c:pt idx="2571">
                  <c:v>9.2006963855475729E-2</c:v>
                </c:pt>
                <c:pt idx="2572">
                  <c:v>9.5462866712698227E-2</c:v>
                </c:pt>
                <c:pt idx="2573">
                  <c:v>0.10013358383180308</c:v>
                </c:pt>
                <c:pt idx="2574">
                  <c:v>0.10352305594138042</c:v>
                </c:pt>
                <c:pt idx="2575">
                  <c:v>0.11325980803083346</c:v>
                </c:pt>
                <c:pt idx="2576">
                  <c:v>0.11204318170819268</c:v>
                </c:pt>
                <c:pt idx="2577">
                  <c:v>0.12280382933354533</c:v>
                </c:pt>
                <c:pt idx="2578">
                  <c:v>0.1281993285546271</c:v>
                </c:pt>
                <c:pt idx="2579">
                  <c:v>0.12288584107620047</c:v>
                </c:pt>
                <c:pt idx="2580">
                  <c:v>0.11908835744567202</c:v>
                </c:pt>
                <c:pt idx="2581">
                  <c:v>0.11238875962769784</c:v>
                </c:pt>
                <c:pt idx="2582">
                  <c:v>9.5228070582066934E-2</c:v>
                </c:pt>
                <c:pt idx="2583">
                  <c:v>8.1753242669818232E-2</c:v>
                </c:pt>
                <c:pt idx="2584">
                  <c:v>7.1355834191367817E-2</c:v>
                </c:pt>
                <c:pt idx="2585">
                  <c:v>6.1893548665632923E-2</c:v>
                </c:pt>
                <c:pt idx="2586">
                  <c:v>5.6123102730891966E-2</c:v>
                </c:pt>
                <c:pt idx="2587">
                  <c:v>5.3833590688268061E-2</c:v>
                </c:pt>
                <c:pt idx="2588">
                  <c:v>5.4276146405649484E-2</c:v>
                </c:pt>
                <c:pt idx="2589">
                  <c:v>5.68469285172657E-2</c:v>
                </c:pt>
                <c:pt idx="2590">
                  <c:v>5.8755584390775467E-2</c:v>
                </c:pt>
                <c:pt idx="2591">
                  <c:v>6.7520926682628823E-2</c:v>
                </c:pt>
                <c:pt idx="2592">
                  <c:v>6.7474756083168691E-2</c:v>
                </c:pt>
                <c:pt idx="2593">
                  <c:v>6.6910132439570627E-2</c:v>
                </c:pt>
                <c:pt idx="2594">
                  <c:v>6.8360975090075951E-2</c:v>
                </c:pt>
                <c:pt idx="2595">
                  <c:v>6.4029768899409534E-2</c:v>
                </c:pt>
                <c:pt idx="2596">
                  <c:v>6.4152954140008378E-2</c:v>
                </c:pt>
                <c:pt idx="2597">
                  <c:v>6.786236760192331E-2</c:v>
                </c:pt>
                <c:pt idx="2598">
                  <c:v>6.7871033255264612E-2</c:v>
                </c:pt>
                <c:pt idx="2599">
                  <c:v>6.4230861719179716E-2</c:v>
                </c:pt>
                <c:pt idx="2600">
                  <c:v>6.4422631004733749E-2</c:v>
                </c:pt>
                <c:pt idx="2601">
                  <c:v>6.201183023619921E-2</c:v>
                </c:pt>
                <c:pt idx="2602">
                  <c:v>6.6092312640053455E-2</c:v>
                </c:pt>
                <c:pt idx="2603">
                  <c:v>6.3070550934138284E-2</c:v>
                </c:pt>
                <c:pt idx="2604">
                  <c:v>6.156818808559808E-2</c:v>
                </c:pt>
                <c:pt idx="2605">
                  <c:v>5.7586184124669725E-2</c:v>
                </c:pt>
                <c:pt idx="2606">
                  <c:v>5.6090240905398124E-2</c:v>
                </c:pt>
                <c:pt idx="2607">
                  <c:v>5.1426092661590449E-2</c:v>
                </c:pt>
                <c:pt idx="2608">
                  <c:v>5.1560966149992456E-2</c:v>
                </c:pt>
                <c:pt idx="2609">
                  <c:v>4.9004660808167844E-2</c:v>
                </c:pt>
                <c:pt idx="2610">
                  <c:v>5.7099457076100882E-2</c:v>
                </c:pt>
                <c:pt idx="2611">
                  <c:v>6.7851648080961446E-2</c:v>
                </c:pt>
                <c:pt idx="2612">
                  <c:v>7.9998710338696169E-2</c:v>
                </c:pt>
                <c:pt idx="2613">
                  <c:v>9.1517955927786179E-2</c:v>
                </c:pt>
                <c:pt idx="2614">
                  <c:v>9.1825604565484012E-2</c:v>
                </c:pt>
                <c:pt idx="2615">
                  <c:v>8.9600147182065451E-2</c:v>
                </c:pt>
                <c:pt idx="2616">
                  <c:v>9.2264895478220046E-2</c:v>
                </c:pt>
                <c:pt idx="2617">
                  <c:v>9.5826019058211587E-2</c:v>
                </c:pt>
                <c:pt idx="2618">
                  <c:v>9.2725470266024304E-2</c:v>
                </c:pt>
                <c:pt idx="2619">
                  <c:v>8.9634517047602502E-2</c:v>
                </c:pt>
                <c:pt idx="2620">
                  <c:v>9.1487477291516656E-2</c:v>
                </c:pt>
                <c:pt idx="2621">
                  <c:v>9.0360743356026896E-2</c:v>
                </c:pt>
                <c:pt idx="2622">
                  <c:v>9.9572807905210087E-2</c:v>
                </c:pt>
                <c:pt idx="2623">
                  <c:v>0.11629008136108943</c:v>
                </c:pt>
                <c:pt idx="2624">
                  <c:v>0.11675176730961588</c:v>
                </c:pt>
                <c:pt idx="2625">
                  <c:v>0.10645695867570909</c:v>
                </c:pt>
                <c:pt idx="2626">
                  <c:v>0.11000224796880485</c:v>
                </c:pt>
                <c:pt idx="2627">
                  <c:v>0.10436108157676627</c:v>
                </c:pt>
                <c:pt idx="2628">
                  <c:v>9.6779640223178809E-2</c:v>
                </c:pt>
                <c:pt idx="2629">
                  <c:v>9.2437515336392592E-2</c:v>
                </c:pt>
                <c:pt idx="2630">
                  <c:v>8.3915709056795476E-2</c:v>
                </c:pt>
                <c:pt idx="2631">
                  <c:v>7.9368280434542665E-2</c:v>
                </c:pt>
                <c:pt idx="2632">
                  <c:v>7.5485464250938966E-2</c:v>
                </c:pt>
                <c:pt idx="2633">
                  <c:v>7.2194522345182838E-2</c:v>
                </c:pt>
                <c:pt idx="2634">
                  <c:v>7.2240117486321032E-2</c:v>
                </c:pt>
                <c:pt idx="2635">
                  <c:v>6.8383995435675415E-2</c:v>
                </c:pt>
                <c:pt idx="2636">
                  <c:v>5.4085880266608495E-2</c:v>
                </c:pt>
                <c:pt idx="2637">
                  <c:v>4.648182954866837E-2</c:v>
                </c:pt>
                <c:pt idx="2638">
                  <c:v>4.5655373458382047E-2</c:v>
                </c:pt>
                <c:pt idx="2639">
                  <c:v>5.347876539059087E-2</c:v>
                </c:pt>
                <c:pt idx="2640">
                  <c:v>6.3324958766506706E-2</c:v>
                </c:pt>
                <c:pt idx="2641">
                  <c:v>6.2221292038489133E-2</c:v>
                </c:pt>
                <c:pt idx="2642">
                  <c:v>7.133507228709686E-2</c:v>
                </c:pt>
                <c:pt idx="2643">
                  <c:v>7.0920184259265967E-2</c:v>
                </c:pt>
                <c:pt idx="2644">
                  <c:v>6.6644027410250148E-2</c:v>
                </c:pt>
                <c:pt idx="2645">
                  <c:v>6.4420499921767058E-2</c:v>
                </c:pt>
                <c:pt idx="2646">
                  <c:v>6.3094811381192328E-2</c:v>
                </c:pt>
                <c:pt idx="2647">
                  <c:v>6.243310461180604E-2</c:v>
                </c:pt>
                <c:pt idx="2648">
                  <c:v>6.8280988761421357E-2</c:v>
                </c:pt>
                <c:pt idx="2649">
                  <c:v>7.1218379518068448E-2</c:v>
                </c:pt>
                <c:pt idx="2650">
                  <c:v>8.0182573563847712E-2</c:v>
                </c:pt>
                <c:pt idx="2651">
                  <c:v>9.319099292513762E-2</c:v>
                </c:pt>
                <c:pt idx="2652">
                  <c:v>0.11152850619135103</c:v>
                </c:pt>
                <c:pt idx="2653">
                  <c:v>0.13088325214654944</c:v>
                </c:pt>
                <c:pt idx="2654">
                  <c:v>0.1780100638795715</c:v>
                </c:pt>
                <c:pt idx="2655">
                  <c:v>0.1657007595328725</c:v>
                </c:pt>
                <c:pt idx="2656">
                  <c:v>0.16121786463705243</c:v>
                </c:pt>
                <c:pt idx="2657">
                  <c:v>0.13970865986208619</c:v>
                </c:pt>
                <c:pt idx="2658">
                  <c:v>0.16437183978082739</c:v>
                </c:pt>
                <c:pt idx="2659">
                  <c:v>0.17720279569756822</c:v>
                </c:pt>
                <c:pt idx="2660">
                  <c:v>0.15606730018995701</c:v>
                </c:pt>
                <c:pt idx="2661">
                  <c:v>0.12966202874113805</c:v>
                </c:pt>
                <c:pt idx="2662">
                  <c:v>0.1184819210407774</c:v>
                </c:pt>
                <c:pt idx="2663">
                  <c:v>0.11102432819772499</c:v>
                </c:pt>
                <c:pt idx="2664">
                  <c:v>0.11823137043721724</c:v>
                </c:pt>
                <c:pt idx="2665">
                  <c:v>0.13205777789797318</c:v>
                </c:pt>
                <c:pt idx="2666">
                  <c:v>0.13211761083684964</c:v>
                </c:pt>
                <c:pt idx="2667">
                  <c:v>0.13763917973770015</c:v>
                </c:pt>
                <c:pt idx="2668">
                  <c:v>0.17706622590779789</c:v>
                </c:pt>
                <c:pt idx="2669">
                  <c:v>0.15530815362548528</c:v>
                </c:pt>
                <c:pt idx="2670">
                  <c:v>0.13712174705933533</c:v>
                </c:pt>
                <c:pt idx="2671">
                  <c:v>0.11783560688234135</c:v>
                </c:pt>
                <c:pt idx="2672">
                  <c:v>9.8999563706950455E-2</c:v>
                </c:pt>
                <c:pt idx="2673">
                  <c:v>0.11936406936031749</c:v>
                </c:pt>
                <c:pt idx="2674">
                  <c:v>0.1587521429189151</c:v>
                </c:pt>
                <c:pt idx="2675">
                  <c:v>0.19497174681542298</c:v>
                </c:pt>
                <c:pt idx="2676">
                  <c:v>0.22271723538821189</c:v>
                </c:pt>
                <c:pt idx="2677">
                  <c:v>0.23311163430674986</c:v>
                </c:pt>
                <c:pt idx="2678">
                  <c:v>0.22621055530622297</c:v>
                </c:pt>
                <c:pt idx="2679">
                  <c:v>0.21883429395475013</c:v>
                </c:pt>
                <c:pt idx="2680">
                  <c:v>0.22615264142098779</c:v>
                </c:pt>
                <c:pt idx="2681">
                  <c:v>0.23111922589674166</c:v>
                </c:pt>
                <c:pt idx="2682">
                  <c:v>0.24113848601132812</c:v>
                </c:pt>
                <c:pt idx="2683">
                  <c:v>0.26063996452648414</c:v>
                </c:pt>
                <c:pt idx="2684">
                  <c:v>0.28218668280931264</c:v>
                </c:pt>
                <c:pt idx="2685">
                  <c:v>0.28991601797036581</c:v>
                </c:pt>
                <c:pt idx="2686">
                  <c:v>0.29778161959010957</c:v>
                </c:pt>
                <c:pt idx="2687">
                  <c:v>0.31592954933151984</c:v>
                </c:pt>
                <c:pt idx="2688">
                  <c:v>0.3439522355019235</c:v>
                </c:pt>
                <c:pt idx="2689">
                  <c:v>0.3476815769528363</c:v>
                </c:pt>
                <c:pt idx="2690">
                  <c:v>0.35160985079997553</c:v>
                </c:pt>
                <c:pt idx="2691">
                  <c:v>0.3302656448615639</c:v>
                </c:pt>
                <c:pt idx="2692">
                  <c:v>0.32009912033425492</c:v>
                </c:pt>
                <c:pt idx="2693">
                  <c:v>0.31493284773375052</c:v>
                </c:pt>
                <c:pt idx="2694">
                  <c:v>0.24809397020333215</c:v>
                </c:pt>
                <c:pt idx="2695">
                  <c:v>0.23648410859709387</c:v>
                </c:pt>
                <c:pt idx="2696">
                  <c:v>0.24556421958150992</c:v>
                </c:pt>
                <c:pt idx="2697">
                  <c:v>0.24964885933687542</c:v>
                </c:pt>
                <c:pt idx="2698">
                  <c:v>0.23449455421800927</c:v>
                </c:pt>
                <c:pt idx="2699">
                  <c:v>0.21012869661779973</c:v>
                </c:pt>
                <c:pt idx="2700">
                  <c:v>0.19091219441227239</c:v>
                </c:pt>
                <c:pt idx="2701">
                  <c:v>0.19398989434606248</c:v>
                </c:pt>
                <c:pt idx="2702">
                  <c:v>0.18078307383707548</c:v>
                </c:pt>
                <c:pt idx="2703">
                  <c:v>0.1649799062454069</c:v>
                </c:pt>
                <c:pt idx="2704">
                  <c:v>0.13605018367259372</c:v>
                </c:pt>
                <c:pt idx="2705">
                  <c:v>0.11831050699992179</c:v>
                </c:pt>
                <c:pt idx="2706">
                  <c:v>8.0058818997800082E-2</c:v>
                </c:pt>
                <c:pt idx="2707">
                  <c:v>6.6853645356974217E-2</c:v>
                </c:pt>
                <c:pt idx="2708">
                  <c:v>6.7689814826293562E-2</c:v>
                </c:pt>
                <c:pt idx="2709">
                  <c:v>9.6112842780240793E-2</c:v>
                </c:pt>
                <c:pt idx="2710">
                  <c:v>0.12733229603943544</c:v>
                </c:pt>
                <c:pt idx="2711">
                  <c:v>0.14224309026806309</c:v>
                </c:pt>
                <c:pt idx="2712">
                  <c:v>0.1740921410329152</c:v>
                </c:pt>
                <c:pt idx="2713">
                  <c:v>0.21731811995556</c:v>
                </c:pt>
                <c:pt idx="2714">
                  <c:v>0.24525274859964596</c:v>
                </c:pt>
                <c:pt idx="2715">
                  <c:v>0.2224539935909664</c:v>
                </c:pt>
                <c:pt idx="2716">
                  <c:v>0.20639254055892176</c:v>
                </c:pt>
                <c:pt idx="2717">
                  <c:v>0.22877893097025576</c:v>
                </c:pt>
                <c:pt idx="2718">
                  <c:v>0.2429453341465842</c:v>
                </c:pt>
                <c:pt idx="2719">
                  <c:v>0.21928677958958337</c:v>
                </c:pt>
                <c:pt idx="2720">
                  <c:v>0.23773407022832202</c:v>
                </c:pt>
                <c:pt idx="2721">
                  <c:v>0.23729404668850862</c:v>
                </c:pt>
                <c:pt idx="2722">
                  <c:v>0.2260291635202836</c:v>
                </c:pt>
                <c:pt idx="2723">
                  <c:v>0.20326408470677265</c:v>
                </c:pt>
                <c:pt idx="2724">
                  <c:v>0.18238896969292118</c:v>
                </c:pt>
                <c:pt idx="2725">
                  <c:v>0.17018059227666807</c:v>
                </c:pt>
                <c:pt idx="2726">
                  <c:v>0.16833556723093646</c:v>
                </c:pt>
                <c:pt idx="2727">
                  <c:v>0.16404160487660299</c:v>
                </c:pt>
                <c:pt idx="2728">
                  <c:v>0.14895173268304501</c:v>
                </c:pt>
                <c:pt idx="2729">
                  <c:v>0.14230880919357577</c:v>
                </c:pt>
                <c:pt idx="2730">
                  <c:v>0.14251616006574502</c:v>
                </c:pt>
                <c:pt idx="2731">
                  <c:v>0.13645930805951328</c:v>
                </c:pt>
                <c:pt idx="2732">
                  <c:v>0.13726186380693595</c:v>
                </c:pt>
                <c:pt idx="2733">
                  <c:v>0.14671766670501774</c:v>
                </c:pt>
                <c:pt idx="2734">
                  <c:v>0.16009126198578577</c:v>
                </c:pt>
                <c:pt idx="2735">
                  <c:v>0.18039045613073371</c:v>
                </c:pt>
                <c:pt idx="2736">
                  <c:v>0.19453813795953209</c:v>
                </c:pt>
                <c:pt idx="2737">
                  <c:v>0.22994926999774898</c:v>
                </c:pt>
                <c:pt idx="2738">
                  <c:v>0.25125603525955925</c:v>
                </c:pt>
                <c:pt idx="2739">
                  <c:v>0.26836714013893792</c:v>
                </c:pt>
                <c:pt idx="2740">
                  <c:v>0.27579748228583778</c:v>
                </c:pt>
                <c:pt idx="2741">
                  <c:v>0.23751144317087572</c:v>
                </c:pt>
                <c:pt idx="2742">
                  <c:v>0.22573478464912508</c:v>
                </c:pt>
                <c:pt idx="2743">
                  <c:v>0.21661625387911931</c:v>
                </c:pt>
                <c:pt idx="2744">
                  <c:v>0.19886797047398611</c:v>
                </c:pt>
                <c:pt idx="2745">
                  <c:v>0.19509265156574923</c:v>
                </c:pt>
                <c:pt idx="2746">
                  <c:v>0.18121717970540435</c:v>
                </c:pt>
                <c:pt idx="2747">
                  <c:v>0.18108621036813774</c:v>
                </c:pt>
                <c:pt idx="2748">
                  <c:v>0.17380186243889023</c:v>
                </c:pt>
                <c:pt idx="2749">
                  <c:v>0.17178503194015174</c:v>
                </c:pt>
                <c:pt idx="2750">
                  <c:v>0.19638002809690466</c:v>
                </c:pt>
                <c:pt idx="2751">
                  <c:v>0.21877082756241403</c:v>
                </c:pt>
                <c:pt idx="2752">
                  <c:v>0.25435988054197722</c:v>
                </c:pt>
                <c:pt idx="2753">
                  <c:v>0.26609050138543827</c:v>
                </c:pt>
                <c:pt idx="2754">
                  <c:v>0.25159042138161303</c:v>
                </c:pt>
                <c:pt idx="2755">
                  <c:v>0.25752452582765034</c:v>
                </c:pt>
                <c:pt idx="2756">
                  <c:v>0.23763167868398982</c:v>
                </c:pt>
                <c:pt idx="2757">
                  <c:v>0.22408282362121199</c:v>
                </c:pt>
                <c:pt idx="2758">
                  <c:v>0.21880881453055098</c:v>
                </c:pt>
                <c:pt idx="2759">
                  <c:v>0.23193208027920406</c:v>
                </c:pt>
                <c:pt idx="2760">
                  <c:v>0.23665565923111834</c:v>
                </c:pt>
                <c:pt idx="2761">
                  <c:v>0.23944000264058315</c:v>
                </c:pt>
                <c:pt idx="2762">
                  <c:v>0.23171708885609865</c:v>
                </c:pt>
                <c:pt idx="2763">
                  <c:v>0.21900534645108771</c:v>
                </c:pt>
                <c:pt idx="2764">
                  <c:v>0.21457495420652323</c:v>
                </c:pt>
                <c:pt idx="2765">
                  <c:v>0.2166761500467187</c:v>
                </c:pt>
                <c:pt idx="2766">
                  <c:v>0.21426979701154808</c:v>
                </c:pt>
                <c:pt idx="2767">
                  <c:v>0.20929052387719391</c:v>
                </c:pt>
                <c:pt idx="2768">
                  <c:v>0.20481593347155078</c:v>
                </c:pt>
                <c:pt idx="2769">
                  <c:v>0.19170967392884583</c:v>
                </c:pt>
                <c:pt idx="2770">
                  <c:v>0.19757736192828948</c:v>
                </c:pt>
                <c:pt idx="2771">
                  <c:v>0.212520016616464</c:v>
                </c:pt>
                <c:pt idx="2772">
                  <c:v>0.21119184264764793</c:v>
                </c:pt>
                <c:pt idx="2773">
                  <c:v>0.23020659361089643</c:v>
                </c:pt>
                <c:pt idx="2774">
                  <c:v>0.23907863483036354</c:v>
                </c:pt>
                <c:pt idx="2775">
                  <c:v>0.26703112505686993</c:v>
                </c:pt>
                <c:pt idx="2776">
                  <c:v>0.28271987487637545</c:v>
                </c:pt>
                <c:pt idx="2777">
                  <c:v>0.29081674597589657</c:v>
                </c:pt>
                <c:pt idx="2778">
                  <c:v>0.30914139260150564</c:v>
                </c:pt>
                <c:pt idx="2779">
                  <c:v>0.31400824247528952</c:v>
                </c:pt>
                <c:pt idx="2780">
                  <c:v>0.31675289626917408</c:v>
                </c:pt>
                <c:pt idx="2781">
                  <c:v>0.32206507667765788</c:v>
                </c:pt>
                <c:pt idx="2782">
                  <c:v>0.32631683551493812</c:v>
                </c:pt>
                <c:pt idx="2783">
                  <c:v>0.33096292008659578</c:v>
                </c:pt>
                <c:pt idx="2784">
                  <c:v>0.32731543354356629</c:v>
                </c:pt>
                <c:pt idx="2785">
                  <c:v>0.33788292615966231</c:v>
                </c:pt>
                <c:pt idx="2786">
                  <c:v>0.33610291360251537</c:v>
                </c:pt>
                <c:pt idx="2787">
                  <c:v>0.34053357453006244</c:v>
                </c:pt>
                <c:pt idx="2788">
                  <c:v>0.33339521698097613</c:v>
                </c:pt>
                <c:pt idx="2789">
                  <c:v>0.33202490755320785</c:v>
                </c:pt>
                <c:pt idx="2790">
                  <c:v>0.32896360321078416</c:v>
                </c:pt>
                <c:pt idx="2791">
                  <c:v>0.30951727270960494</c:v>
                </c:pt>
                <c:pt idx="2792">
                  <c:v>0.29155484142818</c:v>
                </c:pt>
                <c:pt idx="2793">
                  <c:v>0.2623962873033131</c:v>
                </c:pt>
                <c:pt idx="2794">
                  <c:v>0.2505223131417148</c:v>
                </c:pt>
                <c:pt idx="2795">
                  <c:v>0.24217216735934474</c:v>
                </c:pt>
                <c:pt idx="2796">
                  <c:v>0.23942388083146557</c:v>
                </c:pt>
                <c:pt idx="2797">
                  <c:v>0.24905476729420609</c:v>
                </c:pt>
                <c:pt idx="2798">
                  <c:v>0.23882673752652966</c:v>
                </c:pt>
                <c:pt idx="2799">
                  <c:v>0.2393463139989081</c:v>
                </c:pt>
                <c:pt idx="2800">
                  <c:v>0.22887461240356374</c:v>
                </c:pt>
                <c:pt idx="2801">
                  <c:v>0.22224590441876996</c:v>
                </c:pt>
                <c:pt idx="2802">
                  <c:v>0.21779259610791282</c:v>
                </c:pt>
                <c:pt idx="2803">
                  <c:v>0.21487699586818826</c:v>
                </c:pt>
                <c:pt idx="2804">
                  <c:v>0.21814295152223656</c:v>
                </c:pt>
                <c:pt idx="2805">
                  <c:v>0.2252431452793697</c:v>
                </c:pt>
                <c:pt idx="2806">
                  <c:v>0.23091882254708834</c:v>
                </c:pt>
                <c:pt idx="2807">
                  <c:v>0.23234577264088999</c:v>
                </c:pt>
                <c:pt idx="2808">
                  <c:v>0.2351995027834296</c:v>
                </c:pt>
                <c:pt idx="2809">
                  <c:v>0.23110992657723597</c:v>
                </c:pt>
                <c:pt idx="2810">
                  <c:v>0.24069342046372738</c:v>
                </c:pt>
                <c:pt idx="2811">
                  <c:v>0.24206108615189065</c:v>
                </c:pt>
                <c:pt idx="2812">
                  <c:v>0.24323007079523326</c:v>
                </c:pt>
                <c:pt idx="2813">
                  <c:v>0.2485938337535723</c:v>
                </c:pt>
                <c:pt idx="2814">
                  <c:v>0.24661954176129433</c:v>
                </c:pt>
                <c:pt idx="2815">
                  <c:v>0.24808953510109344</c:v>
                </c:pt>
                <c:pt idx="2816">
                  <c:v>0.24354165347318271</c:v>
                </c:pt>
                <c:pt idx="2817">
                  <c:v>0.23616061209157804</c:v>
                </c:pt>
                <c:pt idx="2818">
                  <c:v>0.23393841229164661</c:v>
                </c:pt>
                <c:pt idx="2819">
                  <c:v>0.23773066514710325</c:v>
                </c:pt>
                <c:pt idx="2820">
                  <c:v>0.23744258675614352</c:v>
                </c:pt>
                <c:pt idx="2821">
                  <c:v>0.23974705546334688</c:v>
                </c:pt>
                <c:pt idx="2822">
                  <c:v>0.23544556198136821</c:v>
                </c:pt>
                <c:pt idx="2823">
                  <c:v>0.24121592845776132</c:v>
                </c:pt>
                <c:pt idx="2824">
                  <c:v>0.2412083515515813</c:v>
                </c:pt>
                <c:pt idx="2825">
                  <c:v>0.24217672950816804</c:v>
                </c:pt>
                <c:pt idx="2826">
                  <c:v>0.24871797517160418</c:v>
                </c:pt>
                <c:pt idx="2827">
                  <c:v>0.24760883791103158</c:v>
                </c:pt>
                <c:pt idx="2828">
                  <c:v>0.2421503073896322</c:v>
                </c:pt>
                <c:pt idx="2829">
                  <c:v>0.24628265509196184</c:v>
                </c:pt>
                <c:pt idx="2830">
                  <c:v>0.26716437775441831</c:v>
                </c:pt>
                <c:pt idx="2831">
                  <c:v>0.26174820855708958</c:v>
                </c:pt>
                <c:pt idx="2832">
                  <c:v>0.26709870062930674</c:v>
                </c:pt>
                <c:pt idx="2833">
                  <c:v>0.28362992575676022</c:v>
                </c:pt>
                <c:pt idx="2834">
                  <c:v>0.27899310753217804</c:v>
                </c:pt>
                <c:pt idx="2835">
                  <c:v>0.2817045446151753</c:v>
                </c:pt>
                <c:pt idx="2836">
                  <c:v>0.29527023244365808</c:v>
                </c:pt>
                <c:pt idx="2837">
                  <c:v>0.28640525771181324</c:v>
                </c:pt>
                <c:pt idx="2838">
                  <c:v>0.25842297511803397</c:v>
                </c:pt>
                <c:pt idx="2839">
                  <c:v>0.18953623485065507</c:v>
                </c:pt>
                <c:pt idx="2840">
                  <c:v>0.14080271948595144</c:v>
                </c:pt>
                <c:pt idx="2841">
                  <c:v>6.6439016146683211E-2</c:v>
                </c:pt>
                <c:pt idx="2842">
                  <c:v>2.0268958733974673E-2</c:v>
                </c:pt>
                <c:pt idx="2843">
                  <c:v>1.5765319065214899E-2</c:v>
                </c:pt>
                <c:pt idx="2844">
                  <c:v>2.1474790941310346E-2</c:v>
                </c:pt>
                <c:pt idx="2845">
                  <c:v>1.456299588681547E-2</c:v>
                </c:pt>
                <c:pt idx="2846">
                  <c:v>1.5379355392320401E-2</c:v>
                </c:pt>
                <c:pt idx="2847">
                  <c:v>1.6340519628290282E-2</c:v>
                </c:pt>
                <c:pt idx="2848">
                  <c:v>1.5811518094972436E-2</c:v>
                </c:pt>
                <c:pt idx="2849">
                  <c:v>1.3079008202931557E-2</c:v>
                </c:pt>
                <c:pt idx="2850">
                  <c:v>1.3223691877057679E-2</c:v>
                </c:pt>
                <c:pt idx="2851">
                  <c:v>1.5257417371667878E-2</c:v>
                </c:pt>
                <c:pt idx="2852">
                  <c:v>1.7529451825175107E-2</c:v>
                </c:pt>
                <c:pt idx="2853">
                  <c:v>2.2301298070592605E-2</c:v>
                </c:pt>
                <c:pt idx="2854">
                  <c:v>2.4995163072386938E-2</c:v>
                </c:pt>
                <c:pt idx="2855">
                  <c:v>3.4694034171956656E-2</c:v>
                </c:pt>
                <c:pt idx="2856">
                  <c:v>3.9218875133858924E-2</c:v>
                </c:pt>
                <c:pt idx="2857">
                  <c:v>3.7988254858299146E-2</c:v>
                </c:pt>
                <c:pt idx="2858">
                  <c:v>3.72426443021526E-2</c:v>
                </c:pt>
                <c:pt idx="2859">
                  <c:v>3.2796634087489389E-2</c:v>
                </c:pt>
                <c:pt idx="2860">
                  <c:v>2.9613656518306674E-2</c:v>
                </c:pt>
                <c:pt idx="2861">
                  <c:v>3.1297508838010885E-2</c:v>
                </c:pt>
                <c:pt idx="2862">
                  <c:v>6.1221400127527074E-2</c:v>
                </c:pt>
                <c:pt idx="2863">
                  <c:v>5.8838780854098535E-2</c:v>
                </c:pt>
                <c:pt idx="2864">
                  <c:v>5.7226896061370727E-2</c:v>
                </c:pt>
                <c:pt idx="2865">
                  <c:v>5.9707402214128374E-2</c:v>
                </c:pt>
                <c:pt idx="2866">
                  <c:v>6.7763500963649928E-2</c:v>
                </c:pt>
                <c:pt idx="2867">
                  <c:v>5.302615216335619E-2</c:v>
                </c:pt>
                <c:pt idx="2868">
                  <c:v>5.9675587278306658E-2</c:v>
                </c:pt>
                <c:pt idx="2869">
                  <c:v>5.7571172973767307E-2</c:v>
                </c:pt>
                <c:pt idx="2870">
                  <c:v>5.4605558794615143E-2</c:v>
                </c:pt>
                <c:pt idx="2871">
                  <c:v>4.6940143449809645E-2</c:v>
                </c:pt>
                <c:pt idx="2872">
                  <c:v>4.6336849970886627E-2</c:v>
                </c:pt>
                <c:pt idx="2873">
                  <c:v>4.2697062750126746E-2</c:v>
                </c:pt>
                <c:pt idx="2874">
                  <c:v>3.6814435825809864E-2</c:v>
                </c:pt>
                <c:pt idx="2875">
                  <c:v>4.0808068799985948E-2</c:v>
                </c:pt>
                <c:pt idx="2876">
                  <c:v>5.4524278887658095E-2</c:v>
                </c:pt>
                <c:pt idx="2877">
                  <c:v>6.8202935414422669E-2</c:v>
                </c:pt>
                <c:pt idx="2878">
                  <c:v>7.7958664535669367E-2</c:v>
                </c:pt>
                <c:pt idx="2879">
                  <c:v>7.0858258976181185E-2</c:v>
                </c:pt>
                <c:pt idx="2880">
                  <c:v>6.4597591322680406E-2</c:v>
                </c:pt>
                <c:pt idx="2881">
                  <c:v>6.6509154773415208E-2</c:v>
                </c:pt>
                <c:pt idx="2882">
                  <c:v>9.6513372041223788E-2</c:v>
                </c:pt>
                <c:pt idx="2883">
                  <c:v>9.3344081258620634E-2</c:v>
                </c:pt>
                <c:pt idx="2884">
                  <c:v>9.5402959353089248E-2</c:v>
                </c:pt>
                <c:pt idx="2885">
                  <c:v>9.7095250303579031E-2</c:v>
                </c:pt>
                <c:pt idx="2886">
                  <c:v>0.10002376219564198</c:v>
                </c:pt>
                <c:pt idx="2887">
                  <c:v>9.0916667360557799E-2</c:v>
                </c:pt>
                <c:pt idx="2888">
                  <c:v>8.1014672487609643E-2</c:v>
                </c:pt>
                <c:pt idx="2889">
                  <c:v>5.6322414167364172E-2</c:v>
                </c:pt>
                <c:pt idx="2890">
                  <c:v>6.0238719168935861E-2</c:v>
                </c:pt>
                <c:pt idx="2891">
                  <c:v>5.235369167631769E-2</c:v>
                </c:pt>
                <c:pt idx="2892">
                  <c:v>4.5207272406953825E-2</c:v>
                </c:pt>
                <c:pt idx="2893">
                  <c:v>3.9629867643598618E-2</c:v>
                </c:pt>
                <c:pt idx="2894">
                  <c:v>3.011792573352132E-2</c:v>
                </c:pt>
                <c:pt idx="2895">
                  <c:v>2.7645107027157684E-2</c:v>
                </c:pt>
                <c:pt idx="2896">
                  <c:v>2.2976465222045189E-2</c:v>
                </c:pt>
                <c:pt idx="2897">
                  <c:v>2.644059015754931E-2</c:v>
                </c:pt>
                <c:pt idx="2898">
                  <c:v>1.6992951414364649E-2</c:v>
                </c:pt>
                <c:pt idx="2899">
                  <c:v>9.6084278801812743E-3</c:v>
                </c:pt>
                <c:pt idx="2900">
                  <c:v>7.7827092464910303E-3</c:v>
                </c:pt>
                <c:pt idx="2901">
                  <c:v>8.7586800487237416E-3</c:v>
                </c:pt>
                <c:pt idx="2902">
                  <c:v>8.5849973945525144E-3</c:v>
                </c:pt>
                <c:pt idx="2903">
                  <c:v>1.583966448408065E-2</c:v>
                </c:pt>
                <c:pt idx="2904">
                  <c:v>1.8882728368209516E-2</c:v>
                </c:pt>
                <c:pt idx="2905">
                  <c:v>1.3308213242242092E-2</c:v>
                </c:pt>
                <c:pt idx="2906">
                  <c:v>1.1709356983211442E-2</c:v>
                </c:pt>
                <c:pt idx="2907">
                  <c:v>9.3351871571997671E-3</c:v>
                </c:pt>
                <c:pt idx="2908">
                  <c:v>1.0204665080798869E-2</c:v>
                </c:pt>
                <c:pt idx="2909">
                  <c:v>9.4819362082934691E-3</c:v>
                </c:pt>
                <c:pt idx="2910">
                  <c:v>1.1248828009472496E-2</c:v>
                </c:pt>
                <c:pt idx="2911">
                  <c:v>1.2492467260877348E-2</c:v>
                </c:pt>
                <c:pt idx="2912">
                  <c:v>1.0892547069846516E-2</c:v>
                </c:pt>
                <c:pt idx="2913">
                  <c:v>1.1726927683760579E-2</c:v>
                </c:pt>
                <c:pt idx="2914">
                  <c:v>1.2209603704239045E-2</c:v>
                </c:pt>
                <c:pt idx="2915">
                  <c:v>1.3015254315983561E-2</c:v>
                </c:pt>
                <c:pt idx="2916">
                  <c:v>1.842531350577585E-2</c:v>
                </c:pt>
                <c:pt idx="2917">
                  <c:v>1.9891447919005462E-2</c:v>
                </c:pt>
                <c:pt idx="2918">
                  <c:v>2.6471533301401066E-2</c:v>
                </c:pt>
                <c:pt idx="2919">
                  <c:v>1.2524381633972964E-2</c:v>
                </c:pt>
                <c:pt idx="2920">
                  <c:v>2.5387000703945586E-2</c:v>
                </c:pt>
                <c:pt idx="2921">
                  <c:v>2.6238971142127383E-2</c:v>
                </c:pt>
                <c:pt idx="2922">
                  <c:v>2.9733266739799841E-2</c:v>
                </c:pt>
                <c:pt idx="2923">
                  <c:v>3.322146704248314E-2</c:v>
                </c:pt>
                <c:pt idx="2924">
                  <c:v>3.6041416501283827E-2</c:v>
                </c:pt>
                <c:pt idx="2925">
                  <c:v>2.9503413892888204E-2</c:v>
                </c:pt>
                <c:pt idx="2926">
                  <c:v>3.2299830499944844E-2</c:v>
                </c:pt>
                <c:pt idx="2927">
                  <c:v>2.9300218450862236E-2</c:v>
                </c:pt>
                <c:pt idx="2928">
                  <c:v>3.3559085947293926E-2</c:v>
                </c:pt>
                <c:pt idx="2929">
                  <c:v>3.4930494153950886E-2</c:v>
                </c:pt>
                <c:pt idx="2930">
                  <c:v>3.6555244338313767E-2</c:v>
                </c:pt>
                <c:pt idx="2931">
                  <c:v>3.6615907119806966E-2</c:v>
                </c:pt>
                <c:pt idx="2932">
                  <c:v>3.6170986828530836E-2</c:v>
                </c:pt>
                <c:pt idx="2933">
                  <c:v>3.6005789801283376E-2</c:v>
                </c:pt>
                <c:pt idx="2934">
                  <c:v>3.816716186392273E-2</c:v>
                </c:pt>
                <c:pt idx="2935">
                  <c:v>3.9008412660191193E-2</c:v>
                </c:pt>
                <c:pt idx="2936">
                  <c:v>3.7320867859010107E-2</c:v>
                </c:pt>
                <c:pt idx="2937">
                  <c:v>3.7878185276939487E-2</c:v>
                </c:pt>
                <c:pt idx="2938">
                  <c:v>4.420018703978279E-2</c:v>
                </c:pt>
                <c:pt idx="2939">
                  <c:v>5.5644263118444712E-2</c:v>
                </c:pt>
                <c:pt idx="2940">
                  <c:v>6.1905535474918651E-2</c:v>
                </c:pt>
                <c:pt idx="2941">
                  <c:v>4.1333738071840376E-2</c:v>
                </c:pt>
                <c:pt idx="2942">
                  <c:v>3.5729966018642263E-2</c:v>
                </c:pt>
                <c:pt idx="2943">
                  <c:v>3.035428097908217E-2</c:v>
                </c:pt>
                <c:pt idx="2944">
                  <c:v>3.163634493513471E-2</c:v>
                </c:pt>
                <c:pt idx="2945">
                  <c:v>2.0841786463109233E-2</c:v>
                </c:pt>
                <c:pt idx="2946">
                  <c:v>1.5005758280702315E-2</c:v>
                </c:pt>
                <c:pt idx="2947">
                  <c:v>1.6539732425430727E-2</c:v>
                </c:pt>
                <c:pt idx="2948">
                  <c:v>1.552652041587143E-2</c:v>
                </c:pt>
                <c:pt idx="2949">
                  <c:v>1.4112500128710941E-2</c:v>
                </c:pt>
                <c:pt idx="2950">
                  <c:v>1.1700597260830168E-2</c:v>
                </c:pt>
                <c:pt idx="2951">
                  <c:v>7.2516797046301021E-3</c:v>
                </c:pt>
                <c:pt idx="2952">
                  <c:v>6.3523459556171719E-3</c:v>
                </c:pt>
                <c:pt idx="2953">
                  <c:v>9.154320089836715E-3</c:v>
                </c:pt>
                <c:pt idx="2954">
                  <c:v>1.3024200453936124E-2</c:v>
                </c:pt>
                <c:pt idx="2955">
                  <c:v>1.5393733648490796E-2</c:v>
                </c:pt>
                <c:pt idx="2956">
                  <c:v>1.3156035999460651E-2</c:v>
                </c:pt>
                <c:pt idx="2957">
                  <c:v>1.278677803805376E-2</c:v>
                </c:pt>
                <c:pt idx="2958">
                  <c:v>1.5506753426094901E-2</c:v>
                </c:pt>
                <c:pt idx="2959">
                  <c:v>2.3157159375606858E-2</c:v>
                </c:pt>
                <c:pt idx="2960">
                  <c:v>1.7466354294373525E-2</c:v>
                </c:pt>
                <c:pt idx="2961">
                  <c:v>1.6523216124135012E-2</c:v>
                </c:pt>
                <c:pt idx="2962">
                  <c:v>1.6138674069653726E-2</c:v>
                </c:pt>
                <c:pt idx="2963">
                  <c:v>1.9551311534963409E-2</c:v>
                </c:pt>
                <c:pt idx="2964">
                  <c:v>2.0521124102144375E-2</c:v>
                </c:pt>
                <c:pt idx="2965">
                  <c:v>1.7898647150921924E-2</c:v>
                </c:pt>
                <c:pt idx="2966">
                  <c:v>1.7342840869261661E-2</c:v>
                </c:pt>
                <c:pt idx="2967">
                  <c:v>2.0007506287545936E-2</c:v>
                </c:pt>
                <c:pt idx="2968">
                  <c:v>1.9804188682569918E-2</c:v>
                </c:pt>
                <c:pt idx="2969">
                  <c:v>1.7560089618532337E-2</c:v>
                </c:pt>
                <c:pt idx="2970">
                  <c:v>2.3816726944786173E-2</c:v>
                </c:pt>
                <c:pt idx="2971">
                  <c:v>2.5002457305985017E-2</c:v>
                </c:pt>
                <c:pt idx="2972">
                  <c:v>2.6746161957260477E-2</c:v>
                </c:pt>
                <c:pt idx="2973">
                  <c:v>2.2123057322492645E-2</c:v>
                </c:pt>
                <c:pt idx="2974">
                  <c:v>1.9013239809330736E-2</c:v>
                </c:pt>
                <c:pt idx="2975">
                  <c:v>1.9559539021518441E-2</c:v>
                </c:pt>
                <c:pt idx="2976">
                  <c:v>2.1623296831282394E-2</c:v>
                </c:pt>
                <c:pt idx="2977">
                  <c:v>2.2334113657717484E-2</c:v>
                </c:pt>
                <c:pt idx="2978">
                  <c:v>2.5575355485399829E-2</c:v>
                </c:pt>
                <c:pt idx="2979">
                  <c:v>3.0727040085450838E-2</c:v>
                </c:pt>
                <c:pt idx="2980">
                  <c:v>2.6183397481745023E-2</c:v>
                </c:pt>
                <c:pt idx="2981">
                  <c:v>1.9680750567770668E-2</c:v>
                </c:pt>
                <c:pt idx="2982">
                  <c:v>1.7615928733359862E-2</c:v>
                </c:pt>
                <c:pt idx="2983">
                  <c:v>2.2579219636322742E-2</c:v>
                </c:pt>
                <c:pt idx="2984">
                  <c:v>3.1680562056548262E-2</c:v>
                </c:pt>
                <c:pt idx="2985">
                  <c:v>2.1812645687175013E-2</c:v>
                </c:pt>
                <c:pt idx="2986">
                  <c:v>1.7348853849029889E-2</c:v>
                </c:pt>
                <c:pt idx="2987">
                  <c:v>1.7063287474257498E-2</c:v>
                </c:pt>
                <c:pt idx="2988">
                  <c:v>1.1290599430558405E-2</c:v>
                </c:pt>
                <c:pt idx="2989">
                  <c:v>1.6485824709103029E-2</c:v>
                </c:pt>
                <c:pt idx="2990">
                  <c:v>1.5066140639410152E-2</c:v>
                </c:pt>
                <c:pt idx="2991">
                  <c:v>1.5859831293689178E-2</c:v>
                </c:pt>
                <c:pt idx="2992">
                  <c:v>1.4510490394988853E-2</c:v>
                </c:pt>
                <c:pt idx="2993">
                  <c:v>1.3194287052120385E-2</c:v>
                </c:pt>
                <c:pt idx="2994">
                  <c:v>1.108101809159337E-2</c:v>
                </c:pt>
                <c:pt idx="2995">
                  <c:v>1.5565525444455622E-2</c:v>
                </c:pt>
                <c:pt idx="2996">
                  <c:v>1.2817098662335455E-2</c:v>
                </c:pt>
                <c:pt idx="2997">
                  <c:v>1.6111140647807796E-2</c:v>
                </c:pt>
                <c:pt idx="2998">
                  <c:v>1.856473505013459E-2</c:v>
                </c:pt>
                <c:pt idx="2999">
                  <c:v>2.3980072166237116E-2</c:v>
                </c:pt>
                <c:pt idx="3000">
                  <c:v>2.1034636614097289E-2</c:v>
                </c:pt>
                <c:pt idx="3001">
                  <c:v>2.5818348803091175E-2</c:v>
                </c:pt>
                <c:pt idx="3002">
                  <c:v>3.353454847029904E-2</c:v>
                </c:pt>
                <c:pt idx="3003">
                  <c:v>3.9800090678021753E-2</c:v>
                </c:pt>
                <c:pt idx="3004">
                  <c:v>4.8318838097957888E-2</c:v>
                </c:pt>
                <c:pt idx="3005">
                  <c:v>4.4268362903480983E-2</c:v>
                </c:pt>
                <c:pt idx="3006">
                  <c:v>4.0570211351266178E-2</c:v>
                </c:pt>
                <c:pt idx="3007">
                  <c:v>3.0431846380939868E-2</c:v>
                </c:pt>
                <c:pt idx="3008">
                  <c:v>3.086645611886981E-2</c:v>
                </c:pt>
                <c:pt idx="3009">
                  <c:v>3.4035608847744182E-2</c:v>
                </c:pt>
                <c:pt idx="3010">
                  <c:v>3.9406014423495471E-2</c:v>
                </c:pt>
                <c:pt idx="3011">
                  <c:v>3.5236519212357702E-2</c:v>
                </c:pt>
                <c:pt idx="3012">
                  <c:v>3.4781712509379906E-2</c:v>
                </c:pt>
                <c:pt idx="3013">
                  <c:v>3.4756535046409666E-2</c:v>
                </c:pt>
                <c:pt idx="3014">
                  <c:v>3.8156885680682755E-2</c:v>
                </c:pt>
                <c:pt idx="3015">
                  <c:v>3.7201068980089895E-2</c:v>
                </c:pt>
                <c:pt idx="3016">
                  <c:v>3.8316739403194584E-2</c:v>
                </c:pt>
                <c:pt idx="3017">
                  <c:v>3.0880739904208636E-2</c:v>
                </c:pt>
                <c:pt idx="3018">
                  <c:v>3.0380969044760793E-2</c:v>
                </c:pt>
                <c:pt idx="3019">
                  <c:v>2.7849245681761111E-2</c:v>
                </c:pt>
                <c:pt idx="3020">
                  <c:v>3.1506099652882424E-2</c:v>
                </c:pt>
                <c:pt idx="3021">
                  <c:v>3.2362409297288772E-2</c:v>
                </c:pt>
                <c:pt idx="3022">
                  <c:v>3.0368401740101681E-2</c:v>
                </c:pt>
                <c:pt idx="3023">
                  <c:v>3.0250618219105206E-2</c:v>
                </c:pt>
                <c:pt idx="3024">
                  <c:v>3.4259588480235789E-2</c:v>
                </c:pt>
                <c:pt idx="3025">
                  <c:v>3.5415198261993061E-2</c:v>
                </c:pt>
                <c:pt idx="3026">
                  <c:v>3.4290059681559217E-2</c:v>
                </c:pt>
                <c:pt idx="3027">
                  <c:v>3.8567840218365394E-2</c:v>
                </c:pt>
                <c:pt idx="3028">
                  <c:v>4.3515050480948954E-2</c:v>
                </c:pt>
                <c:pt idx="3029">
                  <c:v>5.4221390669651003E-2</c:v>
                </c:pt>
                <c:pt idx="3030">
                  <c:v>4.5238824219375244E-2</c:v>
                </c:pt>
                <c:pt idx="3031">
                  <c:v>4.6281177355662076E-2</c:v>
                </c:pt>
                <c:pt idx="3032">
                  <c:v>3.6006615802372161E-2</c:v>
                </c:pt>
                <c:pt idx="3033">
                  <c:v>3.3371097579529573E-2</c:v>
                </c:pt>
                <c:pt idx="3034">
                  <c:v>2.8059049129928314E-2</c:v>
                </c:pt>
                <c:pt idx="3035">
                  <c:v>2.7603950145446761E-2</c:v>
                </c:pt>
                <c:pt idx="3036">
                  <c:v>3.0640527772035922E-2</c:v>
                </c:pt>
                <c:pt idx="3037">
                  <c:v>2.3876819728929938E-2</c:v>
                </c:pt>
                <c:pt idx="3038">
                  <c:v>2.9859318446140513E-2</c:v>
                </c:pt>
                <c:pt idx="3039">
                  <c:v>2.6876581028754998E-2</c:v>
                </c:pt>
                <c:pt idx="3040">
                  <c:v>2.4093714833967231E-2</c:v>
                </c:pt>
                <c:pt idx="3041">
                  <c:v>2.5236993813720209E-2</c:v>
                </c:pt>
                <c:pt idx="3042">
                  <c:v>2.443333803407326E-2</c:v>
                </c:pt>
                <c:pt idx="3043">
                  <c:v>1.9640747076041548E-2</c:v>
                </c:pt>
                <c:pt idx="3044">
                  <c:v>2.1260889275364195E-2</c:v>
                </c:pt>
                <c:pt idx="3045">
                  <c:v>2.1610718056006083E-2</c:v>
                </c:pt>
                <c:pt idx="3046">
                  <c:v>2.1948066060638788E-2</c:v>
                </c:pt>
                <c:pt idx="3047">
                  <c:v>8.0332644352967379E-3</c:v>
                </c:pt>
                <c:pt idx="3048">
                  <c:v>1.05806515737439E-2</c:v>
                </c:pt>
                <c:pt idx="3049">
                  <c:v>1.2629901192703574E-2</c:v>
                </c:pt>
                <c:pt idx="3050">
                  <c:v>1.6433861223920331E-2</c:v>
                </c:pt>
                <c:pt idx="3051">
                  <c:v>2.3237937400155669E-2</c:v>
                </c:pt>
                <c:pt idx="3052">
                  <c:v>2.775492077938696E-2</c:v>
                </c:pt>
                <c:pt idx="3053">
                  <c:v>2.8561591321981699E-2</c:v>
                </c:pt>
                <c:pt idx="3054">
                  <c:v>3.4220519019258551E-2</c:v>
                </c:pt>
                <c:pt idx="3055">
                  <c:v>2.6087715267029674E-2</c:v>
                </c:pt>
                <c:pt idx="3056">
                  <c:v>2.4508170142652115E-2</c:v>
                </c:pt>
                <c:pt idx="3057">
                  <c:v>2.8286690730124284E-2</c:v>
                </c:pt>
                <c:pt idx="3058">
                  <c:v>2.8249221705020991E-2</c:v>
                </c:pt>
                <c:pt idx="3059">
                  <c:v>2.0386353119933153E-2</c:v>
                </c:pt>
                <c:pt idx="3060">
                  <c:v>1.6583480391784287E-2</c:v>
                </c:pt>
                <c:pt idx="3061">
                  <c:v>1.4315321487166646E-2</c:v>
                </c:pt>
                <c:pt idx="3062">
                  <c:v>1.5417673024033867E-2</c:v>
                </c:pt>
                <c:pt idx="3063">
                  <c:v>1.595301866313948E-2</c:v>
                </c:pt>
                <c:pt idx="3064">
                  <c:v>1.7030092777389601E-2</c:v>
                </c:pt>
                <c:pt idx="3065">
                  <c:v>1.8955695119449074E-2</c:v>
                </c:pt>
                <c:pt idx="3066">
                  <c:v>2.2222131383763711E-2</c:v>
                </c:pt>
                <c:pt idx="3067">
                  <c:v>2.6794050015427475E-2</c:v>
                </c:pt>
                <c:pt idx="3068">
                  <c:v>2.8531409912655448E-2</c:v>
                </c:pt>
                <c:pt idx="3069">
                  <c:v>2.6765138686840252E-2</c:v>
                </c:pt>
                <c:pt idx="3070">
                  <c:v>3.0748463155023907E-2</c:v>
                </c:pt>
                <c:pt idx="3071">
                  <c:v>1.9113499010410963E-2</c:v>
                </c:pt>
                <c:pt idx="3072">
                  <c:v>1.1988653664287467E-2</c:v>
                </c:pt>
                <c:pt idx="3073">
                  <c:v>5.3330498846599359E-3</c:v>
                </c:pt>
                <c:pt idx="3074">
                  <c:v>3.641731887104099E-3</c:v>
                </c:pt>
                <c:pt idx="3075">
                  <c:v>9.021758428431545E-3</c:v>
                </c:pt>
                <c:pt idx="3076">
                  <c:v>1.2541736640671663E-2</c:v>
                </c:pt>
                <c:pt idx="3077">
                  <c:v>1.898235845077029E-2</c:v>
                </c:pt>
                <c:pt idx="3078">
                  <c:v>2.59800813712107E-2</c:v>
                </c:pt>
                <c:pt idx="3079">
                  <c:v>3.8952362680895532E-2</c:v>
                </c:pt>
                <c:pt idx="3080">
                  <c:v>4.6116515299471937E-2</c:v>
                </c:pt>
                <c:pt idx="3081">
                  <c:v>5.1225084302869622E-2</c:v>
                </c:pt>
                <c:pt idx="3082">
                  <c:v>5.5027507216220073E-2</c:v>
                </c:pt>
                <c:pt idx="3083">
                  <c:v>5.234865709983056E-2</c:v>
                </c:pt>
                <c:pt idx="3084">
                  <c:v>4.6179825930887888E-2</c:v>
                </c:pt>
                <c:pt idx="3085">
                  <c:v>2.527030612531099E-2</c:v>
                </c:pt>
                <c:pt idx="3086">
                  <c:v>1.5868074756736072E-2</c:v>
                </c:pt>
                <c:pt idx="3087">
                  <c:v>2.0383244497076718E-2</c:v>
                </c:pt>
                <c:pt idx="3088">
                  <c:v>2.0058574592839554E-2</c:v>
                </c:pt>
                <c:pt idx="3089">
                  <c:v>2.3704630272399402E-2</c:v>
                </c:pt>
                <c:pt idx="3090">
                  <c:v>9.5890767307172074E-3</c:v>
                </c:pt>
                <c:pt idx="3091">
                  <c:v>5.6743247551048395E-3</c:v>
                </c:pt>
                <c:pt idx="3092">
                  <c:v>3.4541071397755797E-3</c:v>
                </c:pt>
                <c:pt idx="3093">
                  <c:v>1.6261390355453939E-3</c:v>
                </c:pt>
                <c:pt idx="3094">
                  <c:v>3.8114136989461454E-3</c:v>
                </c:pt>
                <c:pt idx="3095">
                  <c:v>1.233646711819974E-2</c:v>
                </c:pt>
                <c:pt idx="3096">
                  <c:v>1.0761932082130145E-2</c:v>
                </c:pt>
                <c:pt idx="3097">
                  <c:v>1.0842263598708473E-2</c:v>
                </c:pt>
                <c:pt idx="3098">
                  <c:v>1.8573517016098464E-2</c:v>
                </c:pt>
                <c:pt idx="3099">
                  <c:v>2.7114146411888577E-2</c:v>
                </c:pt>
                <c:pt idx="3100">
                  <c:v>2.1880382940684857E-2</c:v>
                </c:pt>
                <c:pt idx="3101">
                  <c:v>2.0648554788663818E-2</c:v>
                </c:pt>
                <c:pt idx="3102">
                  <c:v>2.6037214010731627E-2</c:v>
                </c:pt>
                <c:pt idx="3103">
                  <c:v>2.650681707951115E-2</c:v>
                </c:pt>
                <c:pt idx="3104">
                  <c:v>2.2713406287628506E-2</c:v>
                </c:pt>
                <c:pt idx="3105">
                  <c:v>1.6910029438149145E-2</c:v>
                </c:pt>
                <c:pt idx="3106">
                  <c:v>1.9809439856230914E-2</c:v>
                </c:pt>
                <c:pt idx="3107">
                  <c:v>2.2848779153790327E-2</c:v>
                </c:pt>
                <c:pt idx="3108">
                  <c:v>2.4462009291949402E-2</c:v>
                </c:pt>
                <c:pt idx="3109">
                  <c:v>2.7621348806108989E-2</c:v>
                </c:pt>
                <c:pt idx="3110">
                  <c:v>2.2758791380455945E-2</c:v>
                </c:pt>
                <c:pt idx="3111">
                  <c:v>1.5052423631569162E-2</c:v>
                </c:pt>
                <c:pt idx="3112">
                  <c:v>1.7717155238670255E-2</c:v>
                </c:pt>
                <c:pt idx="3113">
                  <c:v>1.3628982875580743E-2</c:v>
                </c:pt>
                <c:pt idx="3114">
                  <c:v>1.5096155667367822E-2</c:v>
                </c:pt>
                <c:pt idx="3115">
                  <c:v>1.6180688338566698E-2</c:v>
                </c:pt>
                <c:pt idx="3116">
                  <c:v>2.2893521870207701E-2</c:v>
                </c:pt>
                <c:pt idx="3117">
                  <c:v>2.3846993311073563E-2</c:v>
                </c:pt>
                <c:pt idx="3118">
                  <c:v>2.6719938059783063E-2</c:v>
                </c:pt>
                <c:pt idx="3119">
                  <c:v>2.3417500715983742E-2</c:v>
                </c:pt>
                <c:pt idx="3120">
                  <c:v>2.5201775326709423E-2</c:v>
                </c:pt>
                <c:pt idx="3121">
                  <c:v>2.7426691290221097E-2</c:v>
                </c:pt>
                <c:pt idx="3122">
                  <c:v>2.8658072683937927E-2</c:v>
                </c:pt>
                <c:pt idx="3123">
                  <c:v>3.1871119277950159E-2</c:v>
                </c:pt>
                <c:pt idx="3124">
                  <c:v>3.1062628434222514E-2</c:v>
                </c:pt>
                <c:pt idx="3125">
                  <c:v>3.3747484529204556E-2</c:v>
                </c:pt>
                <c:pt idx="3126">
                  <c:v>2.8412311513239284E-2</c:v>
                </c:pt>
                <c:pt idx="3127">
                  <c:v>2.5355982580998471E-2</c:v>
                </c:pt>
                <c:pt idx="3128">
                  <c:v>2.890801235284917E-2</c:v>
                </c:pt>
                <c:pt idx="3129">
                  <c:v>2.7675029926784202E-2</c:v>
                </c:pt>
                <c:pt idx="3130">
                  <c:v>2.7357487216817352E-2</c:v>
                </c:pt>
                <c:pt idx="3131">
                  <c:v>2.6778293306632721E-2</c:v>
                </c:pt>
                <c:pt idx="3132">
                  <c:v>2.5888204212270241E-2</c:v>
                </c:pt>
                <c:pt idx="3133">
                  <c:v>1.722017419965299E-2</c:v>
                </c:pt>
                <c:pt idx="3134">
                  <c:v>1.8265407607452828E-2</c:v>
                </c:pt>
                <c:pt idx="3135">
                  <c:v>1.8643401325448047E-2</c:v>
                </c:pt>
                <c:pt idx="3136">
                  <c:v>2.3512589126140945E-2</c:v>
                </c:pt>
                <c:pt idx="3137">
                  <c:v>1.3705015239266016E-2</c:v>
                </c:pt>
                <c:pt idx="3138">
                  <c:v>4.0108034418288767E-3</c:v>
                </c:pt>
                <c:pt idx="3139">
                  <c:v>6.7029150456515774E-3</c:v>
                </c:pt>
                <c:pt idx="3140">
                  <c:v>3.9693684257285176E-3</c:v>
                </c:pt>
                <c:pt idx="3141">
                  <c:v>3.4827578992915652E-3</c:v>
                </c:pt>
                <c:pt idx="3142">
                  <c:v>1.9619652625890759E-3</c:v>
                </c:pt>
                <c:pt idx="3143">
                  <c:v>2.4904345328009142E-3</c:v>
                </c:pt>
                <c:pt idx="3144">
                  <c:v>3.5503215474681441E-3</c:v>
                </c:pt>
                <c:pt idx="3145">
                  <c:v>4.6907968192710942E-3</c:v>
                </c:pt>
                <c:pt idx="3146">
                  <c:v>6.7488539776476173E-3</c:v>
                </c:pt>
                <c:pt idx="3147">
                  <c:v>1.2246647979329993E-2</c:v>
                </c:pt>
                <c:pt idx="3148">
                  <c:v>9.5374781227014344E-3</c:v>
                </c:pt>
                <c:pt idx="3149">
                  <c:v>1.8992883007524379E-2</c:v>
                </c:pt>
                <c:pt idx="3150">
                  <c:v>1.6643046964690506E-2</c:v>
                </c:pt>
                <c:pt idx="3151">
                  <c:v>1.5020396491315188E-2</c:v>
                </c:pt>
                <c:pt idx="3152">
                  <c:v>2.7353828153300046E-2</c:v>
                </c:pt>
                <c:pt idx="3153">
                  <c:v>3.3571195820284838E-2</c:v>
                </c:pt>
                <c:pt idx="3154">
                  <c:v>3.3938704578434044E-2</c:v>
                </c:pt>
                <c:pt idx="3155">
                  <c:v>2.5297583459556718E-2</c:v>
                </c:pt>
                <c:pt idx="3156">
                  <c:v>2.7372866747851016E-2</c:v>
                </c:pt>
                <c:pt idx="3157">
                  <c:v>2.7272836830794012E-2</c:v>
                </c:pt>
                <c:pt idx="3158">
                  <c:v>3.4354275502938354E-2</c:v>
                </c:pt>
                <c:pt idx="3159">
                  <c:v>3.7311404758303301E-2</c:v>
                </c:pt>
                <c:pt idx="3160">
                  <c:v>3.049397907986328E-2</c:v>
                </c:pt>
                <c:pt idx="3161">
                  <c:v>2.5876239339566905E-2</c:v>
                </c:pt>
                <c:pt idx="3162">
                  <c:v>2.9348221187053009E-2</c:v>
                </c:pt>
                <c:pt idx="3163">
                  <c:v>3.5696663417620011E-2</c:v>
                </c:pt>
                <c:pt idx="3164">
                  <c:v>5.2409314000365914E-2</c:v>
                </c:pt>
                <c:pt idx="3165">
                  <c:v>6.0576916131591163E-2</c:v>
                </c:pt>
                <c:pt idx="3166">
                  <c:v>5.5467700473236119E-2</c:v>
                </c:pt>
                <c:pt idx="3167">
                  <c:v>4.7823626406328194E-2</c:v>
                </c:pt>
                <c:pt idx="3168">
                  <c:v>5.2640226314066181E-2</c:v>
                </c:pt>
                <c:pt idx="3169">
                  <c:v>5.4055997459007687E-2</c:v>
                </c:pt>
                <c:pt idx="3170">
                  <c:v>5.8015559022067849E-2</c:v>
                </c:pt>
                <c:pt idx="3171">
                  <c:v>5.820679829312176E-2</c:v>
                </c:pt>
                <c:pt idx="3172">
                  <c:v>5.8789628364108233E-2</c:v>
                </c:pt>
                <c:pt idx="3173">
                  <c:v>5.7068050388328462E-2</c:v>
                </c:pt>
                <c:pt idx="3174">
                  <c:v>6.1150231386333319E-2</c:v>
                </c:pt>
                <c:pt idx="3175">
                  <c:v>6.6097087013567604E-2</c:v>
                </c:pt>
                <c:pt idx="3176">
                  <c:v>5.6030028325968241E-2</c:v>
                </c:pt>
                <c:pt idx="3177">
                  <c:v>5.0202373675627979E-2</c:v>
                </c:pt>
                <c:pt idx="3178">
                  <c:v>4.7753801070138394E-2</c:v>
                </c:pt>
                <c:pt idx="3179">
                  <c:v>4.3945764846756177E-2</c:v>
                </c:pt>
                <c:pt idx="3180">
                  <c:v>3.659544339971943E-2</c:v>
                </c:pt>
                <c:pt idx="3181">
                  <c:v>3.2113142804124827E-2</c:v>
                </c:pt>
                <c:pt idx="3182">
                  <c:v>3.3969763913231366E-2</c:v>
                </c:pt>
                <c:pt idx="3183">
                  <c:v>3.3782910730045065E-2</c:v>
                </c:pt>
                <c:pt idx="3184">
                  <c:v>3.8165321028377358E-2</c:v>
                </c:pt>
                <c:pt idx="3185">
                  <c:v>3.9162580575106694E-2</c:v>
                </c:pt>
                <c:pt idx="3186">
                  <c:v>3.3160170595385854E-2</c:v>
                </c:pt>
                <c:pt idx="3187">
                  <c:v>3.7978479204438829E-2</c:v>
                </c:pt>
                <c:pt idx="3188">
                  <c:v>4.0438011807339934E-2</c:v>
                </c:pt>
                <c:pt idx="3189">
                  <c:v>4.1171444354108196E-2</c:v>
                </c:pt>
                <c:pt idx="3190">
                  <c:v>3.772922126944616E-2</c:v>
                </c:pt>
                <c:pt idx="3191">
                  <c:v>3.8428661846397101E-2</c:v>
                </c:pt>
                <c:pt idx="3192">
                  <c:v>4.4332702743449179E-2</c:v>
                </c:pt>
                <c:pt idx="3193">
                  <c:v>4.9558591138083488E-2</c:v>
                </c:pt>
                <c:pt idx="3194">
                  <c:v>6.5621058937583701E-2</c:v>
                </c:pt>
                <c:pt idx="3195">
                  <c:v>6.1369453015886512E-2</c:v>
                </c:pt>
                <c:pt idx="3196">
                  <c:v>1.250125512668656E-2</c:v>
                </c:pt>
                <c:pt idx="3197">
                  <c:v>5.8056597582095339E-2</c:v>
                </c:pt>
                <c:pt idx="3198">
                  <c:v>4.5606116507684979E-2</c:v>
                </c:pt>
                <c:pt idx="3199">
                  <c:v>3.9690607846917102E-2</c:v>
                </c:pt>
                <c:pt idx="3200">
                  <c:v>3.0135512513168292E-2</c:v>
                </c:pt>
                <c:pt idx="3201">
                  <c:v>2.5868229258419383E-2</c:v>
                </c:pt>
                <c:pt idx="3202">
                  <c:v>2.5242577714862841E-2</c:v>
                </c:pt>
                <c:pt idx="3203">
                  <c:v>2.5551669793370067E-2</c:v>
                </c:pt>
                <c:pt idx="3204">
                  <c:v>2.9037912635139003E-2</c:v>
                </c:pt>
                <c:pt idx="3205">
                  <c:v>2.9034457915060943E-2</c:v>
                </c:pt>
                <c:pt idx="3206">
                  <c:v>2.9616932748583884E-2</c:v>
                </c:pt>
                <c:pt idx="3207">
                  <c:v>2.766705009858602E-2</c:v>
                </c:pt>
                <c:pt idx="3208">
                  <c:v>2.7359918840377525E-2</c:v>
                </c:pt>
                <c:pt idx="3209">
                  <c:v>2.9815900141484893E-2</c:v>
                </c:pt>
                <c:pt idx="3210">
                  <c:v>3.1680418326237435E-2</c:v>
                </c:pt>
                <c:pt idx="3211">
                  <c:v>3.11576224650543E-2</c:v>
                </c:pt>
                <c:pt idx="3212">
                  <c:v>3.3625596632788628E-2</c:v>
                </c:pt>
                <c:pt idx="3213">
                  <c:v>3.1824516689111314E-2</c:v>
                </c:pt>
                <c:pt idx="3214">
                  <c:v>3.0080829081172492E-2</c:v>
                </c:pt>
                <c:pt idx="3215">
                  <c:v>2.9565015160610851E-2</c:v>
                </c:pt>
                <c:pt idx="3216">
                  <c:v>2.8481596965934376E-2</c:v>
                </c:pt>
                <c:pt idx="3217">
                  <c:v>2.3771480847298659E-2</c:v>
                </c:pt>
                <c:pt idx="3218">
                  <c:v>2.4797753549293124E-2</c:v>
                </c:pt>
                <c:pt idx="3219">
                  <c:v>2.2603478793451592E-2</c:v>
                </c:pt>
                <c:pt idx="3220">
                  <c:v>1.8168474424099381E-2</c:v>
                </c:pt>
                <c:pt idx="3221">
                  <c:v>1.671126232943786E-2</c:v>
                </c:pt>
                <c:pt idx="3222">
                  <c:v>1.7783473297199509E-2</c:v>
                </c:pt>
                <c:pt idx="3223">
                  <c:v>1.3239077179573995E-2</c:v>
                </c:pt>
                <c:pt idx="3224">
                  <c:v>1.4410874541148876E-2</c:v>
                </c:pt>
                <c:pt idx="3225">
                  <c:v>1.3964846751194625E-2</c:v>
                </c:pt>
                <c:pt idx="3226">
                  <c:v>1.5661572456482191E-2</c:v>
                </c:pt>
                <c:pt idx="3227">
                  <c:v>1.5987986295429458E-2</c:v>
                </c:pt>
                <c:pt idx="3228">
                  <c:v>1.7401257571079572E-2</c:v>
                </c:pt>
                <c:pt idx="3229">
                  <c:v>2.1032743133226641E-2</c:v>
                </c:pt>
                <c:pt idx="3230">
                  <c:v>1.9891180294276556E-2</c:v>
                </c:pt>
                <c:pt idx="3231">
                  <c:v>2.218462984886159E-2</c:v>
                </c:pt>
                <c:pt idx="3232">
                  <c:v>2.3899148182663529E-2</c:v>
                </c:pt>
                <c:pt idx="3233">
                  <c:v>2.585171530202824E-2</c:v>
                </c:pt>
                <c:pt idx="3234">
                  <c:v>2.4806658790158798E-2</c:v>
                </c:pt>
                <c:pt idx="3235">
                  <c:v>2.2016014756127661E-2</c:v>
                </c:pt>
                <c:pt idx="3236">
                  <c:v>2.2017596540952956E-2</c:v>
                </c:pt>
                <c:pt idx="3237">
                  <c:v>2.158115543540462E-2</c:v>
                </c:pt>
                <c:pt idx="3238">
                  <c:v>2.7583948282877534E-2</c:v>
                </c:pt>
                <c:pt idx="3239">
                  <c:v>2.7182325621617983E-2</c:v>
                </c:pt>
                <c:pt idx="3240">
                  <c:v>2.3672277809982118E-2</c:v>
                </c:pt>
                <c:pt idx="3241">
                  <c:v>2.664297501764297E-2</c:v>
                </c:pt>
                <c:pt idx="3242">
                  <c:v>2.444075371306462E-2</c:v>
                </c:pt>
                <c:pt idx="3243">
                  <c:v>2.8267164300024638E-2</c:v>
                </c:pt>
                <c:pt idx="3244">
                  <c:v>3.6626425234031458E-2</c:v>
                </c:pt>
                <c:pt idx="3245">
                  <c:v>4.2063590229435517E-2</c:v>
                </c:pt>
                <c:pt idx="3246">
                  <c:v>4.2495296558492809E-2</c:v>
                </c:pt>
                <c:pt idx="3247">
                  <c:v>3.9473964249041885E-2</c:v>
                </c:pt>
                <c:pt idx="3248">
                  <c:v>4.4924621829945804E-2</c:v>
                </c:pt>
                <c:pt idx="3249">
                  <c:v>5.141441065850335E-2</c:v>
                </c:pt>
                <c:pt idx="3250">
                  <c:v>4.1204308502203059E-2</c:v>
                </c:pt>
                <c:pt idx="3251">
                  <c:v>4.7472938494567102E-2</c:v>
                </c:pt>
                <c:pt idx="3252">
                  <c:v>6.1851155731045139E-2</c:v>
                </c:pt>
                <c:pt idx="3253">
                  <c:v>7.0173307141872601E-2</c:v>
                </c:pt>
                <c:pt idx="3254">
                  <c:v>5.4306480174740157E-2</c:v>
                </c:pt>
                <c:pt idx="3255">
                  <c:v>7.6073263904150562E-2</c:v>
                </c:pt>
                <c:pt idx="3256">
                  <c:v>7.605883896236279E-2</c:v>
                </c:pt>
                <c:pt idx="3257">
                  <c:v>2.416102641075334E-2</c:v>
                </c:pt>
                <c:pt idx="3258">
                  <c:v>2.227531195657792E-2</c:v>
                </c:pt>
                <c:pt idx="3259">
                  <c:v>8.6980133433473359E-3</c:v>
                </c:pt>
                <c:pt idx="3260">
                  <c:v>1.2900387918943939E-2</c:v>
                </c:pt>
                <c:pt idx="3261">
                  <c:v>7.6954609236614003E-3</c:v>
                </c:pt>
                <c:pt idx="3262">
                  <c:v>5.1090197584997476E-3</c:v>
                </c:pt>
                <c:pt idx="3263">
                  <c:v>5.4876536710826334E-3</c:v>
                </c:pt>
                <c:pt idx="3264">
                  <c:v>4.2466756942784413E-3</c:v>
                </c:pt>
                <c:pt idx="3265">
                  <c:v>4.9016437352150961E-3</c:v>
                </c:pt>
                <c:pt idx="3266">
                  <c:v>5.174348315607917E-3</c:v>
                </c:pt>
                <c:pt idx="3267">
                  <c:v>7.3292050446592599E-3</c:v>
                </c:pt>
                <c:pt idx="3268">
                  <c:v>7.0232684924440535E-3</c:v>
                </c:pt>
                <c:pt idx="3269">
                  <c:v>7.5074070183254616E-3</c:v>
                </c:pt>
                <c:pt idx="3270">
                  <c:v>6.4116267993808533E-3</c:v>
                </c:pt>
                <c:pt idx="3271">
                  <c:v>7.39014271193493E-3</c:v>
                </c:pt>
                <c:pt idx="3272">
                  <c:v>8.6552054361406679E-3</c:v>
                </c:pt>
                <c:pt idx="3273">
                  <c:v>9.8610036192989439E-3</c:v>
                </c:pt>
                <c:pt idx="3274">
                  <c:v>1.1866025727251277E-2</c:v>
                </c:pt>
                <c:pt idx="3275">
                  <c:v>9.718951525988331E-3</c:v>
                </c:pt>
                <c:pt idx="3276">
                  <c:v>1.0457980629593458E-2</c:v>
                </c:pt>
                <c:pt idx="3277">
                  <c:v>1.3747803214061369E-2</c:v>
                </c:pt>
                <c:pt idx="3278">
                  <c:v>1.3824010670610603E-2</c:v>
                </c:pt>
                <c:pt idx="3279">
                  <c:v>1.1140583877568538E-2</c:v>
                </c:pt>
                <c:pt idx="3280">
                  <c:v>1.0045596292823228E-2</c:v>
                </c:pt>
                <c:pt idx="3281">
                  <c:v>1.0444970924570215E-2</c:v>
                </c:pt>
                <c:pt idx="3282">
                  <c:v>1.1965562645096232E-2</c:v>
                </c:pt>
                <c:pt idx="3283">
                  <c:v>9.0957778656902116E-3</c:v>
                </c:pt>
                <c:pt idx="3284">
                  <c:v>8.8698717590152895E-3</c:v>
                </c:pt>
                <c:pt idx="3285">
                  <c:v>1.0650640966990374E-2</c:v>
                </c:pt>
                <c:pt idx="3286">
                  <c:v>8.48900622225786E-3</c:v>
                </c:pt>
                <c:pt idx="3287">
                  <c:v>1.1310028250419244E-2</c:v>
                </c:pt>
                <c:pt idx="3288">
                  <c:v>9.4763231481098872E-3</c:v>
                </c:pt>
                <c:pt idx="3289">
                  <c:v>9.4365362555578793E-3</c:v>
                </c:pt>
                <c:pt idx="3290">
                  <c:v>6.7939930564327811E-3</c:v>
                </c:pt>
                <c:pt idx="3291">
                  <c:v>7.3307550058326716E-3</c:v>
                </c:pt>
                <c:pt idx="3292">
                  <c:v>7.6843114622603048E-3</c:v>
                </c:pt>
                <c:pt idx="3293">
                  <c:v>7.5695972327066031E-3</c:v>
                </c:pt>
                <c:pt idx="3294">
                  <c:v>1.0090813744305671E-2</c:v>
                </c:pt>
                <c:pt idx="3295">
                  <c:v>9.0822065085961086E-3</c:v>
                </c:pt>
                <c:pt idx="3296">
                  <c:v>8.860577967018916E-3</c:v>
                </c:pt>
                <c:pt idx="3297">
                  <c:v>1.0487591990002557E-2</c:v>
                </c:pt>
                <c:pt idx="3298">
                  <c:v>1.1434369613352355E-2</c:v>
                </c:pt>
                <c:pt idx="3299">
                  <c:v>9.3511063862472578E-3</c:v>
                </c:pt>
                <c:pt idx="3300">
                  <c:v>7.9650746005738449E-3</c:v>
                </c:pt>
                <c:pt idx="3301">
                  <c:v>8.8071397385120972E-3</c:v>
                </c:pt>
                <c:pt idx="3302">
                  <c:v>1.0668921638313844E-2</c:v>
                </c:pt>
                <c:pt idx="3303">
                  <c:v>9.3678278326151405E-3</c:v>
                </c:pt>
                <c:pt idx="3304">
                  <c:v>6.6482717969255471E-3</c:v>
                </c:pt>
                <c:pt idx="3305">
                  <c:v>7.6035036228508761E-3</c:v>
                </c:pt>
                <c:pt idx="3306">
                  <c:v>4.5911757384284532E-3</c:v>
                </c:pt>
                <c:pt idx="3307">
                  <c:v>5.8208784285431166E-3</c:v>
                </c:pt>
                <c:pt idx="3308">
                  <c:v>6.0876003747550277E-3</c:v>
                </c:pt>
                <c:pt idx="3309">
                  <c:v>5.7681220238507153E-3</c:v>
                </c:pt>
                <c:pt idx="3310">
                  <c:v>6.8121828093400724E-3</c:v>
                </c:pt>
                <c:pt idx="3311">
                  <c:v>8.1082172684078992E-3</c:v>
                </c:pt>
                <c:pt idx="3312">
                  <c:v>8.7698367967855295E-3</c:v>
                </c:pt>
                <c:pt idx="3313">
                  <c:v>8.6557286816072426E-3</c:v>
                </c:pt>
                <c:pt idx="3314">
                  <c:v>9.9787119992026836E-3</c:v>
                </c:pt>
                <c:pt idx="3315">
                  <c:v>1.0777889903415825E-2</c:v>
                </c:pt>
                <c:pt idx="3316">
                  <c:v>1.2889832010246726E-2</c:v>
                </c:pt>
                <c:pt idx="3317">
                  <c:v>1.2399392018153349E-2</c:v>
                </c:pt>
                <c:pt idx="3318">
                  <c:v>1.1216860202687997E-2</c:v>
                </c:pt>
                <c:pt idx="3319">
                  <c:v>1.1751468092967661E-2</c:v>
                </c:pt>
                <c:pt idx="3320">
                  <c:v>9.0731361363798942E-3</c:v>
                </c:pt>
                <c:pt idx="3321">
                  <c:v>7.845448946426083E-3</c:v>
                </c:pt>
                <c:pt idx="3322">
                  <c:v>9.0253764426125975E-3</c:v>
                </c:pt>
                <c:pt idx="3323">
                  <c:v>1.152928827148646E-2</c:v>
                </c:pt>
                <c:pt idx="3324">
                  <c:v>8.7898947698123696E-3</c:v>
                </c:pt>
                <c:pt idx="3325">
                  <c:v>1.2545523722161295E-2</c:v>
                </c:pt>
                <c:pt idx="3326">
                  <c:v>8.0450956765315655E-3</c:v>
                </c:pt>
                <c:pt idx="3327">
                  <c:v>7.4291737060887576E-3</c:v>
                </c:pt>
                <c:pt idx="3328">
                  <c:v>9.0082119371360098E-3</c:v>
                </c:pt>
                <c:pt idx="3329">
                  <c:v>1.3174258801021882E-2</c:v>
                </c:pt>
                <c:pt idx="3330">
                  <c:v>1.2945495906356437E-2</c:v>
                </c:pt>
                <c:pt idx="3331">
                  <c:v>9.847984134638544E-3</c:v>
                </c:pt>
                <c:pt idx="3332">
                  <c:v>8.146702778060606E-3</c:v>
                </c:pt>
                <c:pt idx="3333">
                  <c:v>6.360954483109406E-3</c:v>
                </c:pt>
                <c:pt idx="3334">
                  <c:v>3.2135606907592179E-3</c:v>
                </c:pt>
                <c:pt idx="3335">
                  <c:v>4.9035544337855379E-3</c:v>
                </c:pt>
                <c:pt idx="3336">
                  <c:v>7.82010073255162E-3</c:v>
                </c:pt>
                <c:pt idx="3337">
                  <c:v>5.2766444934885777E-3</c:v>
                </c:pt>
                <c:pt idx="3338">
                  <c:v>7.4877210036174233E-3</c:v>
                </c:pt>
                <c:pt idx="3339">
                  <c:v>5.6057657519375222E-3</c:v>
                </c:pt>
                <c:pt idx="3340">
                  <c:v>5.507763424961452E-3</c:v>
                </c:pt>
                <c:pt idx="3341">
                  <c:v>5.5657250564057608E-3</c:v>
                </c:pt>
                <c:pt idx="3342">
                  <c:v>4.8107209535458119E-3</c:v>
                </c:pt>
                <c:pt idx="3343">
                  <c:v>5.973964036429409E-3</c:v>
                </c:pt>
                <c:pt idx="3344">
                  <c:v>3.8491477661600471E-3</c:v>
                </c:pt>
                <c:pt idx="3345">
                  <c:v>4.0357499933999326E-3</c:v>
                </c:pt>
                <c:pt idx="3346">
                  <c:v>6.5698671372732848E-3</c:v>
                </c:pt>
                <c:pt idx="3347">
                  <c:v>6.9449838718789736E-3</c:v>
                </c:pt>
                <c:pt idx="3348">
                  <c:v>1.170614515845041E-2</c:v>
                </c:pt>
                <c:pt idx="3349">
                  <c:v>1.1303265266121344E-2</c:v>
                </c:pt>
                <c:pt idx="3350">
                  <c:v>1.1599871148593828E-2</c:v>
                </c:pt>
                <c:pt idx="3351">
                  <c:v>9.6339017876475395E-3</c:v>
                </c:pt>
                <c:pt idx="3352">
                  <c:v>1.0301942050882727E-2</c:v>
                </c:pt>
                <c:pt idx="3353">
                  <c:v>1.2060497070595852E-2</c:v>
                </c:pt>
                <c:pt idx="3354">
                  <c:v>1.1695777175335039E-2</c:v>
                </c:pt>
                <c:pt idx="3355">
                  <c:v>1.6124405602403014E-2</c:v>
                </c:pt>
                <c:pt idx="3356">
                  <c:v>1.6367151359961599E-2</c:v>
                </c:pt>
                <c:pt idx="3357">
                  <c:v>2.5923763378473554E-2</c:v>
                </c:pt>
                <c:pt idx="3358">
                  <c:v>3.8475351158461263E-2</c:v>
                </c:pt>
                <c:pt idx="3359">
                  <c:v>4.7612708337860819E-2</c:v>
                </c:pt>
                <c:pt idx="3360">
                  <c:v>5.6387745700376475E-2</c:v>
                </c:pt>
                <c:pt idx="3361">
                  <c:v>4.817678751600666E-2</c:v>
                </c:pt>
                <c:pt idx="3362">
                  <c:v>3.142598497128455E-2</c:v>
                </c:pt>
                <c:pt idx="3363">
                  <c:v>2.1624191305586654E-2</c:v>
                </c:pt>
                <c:pt idx="3364">
                  <c:v>1.9249919520222425E-2</c:v>
                </c:pt>
                <c:pt idx="3365">
                  <c:v>2.3180604753281122E-2</c:v>
                </c:pt>
                <c:pt idx="3366">
                  <c:v>2.6514246003036764E-2</c:v>
                </c:pt>
                <c:pt idx="3367">
                  <c:v>3.0457084966781515E-2</c:v>
                </c:pt>
                <c:pt idx="3368">
                  <c:v>3.0705554901690846E-2</c:v>
                </c:pt>
                <c:pt idx="3369">
                  <c:v>3.6634376329435815E-2</c:v>
                </c:pt>
                <c:pt idx="3370">
                  <c:v>4.6655894993780082E-2</c:v>
                </c:pt>
                <c:pt idx="3371">
                  <c:v>5.1259195642711641E-2</c:v>
                </c:pt>
                <c:pt idx="3372">
                  <c:v>4.8110889017466789E-2</c:v>
                </c:pt>
                <c:pt idx="3373">
                  <c:v>5.3591592696399716E-2</c:v>
                </c:pt>
                <c:pt idx="3374">
                  <c:v>6.0553983823108296E-2</c:v>
                </c:pt>
                <c:pt idx="3375">
                  <c:v>6.4794070584197033E-2</c:v>
                </c:pt>
                <c:pt idx="3376">
                  <c:v>6.5739054902735308E-2</c:v>
                </c:pt>
                <c:pt idx="3377">
                  <c:v>6.4187842276258858E-2</c:v>
                </c:pt>
                <c:pt idx="3378">
                  <c:v>7.65821264300134E-2</c:v>
                </c:pt>
                <c:pt idx="3379">
                  <c:v>7.5879836169004483E-2</c:v>
                </c:pt>
                <c:pt idx="3380">
                  <c:v>6.469421741778969E-2</c:v>
                </c:pt>
                <c:pt idx="3381">
                  <c:v>6.1756170341006951E-2</c:v>
                </c:pt>
                <c:pt idx="3382">
                  <c:v>6.2871780215557463E-2</c:v>
                </c:pt>
                <c:pt idx="3383">
                  <c:v>5.7211608931298716E-2</c:v>
                </c:pt>
                <c:pt idx="3384">
                  <c:v>5.095499980307687E-2</c:v>
                </c:pt>
                <c:pt idx="3385">
                  <c:v>4.4401877570925882E-2</c:v>
                </c:pt>
                <c:pt idx="3386">
                  <c:v>3.4318552866728184E-2</c:v>
                </c:pt>
                <c:pt idx="3387">
                  <c:v>2.8026561033841841E-2</c:v>
                </c:pt>
                <c:pt idx="3388">
                  <c:v>1.7806445531905808E-2</c:v>
                </c:pt>
                <c:pt idx="3389">
                  <c:v>8.3713535621567237E-3</c:v>
                </c:pt>
                <c:pt idx="3390">
                  <c:v>1.9000420536391026E-2</c:v>
                </c:pt>
                <c:pt idx="3391">
                  <c:v>1.3696687938114072E-2</c:v>
                </c:pt>
                <c:pt idx="3392">
                  <c:v>1.402168153728924E-2</c:v>
                </c:pt>
                <c:pt idx="3393">
                  <c:v>1.1238800250775095E-2</c:v>
                </c:pt>
                <c:pt idx="3394">
                  <c:v>1.5771259504708444E-2</c:v>
                </c:pt>
                <c:pt idx="3395">
                  <c:v>1.1498107683949436E-2</c:v>
                </c:pt>
                <c:pt idx="3396">
                  <c:v>1.1867720605051896E-2</c:v>
                </c:pt>
                <c:pt idx="3397">
                  <c:v>1.0615040549895375E-2</c:v>
                </c:pt>
                <c:pt idx="3398">
                  <c:v>9.436022585614743E-3</c:v>
                </c:pt>
                <c:pt idx="3399">
                  <c:v>9.3983984689463736E-3</c:v>
                </c:pt>
                <c:pt idx="3400">
                  <c:v>8.8657551380835076E-3</c:v>
                </c:pt>
                <c:pt idx="3401">
                  <c:v>1.03705456487582E-2</c:v>
                </c:pt>
                <c:pt idx="3402">
                  <c:v>8.9504456882379142E-3</c:v>
                </c:pt>
                <c:pt idx="3403">
                  <c:v>1.1011243898897512E-2</c:v>
                </c:pt>
                <c:pt idx="3404">
                  <c:v>9.7451718475541904E-3</c:v>
                </c:pt>
                <c:pt idx="3405">
                  <c:v>1.0303172346589754E-2</c:v>
                </c:pt>
                <c:pt idx="3406">
                  <c:v>1.192886019137636E-2</c:v>
                </c:pt>
                <c:pt idx="3407">
                  <c:v>1.4265567965318764E-2</c:v>
                </c:pt>
                <c:pt idx="3408">
                  <c:v>1.6886908934779874E-2</c:v>
                </c:pt>
                <c:pt idx="3409">
                  <c:v>2.1606928100382949E-2</c:v>
                </c:pt>
                <c:pt idx="3410">
                  <c:v>2.2343149233596919E-2</c:v>
                </c:pt>
                <c:pt idx="3411">
                  <c:v>2.5350993767900024E-2</c:v>
                </c:pt>
                <c:pt idx="3412">
                  <c:v>2.7132578455271044E-2</c:v>
                </c:pt>
                <c:pt idx="3413">
                  <c:v>2.2330311352517812E-2</c:v>
                </c:pt>
                <c:pt idx="3414">
                  <c:v>2.3823596009693748E-2</c:v>
                </c:pt>
                <c:pt idx="3415">
                  <c:v>2.3715927011656587E-2</c:v>
                </c:pt>
                <c:pt idx="3416">
                  <c:v>2.4789670271101436E-2</c:v>
                </c:pt>
                <c:pt idx="3417">
                  <c:v>2.4357578636211859E-2</c:v>
                </c:pt>
                <c:pt idx="3418">
                  <c:v>2.2487510803984517E-2</c:v>
                </c:pt>
                <c:pt idx="3419">
                  <c:v>2.2223784537130996E-2</c:v>
                </c:pt>
                <c:pt idx="3420">
                  <c:v>1.8967444901094463E-2</c:v>
                </c:pt>
                <c:pt idx="3421">
                  <c:v>1.8257182295779412E-2</c:v>
                </c:pt>
                <c:pt idx="3422">
                  <c:v>1.3760320551297353E-2</c:v>
                </c:pt>
                <c:pt idx="3423">
                  <c:v>1.5418257535091094E-2</c:v>
                </c:pt>
                <c:pt idx="3424">
                  <c:v>1.4803197948768715E-2</c:v>
                </c:pt>
                <c:pt idx="3425">
                  <c:v>1.5979716157361767E-2</c:v>
                </c:pt>
                <c:pt idx="3426">
                  <c:v>1.7344232325974721E-2</c:v>
                </c:pt>
                <c:pt idx="3427">
                  <c:v>1.917295843382423E-2</c:v>
                </c:pt>
                <c:pt idx="3428">
                  <c:v>1.8764810102280732E-2</c:v>
                </c:pt>
                <c:pt idx="3429">
                  <c:v>2.4620372703314141E-2</c:v>
                </c:pt>
                <c:pt idx="3430">
                  <c:v>2.9939674893374828E-2</c:v>
                </c:pt>
                <c:pt idx="3431">
                  <c:v>3.7395267420754011E-2</c:v>
                </c:pt>
                <c:pt idx="3432">
                  <c:v>3.0991666423588377E-2</c:v>
                </c:pt>
                <c:pt idx="3433">
                  <c:v>2.7640744416173976E-2</c:v>
                </c:pt>
                <c:pt idx="3434">
                  <c:v>2.5635532396808318E-2</c:v>
                </c:pt>
                <c:pt idx="3435">
                  <c:v>2.0839399723026723E-2</c:v>
                </c:pt>
                <c:pt idx="3436">
                  <c:v>1.8143711193787545E-2</c:v>
                </c:pt>
                <c:pt idx="3437">
                  <c:v>1.9573583002644467E-2</c:v>
                </c:pt>
                <c:pt idx="3438">
                  <c:v>2.0810558958828204E-2</c:v>
                </c:pt>
                <c:pt idx="3439">
                  <c:v>2.1111386498014993E-2</c:v>
                </c:pt>
                <c:pt idx="3440">
                  <c:v>1.8447700531415315E-2</c:v>
                </c:pt>
                <c:pt idx="3441">
                  <c:v>1.5539052319392368E-2</c:v>
                </c:pt>
                <c:pt idx="3442">
                  <c:v>1.4455431935298826E-2</c:v>
                </c:pt>
                <c:pt idx="3443">
                  <c:v>1.1035432546334285E-2</c:v>
                </c:pt>
                <c:pt idx="3444">
                  <c:v>1.461992289526818E-2</c:v>
                </c:pt>
                <c:pt idx="3445">
                  <c:v>1.5950588844350015E-2</c:v>
                </c:pt>
                <c:pt idx="3446">
                  <c:v>1.4525692933511958E-2</c:v>
                </c:pt>
                <c:pt idx="3447">
                  <c:v>1.4854189711965587E-2</c:v>
                </c:pt>
                <c:pt idx="3448">
                  <c:v>1.1068100684814463E-2</c:v>
                </c:pt>
                <c:pt idx="3449">
                  <c:v>1.053370863336376E-2</c:v>
                </c:pt>
                <c:pt idx="3450">
                  <c:v>6.444910803817103E-3</c:v>
                </c:pt>
                <c:pt idx="3451">
                  <c:v>1.0107807175400326E-2</c:v>
                </c:pt>
                <c:pt idx="3452">
                  <c:v>1.0412823524821061E-2</c:v>
                </c:pt>
                <c:pt idx="3453">
                  <c:v>1.1991018161679136E-2</c:v>
                </c:pt>
                <c:pt idx="3454">
                  <c:v>1.4644394185012894E-2</c:v>
                </c:pt>
                <c:pt idx="3455">
                  <c:v>9.262874494378185E-3</c:v>
                </c:pt>
                <c:pt idx="3456">
                  <c:v>6.4836059358856337E-3</c:v>
                </c:pt>
                <c:pt idx="3457">
                  <c:v>8.8068443567779989E-3</c:v>
                </c:pt>
                <c:pt idx="3458">
                  <c:v>1.0974228988535457E-2</c:v>
                </c:pt>
                <c:pt idx="3459">
                  <c:v>1.4050792986884572E-2</c:v>
                </c:pt>
                <c:pt idx="3460">
                  <c:v>1.6972239535322557E-2</c:v>
                </c:pt>
                <c:pt idx="3461">
                  <c:v>2.4344157233379966E-2</c:v>
                </c:pt>
                <c:pt idx="3462">
                  <c:v>2.3643374729382272E-2</c:v>
                </c:pt>
                <c:pt idx="3463">
                  <c:v>2.5657181725536968E-2</c:v>
                </c:pt>
                <c:pt idx="3464">
                  <c:v>2.9916045085498062E-2</c:v>
                </c:pt>
                <c:pt idx="3465">
                  <c:v>2.0141514688915198E-2</c:v>
                </c:pt>
                <c:pt idx="3466">
                  <c:v>2.0345402729339084E-2</c:v>
                </c:pt>
                <c:pt idx="3467">
                  <c:v>2.082850465617896E-2</c:v>
                </c:pt>
                <c:pt idx="3468">
                  <c:v>1.9365305572182565E-2</c:v>
                </c:pt>
                <c:pt idx="3469">
                  <c:v>1.8432982005905069E-2</c:v>
                </c:pt>
                <c:pt idx="3470">
                  <c:v>2.0764383555076666E-2</c:v>
                </c:pt>
                <c:pt idx="3471">
                  <c:v>2.0170183173246505E-2</c:v>
                </c:pt>
                <c:pt idx="3472">
                  <c:v>1.8465879797665286E-2</c:v>
                </c:pt>
                <c:pt idx="3473">
                  <c:v>2.0007326775979665E-2</c:v>
                </c:pt>
                <c:pt idx="3474">
                  <c:v>1.9240672408230745E-2</c:v>
                </c:pt>
                <c:pt idx="3475">
                  <c:v>2.1014535323388584E-2</c:v>
                </c:pt>
                <c:pt idx="3476">
                  <c:v>1.4688493903925265E-2</c:v>
                </c:pt>
                <c:pt idx="3477">
                  <c:v>1.3585935210033208E-2</c:v>
                </c:pt>
                <c:pt idx="3478">
                  <c:v>1.568779567554715E-2</c:v>
                </c:pt>
                <c:pt idx="3479">
                  <c:v>1.8605562969144059E-2</c:v>
                </c:pt>
                <c:pt idx="3480">
                  <c:v>2.2924142605561894E-2</c:v>
                </c:pt>
                <c:pt idx="3481">
                  <c:v>2.4315528387808916E-2</c:v>
                </c:pt>
                <c:pt idx="3482">
                  <c:v>2.1054075414113024E-2</c:v>
                </c:pt>
                <c:pt idx="3483">
                  <c:v>2.5656833915251614E-2</c:v>
                </c:pt>
                <c:pt idx="3484">
                  <c:v>2.6624336675045244E-2</c:v>
                </c:pt>
                <c:pt idx="3485">
                  <c:v>2.5849538634700336E-2</c:v>
                </c:pt>
                <c:pt idx="3486">
                  <c:v>2.683336141633906E-2</c:v>
                </c:pt>
                <c:pt idx="3487">
                  <c:v>2.5003317089433302E-2</c:v>
                </c:pt>
                <c:pt idx="3488">
                  <c:v>2.3738740085181891E-2</c:v>
                </c:pt>
                <c:pt idx="3489">
                  <c:v>2.0948876784964328E-2</c:v>
                </c:pt>
                <c:pt idx="3490">
                  <c:v>2.1777978366108855E-2</c:v>
                </c:pt>
                <c:pt idx="3491">
                  <c:v>2.4105003041176555E-2</c:v>
                </c:pt>
                <c:pt idx="3492">
                  <c:v>2.6111677624099439E-2</c:v>
                </c:pt>
                <c:pt idx="3493">
                  <c:v>2.0800169202701856E-2</c:v>
                </c:pt>
                <c:pt idx="3494">
                  <c:v>1.8777759121686451E-2</c:v>
                </c:pt>
                <c:pt idx="3495">
                  <c:v>1.2853385319533821E-2</c:v>
                </c:pt>
                <c:pt idx="3496">
                  <c:v>1.598399954040499E-2</c:v>
                </c:pt>
                <c:pt idx="3497">
                  <c:v>1.785225954795007E-2</c:v>
                </c:pt>
                <c:pt idx="3498">
                  <c:v>1.7359136856461042E-2</c:v>
                </c:pt>
                <c:pt idx="3499">
                  <c:v>1.9680659766380615E-2</c:v>
                </c:pt>
                <c:pt idx="3500">
                  <c:v>1.6903670735656542E-2</c:v>
                </c:pt>
                <c:pt idx="3501">
                  <c:v>1.7069025327056574E-2</c:v>
                </c:pt>
                <c:pt idx="3502">
                  <c:v>1.2608194412392939E-2</c:v>
                </c:pt>
                <c:pt idx="3503">
                  <c:v>7.6621438764147148E-3</c:v>
                </c:pt>
                <c:pt idx="3504">
                  <c:v>1.0267290420192282E-2</c:v>
                </c:pt>
                <c:pt idx="3505">
                  <c:v>1.1068085533563112E-2</c:v>
                </c:pt>
                <c:pt idx="3506">
                  <c:v>1.7780786166352272E-2</c:v>
                </c:pt>
                <c:pt idx="3507">
                  <c:v>1.4534825039766016E-2</c:v>
                </c:pt>
                <c:pt idx="3508">
                  <c:v>2.1060953891620313E-2</c:v>
                </c:pt>
                <c:pt idx="3509">
                  <c:v>2.6551017042923824E-2</c:v>
                </c:pt>
                <c:pt idx="3510">
                  <c:v>5.3616811049580174E-2</c:v>
                </c:pt>
                <c:pt idx="3511">
                  <c:v>6.3073661026498709E-2</c:v>
                </c:pt>
                <c:pt idx="3512">
                  <c:v>8.1130667757474906E-2</c:v>
                </c:pt>
                <c:pt idx="3513">
                  <c:v>0.10675958604744716</c:v>
                </c:pt>
                <c:pt idx="3514">
                  <c:v>0.10007313896252953</c:v>
                </c:pt>
                <c:pt idx="3515">
                  <c:v>8.3725297337466822E-2</c:v>
                </c:pt>
                <c:pt idx="3516">
                  <c:v>9.2176146454605673E-2</c:v>
                </c:pt>
                <c:pt idx="3517">
                  <c:v>9.298106427457796E-2</c:v>
                </c:pt>
                <c:pt idx="3518">
                  <c:v>9.5438304355425926E-2</c:v>
                </c:pt>
                <c:pt idx="3519">
                  <c:v>9.3371139043345958E-2</c:v>
                </c:pt>
                <c:pt idx="3520">
                  <c:v>0.10279579940893004</c:v>
                </c:pt>
                <c:pt idx="3521">
                  <c:v>9.313101960990372E-2</c:v>
                </c:pt>
                <c:pt idx="3522">
                  <c:v>8.0135969014385119E-2</c:v>
                </c:pt>
                <c:pt idx="3523">
                  <c:v>7.1366015953579318E-2</c:v>
                </c:pt>
                <c:pt idx="3524">
                  <c:v>7.9815929275990183E-2</c:v>
                </c:pt>
                <c:pt idx="3525">
                  <c:v>8.8676818726766915E-2</c:v>
                </c:pt>
                <c:pt idx="3526">
                  <c:v>9.9993659449219244E-2</c:v>
                </c:pt>
                <c:pt idx="3527">
                  <c:v>9.3206935527243004E-2</c:v>
                </c:pt>
                <c:pt idx="3528">
                  <c:v>0.12233910002029293</c:v>
                </c:pt>
                <c:pt idx="3529">
                  <c:v>9.1396554094292509E-2</c:v>
                </c:pt>
                <c:pt idx="3530">
                  <c:v>0.11616792361806901</c:v>
                </c:pt>
                <c:pt idx="3531">
                  <c:v>0.13581116420779754</c:v>
                </c:pt>
                <c:pt idx="3532">
                  <c:v>0.15576614774039335</c:v>
                </c:pt>
                <c:pt idx="3533">
                  <c:v>0.28571457189873833</c:v>
                </c:pt>
                <c:pt idx="3534">
                  <c:v>0.25489176142631959</c:v>
                </c:pt>
                <c:pt idx="3535">
                  <c:v>0.18201579524048794</c:v>
                </c:pt>
                <c:pt idx="3536">
                  <c:v>0.12596018598134881</c:v>
                </c:pt>
                <c:pt idx="3537">
                  <c:v>0.13914579476615113</c:v>
                </c:pt>
                <c:pt idx="3538">
                  <c:v>0.12867385526871494</c:v>
                </c:pt>
                <c:pt idx="3539">
                  <c:v>0.13620692825191819</c:v>
                </c:pt>
                <c:pt idx="3540">
                  <c:v>0.14425187814447352</c:v>
                </c:pt>
                <c:pt idx="3541">
                  <c:v>0.14741443783111938</c:v>
                </c:pt>
                <c:pt idx="3542">
                  <c:v>0.15669930143462654</c:v>
                </c:pt>
                <c:pt idx="3543">
                  <c:v>0.15723111263218059</c:v>
                </c:pt>
                <c:pt idx="3544">
                  <c:v>0.14506449414589778</c:v>
                </c:pt>
                <c:pt idx="3545">
                  <c:v>0.13830939895430877</c:v>
                </c:pt>
                <c:pt idx="3546">
                  <c:v>0.13263372518959016</c:v>
                </c:pt>
                <c:pt idx="3547">
                  <c:v>0.14302370289212107</c:v>
                </c:pt>
                <c:pt idx="3548">
                  <c:v>0.14167758699808611</c:v>
                </c:pt>
                <c:pt idx="3549">
                  <c:v>0.13994596341374926</c:v>
                </c:pt>
                <c:pt idx="3550">
                  <c:v>0.14576999644807692</c:v>
                </c:pt>
                <c:pt idx="3551">
                  <c:v>0.16294664296831035</c:v>
                </c:pt>
                <c:pt idx="3552">
                  <c:v>0.17666057000339208</c:v>
                </c:pt>
                <c:pt idx="3553">
                  <c:v>0.18306022775555345</c:v>
                </c:pt>
                <c:pt idx="3554">
                  <c:v>0.20095859638642574</c:v>
                </c:pt>
                <c:pt idx="3555">
                  <c:v>0.21198764617771854</c:v>
                </c:pt>
                <c:pt idx="3556">
                  <c:v>0.23290487208426225</c:v>
                </c:pt>
                <c:pt idx="3557">
                  <c:v>0.25783392714024689</c:v>
                </c:pt>
                <c:pt idx="3558">
                  <c:v>0.27636414619206912</c:v>
                </c:pt>
                <c:pt idx="3559">
                  <c:v>0.27988065127547779</c:v>
                </c:pt>
                <c:pt idx="3560">
                  <c:v>0.30372619858346112</c:v>
                </c:pt>
                <c:pt idx="3561">
                  <c:v>0.30990098002716959</c:v>
                </c:pt>
                <c:pt idx="3562">
                  <c:v>0.32415398319493444</c:v>
                </c:pt>
                <c:pt idx="3563">
                  <c:v>0.32157791189178792</c:v>
                </c:pt>
                <c:pt idx="3564">
                  <c:v>0.29925998911012208</c:v>
                </c:pt>
                <c:pt idx="3565">
                  <c:v>0.28704137603113644</c:v>
                </c:pt>
                <c:pt idx="3566">
                  <c:v>0.27674813864928077</c:v>
                </c:pt>
                <c:pt idx="3567">
                  <c:v>0.29473648283408682</c:v>
                </c:pt>
                <c:pt idx="3568">
                  <c:v>0.29209827192741189</c:v>
                </c:pt>
                <c:pt idx="3569">
                  <c:v>0.29993712512350174</c:v>
                </c:pt>
                <c:pt idx="3570">
                  <c:v>0.29186091011411575</c:v>
                </c:pt>
                <c:pt idx="3571">
                  <c:v>0.29149872878095529</c:v>
                </c:pt>
                <c:pt idx="3572">
                  <c:v>0.26385552253211503</c:v>
                </c:pt>
                <c:pt idx="3573">
                  <c:v>0.2390707228332884</c:v>
                </c:pt>
                <c:pt idx="3574">
                  <c:v>0.23468375169350952</c:v>
                </c:pt>
                <c:pt idx="3575">
                  <c:v>0.21799590752421866</c:v>
                </c:pt>
                <c:pt idx="3576">
                  <c:v>0.22267990773982604</c:v>
                </c:pt>
                <c:pt idx="3577">
                  <c:v>0.22752154097150448</c:v>
                </c:pt>
                <c:pt idx="3578">
                  <c:v>0.24413252746240205</c:v>
                </c:pt>
                <c:pt idx="3579">
                  <c:v>0.24567829950407161</c:v>
                </c:pt>
                <c:pt idx="3580">
                  <c:v>0.25865525604766976</c:v>
                </c:pt>
                <c:pt idx="3581">
                  <c:v>0.24753561539115054</c:v>
                </c:pt>
                <c:pt idx="3582">
                  <c:v>0.23914542566963368</c:v>
                </c:pt>
                <c:pt idx="3583">
                  <c:v>0.22469901845617263</c:v>
                </c:pt>
                <c:pt idx="3584">
                  <c:v>0.22355264407139125</c:v>
                </c:pt>
                <c:pt idx="3585">
                  <c:v>0.22719569279625657</c:v>
                </c:pt>
                <c:pt idx="3586">
                  <c:v>0.24069073830424209</c:v>
                </c:pt>
                <c:pt idx="3587">
                  <c:v>0.24469505899483657</c:v>
                </c:pt>
                <c:pt idx="3588">
                  <c:v>0.23902387907117498</c:v>
                </c:pt>
                <c:pt idx="3589">
                  <c:v>0.22644399682723368</c:v>
                </c:pt>
                <c:pt idx="3590">
                  <c:v>0.22118438100644719</c:v>
                </c:pt>
                <c:pt idx="3591">
                  <c:v>0.21834549023067398</c:v>
                </c:pt>
                <c:pt idx="3592">
                  <c:v>0.21981329065633204</c:v>
                </c:pt>
                <c:pt idx="3593">
                  <c:v>0.22087671266564007</c:v>
                </c:pt>
                <c:pt idx="3594">
                  <c:v>0.22242969984988342</c:v>
                </c:pt>
                <c:pt idx="3595">
                  <c:v>0.22207379837511373</c:v>
                </c:pt>
                <c:pt idx="3596">
                  <c:v>0.21826492556627408</c:v>
                </c:pt>
                <c:pt idx="3597">
                  <c:v>0.22188304794695796</c:v>
                </c:pt>
                <c:pt idx="3598">
                  <c:v>0.24152963594025537</c:v>
                </c:pt>
                <c:pt idx="3599">
                  <c:v>0.20428654951704364</c:v>
                </c:pt>
                <c:pt idx="3600">
                  <c:v>0.19493884461413674</c:v>
                </c:pt>
                <c:pt idx="3601">
                  <c:v>0.20759328052242104</c:v>
                </c:pt>
                <c:pt idx="3602">
                  <c:v>0.21618188606179933</c:v>
                </c:pt>
                <c:pt idx="3603">
                  <c:v>0.24693918529588268</c:v>
                </c:pt>
                <c:pt idx="3604">
                  <c:v>0.26190545177028662</c:v>
                </c:pt>
                <c:pt idx="3605">
                  <c:v>0.281870722582026</c:v>
                </c:pt>
                <c:pt idx="3606">
                  <c:v>0.27756713707076502</c:v>
                </c:pt>
                <c:pt idx="3607">
                  <c:v>0.27771052397091373</c:v>
                </c:pt>
                <c:pt idx="3608">
                  <c:v>0.28458364530939451</c:v>
                </c:pt>
                <c:pt idx="3609">
                  <c:v>0.27344067950038942</c:v>
                </c:pt>
                <c:pt idx="3610">
                  <c:v>0.26564884497129138</c:v>
                </c:pt>
                <c:pt idx="3611">
                  <c:v>0.24585300625982903</c:v>
                </c:pt>
                <c:pt idx="3612">
                  <c:v>0.26798046046814361</c:v>
                </c:pt>
                <c:pt idx="3613">
                  <c:v>0.28426556020508437</c:v>
                </c:pt>
                <c:pt idx="3614">
                  <c:v>0.32201253993245238</c:v>
                </c:pt>
                <c:pt idx="3615">
                  <c:v>0.32527638163285982</c:v>
                </c:pt>
                <c:pt idx="3616">
                  <c:v>0.320809660142652</c:v>
                </c:pt>
                <c:pt idx="3617">
                  <c:v>0.31617552056331816</c:v>
                </c:pt>
                <c:pt idx="3618">
                  <c:v>0.30524627674456312</c:v>
                </c:pt>
                <c:pt idx="3619">
                  <c:v>0.30914846149236747</c:v>
                </c:pt>
                <c:pt idx="3620">
                  <c:v>0.32393982072535887</c:v>
                </c:pt>
                <c:pt idx="3621">
                  <c:v>0.3075976443832496</c:v>
                </c:pt>
                <c:pt idx="3622">
                  <c:v>0.30669526507931005</c:v>
                </c:pt>
                <c:pt idx="3623">
                  <c:v>0.30941212212016894</c:v>
                </c:pt>
                <c:pt idx="3624">
                  <c:v>0.29807500020791533</c:v>
                </c:pt>
                <c:pt idx="3625">
                  <c:v>0.30854945731774852</c:v>
                </c:pt>
                <c:pt idx="3626">
                  <c:v>0.3054047640845397</c:v>
                </c:pt>
                <c:pt idx="3627">
                  <c:v>0.29718627800401487</c:v>
                </c:pt>
                <c:pt idx="3628">
                  <c:v>0.30736532427592733</c:v>
                </c:pt>
                <c:pt idx="3629">
                  <c:v>0.31014369874810049</c:v>
                </c:pt>
                <c:pt idx="3630">
                  <c:v>0.30251152167731465</c:v>
                </c:pt>
                <c:pt idx="3631">
                  <c:v>0.29769041549035014</c:v>
                </c:pt>
                <c:pt idx="3632">
                  <c:v>0.28972554642393145</c:v>
                </c:pt>
                <c:pt idx="3633">
                  <c:v>0.30030878489602891</c:v>
                </c:pt>
                <c:pt idx="3634">
                  <c:v>0.31850739669378336</c:v>
                </c:pt>
                <c:pt idx="3635">
                  <c:v>0.3356415859446843</c:v>
                </c:pt>
                <c:pt idx="3636">
                  <c:v>0.30611794465237968</c:v>
                </c:pt>
                <c:pt idx="3637">
                  <c:v>0.31390024478644452</c:v>
                </c:pt>
                <c:pt idx="3638">
                  <c:v>0.29270188605162278</c:v>
                </c:pt>
                <c:pt idx="3639">
                  <c:v>0.29042890224451967</c:v>
                </c:pt>
                <c:pt idx="3640">
                  <c:v>0.28911991520297164</c:v>
                </c:pt>
                <c:pt idx="3641">
                  <c:v>0.27441911743935415</c:v>
                </c:pt>
                <c:pt idx="3642">
                  <c:v>0.28718194604899105</c:v>
                </c:pt>
                <c:pt idx="3643">
                  <c:v>0.28578673598948645</c:v>
                </c:pt>
                <c:pt idx="3644">
                  <c:v>0.27838038584213692</c:v>
                </c:pt>
                <c:pt idx="3645">
                  <c:v>0.26108354607508272</c:v>
                </c:pt>
                <c:pt idx="3646">
                  <c:v>0.27792595856722158</c:v>
                </c:pt>
                <c:pt idx="3647">
                  <c:v>0.28280050282045821</c:v>
                </c:pt>
                <c:pt idx="3648">
                  <c:v>0.28602149014059536</c:v>
                </c:pt>
                <c:pt idx="3649">
                  <c:v>0.2888110884076554</c:v>
                </c:pt>
                <c:pt idx="3650">
                  <c:v>0.32620083371958425</c:v>
                </c:pt>
                <c:pt idx="3651">
                  <c:v>0.31282321906730337</c:v>
                </c:pt>
                <c:pt idx="3652">
                  <c:v>0.30620526207153842</c:v>
                </c:pt>
                <c:pt idx="3653">
                  <c:v>0.28943109617290519</c:v>
                </c:pt>
                <c:pt idx="3654">
                  <c:v>0.29052034595349696</c:v>
                </c:pt>
                <c:pt idx="3655">
                  <c:v>0.31255841926651251</c:v>
                </c:pt>
                <c:pt idx="3656">
                  <c:v>0.35000622476714705</c:v>
                </c:pt>
                <c:pt idx="3657">
                  <c:v>0.38634548511551808</c:v>
                </c:pt>
                <c:pt idx="3658">
                  <c:v>0.4046789548532444</c:v>
                </c:pt>
                <c:pt idx="3659">
                  <c:v>0.42171721503607001</c:v>
                </c:pt>
                <c:pt idx="3660">
                  <c:v>0.40383824181412953</c:v>
                </c:pt>
                <c:pt idx="3661">
                  <c:v>0.39062734272932381</c:v>
                </c:pt>
                <c:pt idx="3662">
                  <c:v>0.3719838187442065</c:v>
                </c:pt>
                <c:pt idx="3663">
                  <c:v>0.32824501160517217</c:v>
                </c:pt>
                <c:pt idx="3664">
                  <c:v>0.31564272795209264</c:v>
                </c:pt>
                <c:pt idx="3665">
                  <c:v>0.30769199047514373</c:v>
                </c:pt>
                <c:pt idx="3666">
                  <c:v>0.27142989068681783</c:v>
                </c:pt>
                <c:pt idx="3667">
                  <c:v>0.23427943183887506</c:v>
                </c:pt>
                <c:pt idx="3668">
                  <c:v>0.19855995420699168</c:v>
                </c:pt>
                <c:pt idx="3669">
                  <c:v>0.1779056095223342</c:v>
                </c:pt>
                <c:pt idx="3670">
                  <c:v>0.15716361459512129</c:v>
                </c:pt>
                <c:pt idx="3671">
                  <c:v>0.15943088528811966</c:v>
                </c:pt>
                <c:pt idx="3672">
                  <c:v>0.14700604511148688</c:v>
                </c:pt>
                <c:pt idx="3673">
                  <c:v>0.14216990361538381</c:v>
                </c:pt>
                <c:pt idx="3674">
                  <c:v>0.15696208634894834</c:v>
                </c:pt>
                <c:pt idx="3675">
                  <c:v>0.18647455364385299</c:v>
                </c:pt>
                <c:pt idx="3676">
                  <c:v>0.20275523673830476</c:v>
                </c:pt>
                <c:pt idx="3677">
                  <c:v>0.21867810371201687</c:v>
                </c:pt>
                <c:pt idx="3678">
                  <c:v>0.21116697494548345</c:v>
                </c:pt>
                <c:pt idx="3679">
                  <c:v>0.2069584984450771</c:v>
                </c:pt>
                <c:pt idx="3680">
                  <c:v>0.16534929662997455</c:v>
                </c:pt>
                <c:pt idx="3681">
                  <c:v>0.1083427853450403</c:v>
                </c:pt>
                <c:pt idx="3682">
                  <c:v>0.11304365419700621</c:v>
                </c:pt>
                <c:pt idx="3683">
                  <c:v>0.11023069201860436</c:v>
                </c:pt>
                <c:pt idx="3684">
                  <c:v>0.10148028622287548</c:v>
                </c:pt>
                <c:pt idx="3685">
                  <c:v>8.290456157938271E-2</c:v>
                </c:pt>
                <c:pt idx="3686">
                  <c:v>6.3208761933034374E-2</c:v>
                </c:pt>
                <c:pt idx="3687">
                  <c:v>5.4182299484298882E-2</c:v>
                </c:pt>
                <c:pt idx="3688">
                  <c:v>5.432304798725221E-2</c:v>
                </c:pt>
                <c:pt idx="3689">
                  <c:v>5.4191788506106571E-2</c:v>
                </c:pt>
                <c:pt idx="3690">
                  <c:v>5.2514770427771029E-2</c:v>
                </c:pt>
                <c:pt idx="3691">
                  <c:v>6.0575315129894995E-2</c:v>
                </c:pt>
                <c:pt idx="3692">
                  <c:v>5.7836081608356765E-2</c:v>
                </c:pt>
                <c:pt idx="3693">
                  <c:v>5.6974514391657308E-2</c:v>
                </c:pt>
                <c:pt idx="3694">
                  <c:v>5.9095823524731014E-2</c:v>
                </c:pt>
                <c:pt idx="3695">
                  <c:v>5.844598248136397E-2</c:v>
                </c:pt>
                <c:pt idx="3696">
                  <c:v>6.4508018718622953E-2</c:v>
                </c:pt>
                <c:pt idx="3697">
                  <c:v>6.6801916201173026E-2</c:v>
                </c:pt>
                <c:pt idx="3698">
                  <c:v>6.4186452041800318E-2</c:v>
                </c:pt>
                <c:pt idx="3699">
                  <c:v>4.3820922105476598E-2</c:v>
                </c:pt>
                <c:pt idx="3700">
                  <c:v>3.9843296147487883E-2</c:v>
                </c:pt>
                <c:pt idx="3701">
                  <c:v>3.3908026079314244E-2</c:v>
                </c:pt>
                <c:pt idx="3702">
                  <c:v>2.7847080440783146E-2</c:v>
                </c:pt>
                <c:pt idx="3703">
                  <c:v>2.1740049469958032E-2</c:v>
                </c:pt>
                <c:pt idx="3704">
                  <c:v>2.1689243782432598E-2</c:v>
                </c:pt>
                <c:pt idx="3705">
                  <c:v>2.8204265849091428E-2</c:v>
                </c:pt>
                <c:pt idx="3706">
                  <c:v>2.6883243252421404E-2</c:v>
                </c:pt>
                <c:pt idx="3707">
                  <c:v>2.6194802613672609E-2</c:v>
                </c:pt>
                <c:pt idx="3708">
                  <c:v>2.1928647412326776E-2</c:v>
                </c:pt>
                <c:pt idx="3709">
                  <c:v>1.9554892436029075E-2</c:v>
                </c:pt>
                <c:pt idx="3710">
                  <c:v>2.3970791123819973E-2</c:v>
                </c:pt>
                <c:pt idx="3711">
                  <c:v>2.9062922014698817E-2</c:v>
                </c:pt>
                <c:pt idx="3712">
                  <c:v>3.2096576503916528E-2</c:v>
                </c:pt>
                <c:pt idx="3713">
                  <c:v>3.9088748119783592E-2</c:v>
                </c:pt>
                <c:pt idx="3714">
                  <c:v>4.2816679351635696E-2</c:v>
                </c:pt>
                <c:pt idx="3715">
                  <c:v>4.5618172574891855E-2</c:v>
                </c:pt>
                <c:pt idx="3716">
                  <c:v>5.2882822889957971E-2</c:v>
                </c:pt>
                <c:pt idx="3717">
                  <c:v>5.2542689732383324E-2</c:v>
                </c:pt>
                <c:pt idx="3718">
                  <c:v>5.9845150980394224E-2</c:v>
                </c:pt>
                <c:pt idx="3719">
                  <c:v>5.7987994658859385E-2</c:v>
                </c:pt>
                <c:pt idx="3720">
                  <c:v>6.1449156185171251E-2</c:v>
                </c:pt>
                <c:pt idx="3721">
                  <c:v>5.2477567263166165E-2</c:v>
                </c:pt>
                <c:pt idx="3722">
                  <c:v>5.7662925422336808E-2</c:v>
                </c:pt>
                <c:pt idx="3723">
                  <c:v>4.7993755799678482E-2</c:v>
                </c:pt>
                <c:pt idx="3724">
                  <c:v>4.2890316866163257E-2</c:v>
                </c:pt>
                <c:pt idx="3725">
                  <c:v>4.7690696057505207E-2</c:v>
                </c:pt>
                <c:pt idx="3726">
                  <c:v>5.3258451904131809E-2</c:v>
                </c:pt>
                <c:pt idx="3727">
                  <c:v>6.4129534935401813E-2</c:v>
                </c:pt>
                <c:pt idx="3728">
                  <c:v>6.0369962617167774E-2</c:v>
                </c:pt>
                <c:pt idx="3729">
                  <c:v>3.8770365773725203E-2</c:v>
                </c:pt>
                <c:pt idx="3730">
                  <c:v>2.895395900402066E-2</c:v>
                </c:pt>
                <c:pt idx="3731">
                  <c:v>3.6154090498405102E-2</c:v>
                </c:pt>
                <c:pt idx="3732">
                  <c:v>4.397032641629052E-2</c:v>
                </c:pt>
                <c:pt idx="3733">
                  <c:v>4.7051915265727814E-2</c:v>
                </c:pt>
                <c:pt idx="3734">
                  <c:v>4.5532646407086694E-2</c:v>
                </c:pt>
                <c:pt idx="3735">
                  <c:v>4.5547715949525468E-2</c:v>
                </c:pt>
                <c:pt idx="3736">
                  <c:v>4.6421163492861559E-2</c:v>
                </c:pt>
                <c:pt idx="3737">
                  <c:v>5.8621614085321461E-2</c:v>
                </c:pt>
                <c:pt idx="3738">
                  <c:v>6.8602791607777727E-2</c:v>
                </c:pt>
                <c:pt idx="3739">
                  <c:v>6.3468729447282615E-2</c:v>
                </c:pt>
                <c:pt idx="3740">
                  <c:v>6.1352785966912862E-2</c:v>
                </c:pt>
                <c:pt idx="3741">
                  <c:v>5.5062264594971794E-2</c:v>
                </c:pt>
                <c:pt idx="3742">
                  <c:v>5.6036647025830083E-2</c:v>
                </c:pt>
                <c:pt idx="3743">
                  <c:v>5.8641662574020835E-2</c:v>
                </c:pt>
                <c:pt idx="3744">
                  <c:v>6.3239531185721815E-2</c:v>
                </c:pt>
                <c:pt idx="3745">
                  <c:v>6.9136577163264379E-2</c:v>
                </c:pt>
                <c:pt idx="3746">
                  <c:v>7.350815980034156E-2</c:v>
                </c:pt>
                <c:pt idx="3747">
                  <c:v>7.8815359024628259E-2</c:v>
                </c:pt>
                <c:pt idx="3748">
                  <c:v>8.0019886128727E-2</c:v>
                </c:pt>
                <c:pt idx="3749">
                  <c:v>9.3214987119104503E-2</c:v>
                </c:pt>
                <c:pt idx="3750">
                  <c:v>0.11985537192716286</c:v>
                </c:pt>
                <c:pt idx="3751">
                  <c:v>0.13702054658307278</c:v>
                </c:pt>
                <c:pt idx="3752">
                  <c:v>0.13136103618778325</c:v>
                </c:pt>
                <c:pt idx="3753">
                  <c:v>0.13523555290827105</c:v>
                </c:pt>
                <c:pt idx="3754">
                  <c:v>0.1535883295843754</c:v>
                </c:pt>
                <c:pt idx="3755">
                  <c:v>0.14769185119738606</c:v>
                </c:pt>
                <c:pt idx="3756">
                  <c:v>0.14857317805896098</c:v>
                </c:pt>
                <c:pt idx="3757">
                  <c:v>0.15225028765488752</c:v>
                </c:pt>
                <c:pt idx="3758">
                  <c:v>0.15155712318610359</c:v>
                </c:pt>
                <c:pt idx="3759">
                  <c:v>0.16779524235331222</c:v>
                </c:pt>
                <c:pt idx="3760">
                  <c:v>0.16643183239294043</c:v>
                </c:pt>
                <c:pt idx="3761">
                  <c:v>0.17272226516670028</c:v>
                </c:pt>
                <c:pt idx="3762">
                  <c:v>0.16911880452406902</c:v>
                </c:pt>
                <c:pt idx="3763">
                  <c:v>0.17177803648933726</c:v>
                </c:pt>
                <c:pt idx="3764">
                  <c:v>0.16727016867916525</c:v>
                </c:pt>
                <c:pt idx="3765">
                  <c:v>0.15390481703451372</c:v>
                </c:pt>
                <c:pt idx="3766">
                  <c:v>0.14022668248578671</c:v>
                </c:pt>
                <c:pt idx="3767">
                  <c:v>0.13949704910042016</c:v>
                </c:pt>
                <c:pt idx="3768">
                  <c:v>0.13101404105517847</c:v>
                </c:pt>
                <c:pt idx="3769">
                  <c:v>0.12193436354749582</c:v>
                </c:pt>
                <c:pt idx="3770">
                  <c:v>0.11238223797379787</c:v>
                </c:pt>
                <c:pt idx="3771">
                  <c:v>0.11309172597103517</c:v>
                </c:pt>
                <c:pt idx="3772">
                  <c:v>0.10694147080387879</c:v>
                </c:pt>
                <c:pt idx="3773">
                  <c:v>0.11515591006186829</c:v>
                </c:pt>
                <c:pt idx="3774">
                  <c:v>0.11704617895305472</c:v>
                </c:pt>
                <c:pt idx="3775">
                  <c:v>9.7298070964946318E-2</c:v>
                </c:pt>
                <c:pt idx="3776">
                  <c:v>8.0684340583437902E-2</c:v>
                </c:pt>
                <c:pt idx="3777">
                  <c:v>7.0694084734793702E-2</c:v>
                </c:pt>
                <c:pt idx="3778">
                  <c:v>6.3184837805100605E-2</c:v>
                </c:pt>
                <c:pt idx="3779">
                  <c:v>5.9485428947005217E-2</c:v>
                </c:pt>
                <c:pt idx="3780">
                  <c:v>6.3404779147450213E-2</c:v>
                </c:pt>
                <c:pt idx="3781">
                  <c:v>6.1958644601231655E-2</c:v>
                </c:pt>
                <c:pt idx="3782">
                  <c:v>6.7942994297337161E-2</c:v>
                </c:pt>
                <c:pt idx="3783">
                  <c:v>6.532889766484791E-2</c:v>
                </c:pt>
                <c:pt idx="3784">
                  <c:v>6.482915830450349E-2</c:v>
                </c:pt>
                <c:pt idx="3785">
                  <c:v>5.8804707763938591E-2</c:v>
                </c:pt>
                <c:pt idx="3786">
                  <c:v>5.572557893695515E-2</c:v>
                </c:pt>
                <c:pt idx="3787">
                  <c:v>4.791322763812917E-2</c:v>
                </c:pt>
                <c:pt idx="3788">
                  <c:v>5.1784888756778266E-2</c:v>
                </c:pt>
                <c:pt idx="3789">
                  <c:v>4.7304746682362057E-2</c:v>
                </c:pt>
                <c:pt idx="3790">
                  <c:v>4.5708516617678399E-2</c:v>
                </c:pt>
                <c:pt idx="3791">
                  <c:v>4.4225399266730837E-2</c:v>
                </c:pt>
                <c:pt idx="3792">
                  <c:v>3.6810965074459155E-2</c:v>
                </c:pt>
                <c:pt idx="3793">
                  <c:v>4.4962458886085875E-2</c:v>
                </c:pt>
                <c:pt idx="3794">
                  <c:v>3.6971066955135565E-2</c:v>
                </c:pt>
                <c:pt idx="3795">
                  <c:v>4.1683417081357928E-2</c:v>
                </c:pt>
                <c:pt idx="3796">
                  <c:v>5.0107549601526531E-2</c:v>
                </c:pt>
                <c:pt idx="3797">
                  <c:v>4.5854692793471458E-2</c:v>
                </c:pt>
                <c:pt idx="3798">
                  <c:v>5.3373950464045722E-2</c:v>
                </c:pt>
                <c:pt idx="3799">
                  <c:v>7.0493490313996265E-2</c:v>
                </c:pt>
                <c:pt idx="3800">
                  <c:v>7.2100655146579457E-2</c:v>
                </c:pt>
                <c:pt idx="3801">
                  <c:v>7.4892003093039811E-2</c:v>
                </c:pt>
                <c:pt idx="3802">
                  <c:v>7.6025739287024954E-2</c:v>
                </c:pt>
                <c:pt idx="3803">
                  <c:v>8.8164716993325024E-2</c:v>
                </c:pt>
                <c:pt idx="3804">
                  <c:v>9.0833919378535771E-2</c:v>
                </c:pt>
                <c:pt idx="3805">
                  <c:v>8.2853061855713145E-2</c:v>
                </c:pt>
                <c:pt idx="3806">
                  <c:v>7.8518148238110153E-2</c:v>
                </c:pt>
                <c:pt idx="3807">
                  <c:v>7.8062196990674376E-2</c:v>
                </c:pt>
                <c:pt idx="3808">
                  <c:v>7.2996117182543729E-2</c:v>
                </c:pt>
                <c:pt idx="3809">
                  <c:v>7.4866833870212743E-2</c:v>
                </c:pt>
                <c:pt idx="3810">
                  <c:v>7.8974600774677842E-2</c:v>
                </c:pt>
                <c:pt idx="3811">
                  <c:v>8.3601624304100772E-2</c:v>
                </c:pt>
                <c:pt idx="3812">
                  <c:v>8.2387516218157167E-2</c:v>
                </c:pt>
                <c:pt idx="3813">
                  <c:v>9.4902323807918201E-2</c:v>
                </c:pt>
                <c:pt idx="3814">
                  <c:v>0.10552326715520413</c:v>
                </c:pt>
                <c:pt idx="3815">
                  <c:v>0.12649640847649854</c:v>
                </c:pt>
                <c:pt idx="3816">
                  <c:v>0.12448291011166568</c:v>
                </c:pt>
                <c:pt idx="3817">
                  <c:v>0.10436209496148866</c:v>
                </c:pt>
                <c:pt idx="3818">
                  <c:v>8.3450591676817079E-2</c:v>
                </c:pt>
                <c:pt idx="3819">
                  <c:v>7.746144307546475E-2</c:v>
                </c:pt>
                <c:pt idx="3820">
                  <c:v>8.1614753218192476E-2</c:v>
                </c:pt>
                <c:pt idx="3821">
                  <c:v>9.0802091574926219E-2</c:v>
                </c:pt>
                <c:pt idx="3822">
                  <c:v>9.6051128393517829E-2</c:v>
                </c:pt>
                <c:pt idx="3823">
                  <c:v>9.5840016335717607E-2</c:v>
                </c:pt>
                <c:pt idx="3824">
                  <c:v>9.5545710089033287E-2</c:v>
                </c:pt>
                <c:pt idx="3825">
                  <c:v>9.4582119628945902E-2</c:v>
                </c:pt>
                <c:pt idx="3826">
                  <c:v>9.7374037498837746E-2</c:v>
                </c:pt>
                <c:pt idx="3827">
                  <c:v>9.8170953680491377E-2</c:v>
                </c:pt>
                <c:pt idx="3828">
                  <c:v>9.5719428631956302E-2</c:v>
                </c:pt>
                <c:pt idx="3829">
                  <c:v>9.1257874203161782E-2</c:v>
                </c:pt>
                <c:pt idx="3830">
                  <c:v>8.3923398632878149E-2</c:v>
                </c:pt>
                <c:pt idx="3831">
                  <c:v>9.5012052498993527E-2</c:v>
                </c:pt>
                <c:pt idx="3832">
                  <c:v>0.10372188617414058</c:v>
                </c:pt>
                <c:pt idx="3833">
                  <c:v>0.10127314893311144</c:v>
                </c:pt>
                <c:pt idx="3834">
                  <c:v>9.7593193864402461E-2</c:v>
                </c:pt>
                <c:pt idx="3835">
                  <c:v>8.833250657220415E-2</c:v>
                </c:pt>
                <c:pt idx="3836">
                  <c:v>8.6957888686428467E-2</c:v>
                </c:pt>
                <c:pt idx="3837">
                  <c:v>8.9309833775919611E-2</c:v>
                </c:pt>
                <c:pt idx="3838">
                  <c:v>8.3594715385078094E-2</c:v>
                </c:pt>
                <c:pt idx="3839">
                  <c:v>7.8457225605165465E-2</c:v>
                </c:pt>
                <c:pt idx="3840">
                  <c:v>8.8486698049489235E-2</c:v>
                </c:pt>
                <c:pt idx="3841">
                  <c:v>0.100948102128343</c:v>
                </c:pt>
                <c:pt idx="3842">
                  <c:v>0.10300881507392542</c:v>
                </c:pt>
                <c:pt idx="3843">
                  <c:v>0.103451448255727</c:v>
                </c:pt>
                <c:pt idx="3844">
                  <c:v>0.11554780563956825</c:v>
                </c:pt>
                <c:pt idx="3845">
                  <c:v>0.11872375808846926</c:v>
                </c:pt>
                <c:pt idx="3846">
                  <c:v>0.11663248222489747</c:v>
                </c:pt>
                <c:pt idx="3847">
                  <c:v>0.12152180796492648</c:v>
                </c:pt>
                <c:pt idx="3848">
                  <c:v>0.11340321967838425</c:v>
                </c:pt>
                <c:pt idx="3849">
                  <c:v>0.11167896481410948</c:v>
                </c:pt>
                <c:pt idx="3850">
                  <c:v>0.11870601903419591</c:v>
                </c:pt>
                <c:pt idx="3851">
                  <c:v>9.887554844863336E-2</c:v>
                </c:pt>
                <c:pt idx="3852">
                  <c:v>9.2563033143066659E-2</c:v>
                </c:pt>
                <c:pt idx="3853">
                  <c:v>8.5921345197001689E-2</c:v>
                </c:pt>
                <c:pt idx="3854">
                  <c:v>9.4794477720693368E-2</c:v>
                </c:pt>
                <c:pt idx="3855">
                  <c:v>0.10532588321575209</c:v>
                </c:pt>
                <c:pt idx="3856">
                  <c:v>0.10923201679897013</c:v>
                </c:pt>
                <c:pt idx="3857">
                  <c:v>0.11101467140984941</c:v>
                </c:pt>
                <c:pt idx="3858">
                  <c:v>0.11133713906407641</c:v>
                </c:pt>
                <c:pt idx="3859">
                  <c:v>0.10965257618028415</c:v>
                </c:pt>
                <c:pt idx="3860">
                  <c:v>0.10870036577927228</c:v>
                </c:pt>
                <c:pt idx="3861">
                  <c:v>0.1081372824307965</c:v>
                </c:pt>
                <c:pt idx="3862">
                  <c:v>0.10565164352223419</c:v>
                </c:pt>
                <c:pt idx="3863">
                  <c:v>0.10491359457831717</c:v>
                </c:pt>
                <c:pt idx="3864">
                  <c:v>0.11715989316661865</c:v>
                </c:pt>
                <c:pt idx="3865">
                  <c:v>0.1546679367408253</c:v>
                </c:pt>
                <c:pt idx="3866">
                  <c:v>0.1507358553100783</c:v>
                </c:pt>
                <c:pt idx="3867">
                  <c:v>0.15428166205933311</c:v>
                </c:pt>
                <c:pt idx="3868">
                  <c:v>0.16593593610962926</c:v>
                </c:pt>
                <c:pt idx="3869">
                  <c:v>0.17208993367074363</c:v>
                </c:pt>
                <c:pt idx="3870">
                  <c:v>0.1600813505037082</c:v>
                </c:pt>
                <c:pt idx="3871">
                  <c:v>0.17051820557040787</c:v>
                </c:pt>
                <c:pt idx="3872">
                  <c:v>0.17131532684453579</c:v>
                </c:pt>
                <c:pt idx="3873">
                  <c:v>0.17447903624794386</c:v>
                </c:pt>
                <c:pt idx="3874">
                  <c:v>0.15812415474775002</c:v>
                </c:pt>
                <c:pt idx="3875">
                  <c:v>0.1466115081068588</c:v>
                </c:pt>
                <c:pt idx="3876">
                  <c:v>0.11695108833912538</c:v>
                </c:pt>
                <c:pt idx="3877">
                  <c:v>0.10966012816285603</c:v>
                </c:pt>
                <c:pt idx="3878">
                  <c:v>9.4142354560126956E-2</c:v>
                </c:pt>
                <c:pt idx="3879">
                  <c:v>7.695265466596618E-2</c:v>
                </c:pt>
                <c:pt idx="3880">
                  <c:v>7.9998239421113657E-2</c:v>
                </c:pt>
                <c:pt idx="3881">
                  <c:v>7.5922787868212951E-2</c:v>
                </c:pt>
                <c:pt idx="3882">
                  <c:v>8.4857534070015811E-2</c:v>
                </c:pt>
                <c:pt idx="3883">
                  <c:v>0.11700680238574873</c:v>
                </c:pt>
                <c:pt idx="3884">
                  <c:v>0.10631319973902446</c:v>
                </c:pt>
                <c:pt idx="3885">
                  <c:v>0.12024538915362709</c:v>
                </c:pt>
                <c:pt idx="3886">
                  <c:v>0.1310147018786495</c:v>
                </c:pt>
                <c:pt idx="3887">
                  <c:v>0.12517655428772054</c:v>
                </c:pt>
                <c:pt idx="3888">
                  <c:v>0.14430081052859939</c:v>
                </c:pt>
                <c:pt idx="3889">
                  <c:v>0.15281017893224463</c:v>
                </c:pt>
                <c:pt idx="3890">
                  <c:v>0.16066437943327408</c:v>
                </c:pt>
                <c:pt idx="3891">
                  <c:v>0.14606243653162462</c:v>
                </c:pt>
                <c:pt idx="3892">
                  <c:v>0.13557952173235954</c:v>
                </c:pt>
                <c:pt idx="3893">
                  <c:v>0.12209828972148105</c:v>
                </c:pt>
                <c:pt idx="3894">
                  <c:v>0.13810845289705534</c:v>
                </c:pt>
                <c:pt idx="3895">
                  <c:v>0.16113416507782308</c:v>
                </c:pt>
                <c:pt idx="3896">
                  <c:v>0.18829181393338479</c:v>
                </c:pt>
                <c:pt idx="3897">
                  <c:v>0.18583137498939892</c:v>
                </c:pt>
                <c:pt idx="3898">
                  <c:v>0.22322615689507641</c:v>
                </c:pt>
                <c:pt idx="3899">
                  <c:v>0.258439082303076</c:v>
                </c:pt>
                <c:pt idx="3900">
                  <c:v>0.27453177465739764</c:v>
                </c:pt>
                <c:pt idx="3901">
                  <c:v>0.27197335428649366</c:v>
                </c:pt>
                <c:pt idx="3902">
                  <c:v>0.29018725925119321</c:v>
                </c:pt>
                <c:pt idx="3903">
                  <c:v>0.30152952840033614</c:v>
                </c:pt>
                <c:pt idx="3904">
                  <c:v>0.31722590486958885</c:v>
                </c:pt>
                <c:pt idx="3905">
                  <c:v>0.23899414401947294</c:v>
                </c:pt>
                <c:pt idx="3906">
                  <c:v>0.23756088042002985</c:v>
                </c:pt>
                <c:pt idx="3907">
                  <c:v>0.23413243385230614</c:v>
                </c:pt>
                <c:pt idx="3908">
                  <c:v>0.26985978832174257</c:v>
                </c:pt>
                <c:pt idx="3909">
                  <c:v>0.29325488150866547</c:v>
                </c:pt>
                <c:pt idx="3910">
                  <c:v>0.26295544066529786</c:v>
                </c:pt>
                <c:pt idx="3911">
                  <c:v>0.23989061139752077</c:v>
                </c:pt>
                <c:pt idx="3912">
                  <c:v>0.31203096332096736</c:v>
                </c:pt>
                <c:pt idx="3913">
                  <c:v>0.34301374504400367</c:v>
                </c:pt>
                <c:pt idx="3914">
                  <c:v>0.33463350055600682</c:v>
                </c:pt>
                <c:pt idx="3915">
                  <c:v>0.33682107897181923</c:v>
                </c:pt>
                <c:pt idx="3916">
                  <c:v>0.29196699271990595</c:v>
                </c:pt>
                <c:pt idx="3917">
                  <c:v>0.35157110553708038</c:v>
                </c:pt>
                <c:pt idx="3918">
                  <c:v>0.35699407523998383</c:v>
                </c:pt>
                <c:pt idx="3919">
                  <c:v>0.29755314514301651</c:v>
                </c:pt>
                <c:pt idx="3920">
                  <c:v>0.33144445353036806</c:v>
                </c:pt>
                <c:pt idx="3921">
                  <c:v>0.3093742825364279</c:v>
                </c:pt>
                <c:pt idx="3922">
                  <c:v>0.31447733873227296</c:v>
                </c:pt>
                <c:pt idx="3923">
                  <c:v>0.26548274415023332</c:v>
                </c:pt>
                <c:pt idx="3924">
                  <c:v>0.28461526863829162</c:v>
                </c:pt>
                <c:pt idx="3925">
                  <c:v>0.24401528534226835</c:v>
                </c:pt>
                <c:pt idx="3926">
                  <c:v>0.18266162690913507</c:v>
                </c:pt>
                <c:pt idx="3927">
                  <c:v>0.17103926483031182</c:v>
                </c:pt>
                <c:pt idx="3928">
                  <c:v>0.14641786459308415</c:v>
                </c:pt>
                <c:pt idx="3929">
                  <c:v>0.15453733032119285</c:v>
                </c:pt>
                <c:pt idx="3930">
                  <c:v>0.16945937880863879</c:v>
                </c:pt>
                <c:pt idx="3931">
                  <c:v>0.15297111802501914</c:v>
                </c:pt>
                <c:pt idx="3932">
                  <c:v>0.16911565006137255</c:v>
                </c:pt>
                <c:pt idx="3933">
                  <c:v>0.17740727932337672</c:v>
                </c:pt>
                <c:pt idx="3934">
                  <c:v>0.19852953273501595</c:v>
                </c:pt>
                <c:pt idx="3935">
                  <c:v>0.19100939318539045</c:v>
                </c:pt>
                <c:pt idx="3936">
                  <c:v>0.19927212881198839</c:v>
                </c:pt>
                <c:pt idx="3937">
                  <c:v>0.25284486220295027</c:v>
                </c:pt>
                <c:pt idx="3938">
                  <c:v>0.38158011204680659</c:v>
                </c:pt>
                <c:pt idx="3939">
                  <c:v>0.38154856612176374</c:v>
                </c:pt>
                <c:pt idx="3940">
                  <c:v>0.33549476454505472</c:v>
                </c:pt>
                <c:pt idx="3941">
                  <c:v>0.36471718666409397</c:v>
                </c:pt>
                <c:pt idx="3942">
                  <c:v>0.4657909932280665</c:v>
                </c:pt>
                <c:pt idx="3943">
                  <c:v>0.52421250301632227</c:v>
                </c:pt>
                <c:pt idx="3944">
                  <c:v>0.50987990837676234</c:v>
                </c:pt>
                <c:pt idx="3945">
                  <c:v>0.52838484735281888</c:v>
                </c:pt>
                <c:pt idx="3946">
                  <c:v>0.53886589035038834</c:v>
                </c:pt>
                <c:pt idx="3947">
                  <c:v>0.53231972222457746</c:v>
                </c:pt>
                <c:pt idx="3948">
                  <c:v>0.54678844737675703</c:v>
                </c:pt>
                <c:pt idx="3949">
                  <c:v>0.51792193486739424</c:v>
                </c:pt>
                <c:pt idx="3950">
                  <c:v>0.48414204525644328</c:v>
                </c:pt>
                <c:pt idx="3951">
                  <c:v>0.46699594747489487</c:v>
                </c:pt>
                <c:pt idx="3952">
                  <c:v>0.43191366270763393</c:v>
                </c:pt>
                <c:pt idx="3953">
                  <c:v>0.39448381602324878</c:v>
                </c:pt>
                <c:pt idx="3954">
                  <c:v>0.34961624581519818</c:v>
                </c:pt>
                <c:pt idx="3955">
                  <c:v>0.34806596175636872</c:v>
                </c:pt>
                <c:pt idx="3956">
                  <c:v>0.3288938284797317</c:v>
                </c:pt>
                <c:pt idx="3957">
                  <c:v>0.32383812604410683</c:v>
                </c:pt>
                <c:pt idx="3958">
                  <c:v>0.30812292636713318</c:v>
                </c:pt>
                <c:pt idx="3959">
                  <c:v>0.26664082302824943</c:v>
                </c:pt>
                <c:pt idx="3960">
                  <c:v>0.23962676970354782</c:v>
                </c:pt>
                <c:pt idx="3961">
                  <c:v>0.21328457446502938</c:v>
                </c:pt>
                <c:pt idx="3962">
                  <c:v>0.20471578026642004</c:v>
                </c:pt>
                <c:pt idx="3963">
                  <c:v>0.19997418362219457</c:v>
                </c:pt>
                <c:pt idx="3964">
                  <c:v>0.19633384532748008</c:v>
                </c:pt>
                <c:pt idx="3965">
                  <c:v>0.21512973169201238</c:v>
                </c:pt>
                <c:pt idx="3966">
                  <c:v>0.23199959804169568</c:v>
                </c:pt>
                <c:pt idx="3967">
                  <c:v>0.24494976537925828</c:v>
                </c:pt>
                <c:pt idx="3968">
                  <c:v>0.24480217310706406</c:v>
                </c:pt>
                <c:pt idx="3969">
                  <c:v>0.24254849065808465</c:v>
                </c:pt>
                <c:pt idx="3970">
                  <c:v>0.23260093716819116</c:v>
                </c:pt>
                <c:pt idx="3971">
                  <c:v>0.18579347480282629</c:v>
                </c:pt>
                <c:pt idx="3972">
                  <c:v>0.14099302493436555</c:v>
                </c:pt>
                <c:pt idx="3973">
                  <c:v>0.13788731516955913</c:v>
                </c:pt>
                <c:pt idx="3974">
                  <c:v>8.880103115773072E-2</c:v>
                </c:pt>
                <c:pt idx="3975">
                  <c:v>8.9809214673635687E-2</c:v>
                </c:pt>
                <c:pt idx="3976">
                  <c:v>7.9375853959895895E-2</c:v>
                </c:pt>
                <c:pt idx="3977">
                  <c:v>7.9918012330064861E-2</c:v>
                </c:pt>
                <c:pt idx="3978">
                  <c:v>9.5269687731165426E-2</c:v>
                </c:pt>
                <c:pt idx="3979">
                  <c:v>7.8135111071902685E-2</c:v>
                </c:pt>
                <c:pt idx="3980">
                  <c:v>9.3364351787163763E-2</c:v>
                </c:pt>
                <c:pt idx="3981">
                  <c:v>9.4891122126482499E-2</c:v>
                </c:pt>
                <c:pt idx="3982">
                  <c:v>0.12647754418926113</c:v>
                </c:pt>
                <c:pt idx="3983">
                  <c:v>0.14226521479412771</c:v>
                </c:pt>
                <c:pt idx="3984">
                  <c:v>0.12635190324653214</c:v>
                </c:pt>
                <c:pt idx="3985">
                  <c:v>0.13194195367497544</c:v>
                </c:pt>
                <c:pt idx="3986">
                  <c:v>0.13989647941683162</c:v>
                </c:pt>
                <c:pt idx="3987">
                  <c:v>0.14104811676439288</c:v>
                </c:pt>
                <c:pt idx="3988">
                  <c:v>0.14281266030161702</c:v>
                </c:pt>
                <c:pt idx="3989">
                  <c:v>0.13672469920159011</c:v>
                </c:pt>
                <c:pt idx="3990">
                  <c:v>0.16131789190019055</c:v>
                </c:pt>
                <c:pt idx="3991">
                  <c:v>0.1567454182439959</c:v>
                </c:pt>
                <c:pt idx="3992">
                  <c:v>0.19587397460905887</c:v>
                </c:pt>
                <c:pt idx="3993">
                  <c:v>0.2102260729643198</c:v>
                </c:pt>
                <c:pt idx="3994">
                  <c:v>0.2248300811778722</c:v>
                </c:pt>
                <c:pt idx="3995">
                  <c:v>0.25043312986398142</c:v>
                </c:pt>
                <c:pt idx="3996">
                  <c:v>0.24271752007571529</c:v>
                </c:pt>
                <c:pt idx="3997">
                  <c:v>0.24935623888548086</c:v>
                </c:pt>
                <c:pt idx="3998">
                  <c:v>0.26040207622267497</c:v>
                </c:pt>
                <c:pt idx="3999">
                  <c:v>0.26798939340281758</c:v>
                </c:pt>
                <c:pt idx="4000">
                  <c:v>0.25930798071937067</c:v>
                </c:pt>
                <c:pt idx="4001">
                  <c:v>0.2132301230988696</c:v>
                </c:pt>
                <c:pt idx="4002">
                  <c:v>0.17576033591164558</c:v>
                </c:pt>
                <c:pt idx="4003">
                  <c:v>0.17686344524485317</c:v>
                </c:pt>
                <c:pt idx="4004">
                  <c:v>0.18641783844155022</c:v>
                </c:pt>
                <c:pt idx="4005">
                  <c:v>0.18992722106697249</c:v>
                </c:pt>
                <c:pt idx="4006">
                  <c:v>0.19241202670780611</c:v>
                </c:pt>
                <c:pt idx="4007">
                  <c:v>0.19982102874446031</c:v>
                </c:pt>
                <c:pt idx="4008">
                  <c:v>0.19841400470879295</c:v>
                </c:pt>
                <c:pt idx="4009">
                  <c:v>0.18486811263541064</c:v>
                </c:pt>
                <c:pt idx="4010">
                  <c:v>0.14588656860779214</c:v>
                </c:pt>
                <c:pt idx="4011">
                  <c:v>0.12733482461445364</c:v>
                </c:pt>
                <c:pt idx="4012">
                  <c:v>0.10655694206882772</c:v>
                </c:pt>
                <c:pt idx="4013">
                  <c:v>8.6212109752811988E-2</c:v>
                </c:pt>
                <c:pt idx="4014">
                  <c:v>5.2596945208215715E-2</c:v>
                </c:pt>
                <c:pt idx="4015">
                  <c:v>3.5544883808231106E-2</c:v>
                </c:pt>
                <c:pt idx="4016">
                  <c:v>2.9882057669399966E-2</c:v>
                </c:pt>
                <c:pt idx="4017">
                  <c:v>2.8632085847249671E-2</c:v>
                </c:pt>
                <c:pt idx="4018">
                  <c:v>2.7474211066175792E-2</c:v>
                </c:pt>
                <c:pt idx="4019">
                  <c:v>2.1210064448884642E-2</c:v>
                </c:pt>
                <c:pt idx="4020">
                  <c:v>1.5214415793558235E-2</c:v>
                </c:pt>
                <c:pt idx="4021">
                  <c:v>6.2707135840171435E-3</c:v>
                </c:pt>
                <c:pt idx="4022">
                  <c:v>5.3740530300306049E-3</c:v>
                </c:pt>
                <c:pt idx="4023">
                  <c:v>5.4738507546144566E-3</c:v>
                </c:pt>
                <c:pt idx="4024">
                  <c:v>6.4715843106717911E-3</c:v>
                </c:pt>
                <c:pt idx="4025">
                  <c:v>2.1649261935975751E-2</c:v>
                </c:pt>
                <c:pt idx="4026">
                  <c:v>9.1106668564274081E-3</c:v>
                </c:pt>
                <c:pt idx="4027">
                  <c:v>1.3671394035815349E-2</c:v>
                </c:pt>
                <c:pt idx="4028">
                  <c:v>2.2263451205085404E-2</c:v>
                </c:pt>
                <c:pt idx="4029">
                  <c:v>2.6413052494194039E-2</c:v>
                </c:pt>
                <c:pt idx="4030">
                  <c:v>1.6086387430545065E-2</c:v>
                </c:pt>
                <c:pt idx="4031">
                  <c:v>1.1523433462881202E-2</c:v>
                </c:pt>
                <c:pt idx="4032">
                  <c:v>8.9906011846181168E-3</c:v>
                </c:pt>
                <c:pt idx="4033">
                  <c:v>8.9825985256241081E-3</c:v>
                </c:pt>
                <c:pt idx="4034">
                  <c:v>9.4759207664720114E-3</c:v>
                </c:pt>
                <c:pt idx="4035">
                  <c:v>9.8721882145004457E-3</c:v>
                </c:pt>
                <c:pt idx="4036">
                  <c:v>1.1460846239987141E-2</c:v>
                </c:pt>
                <c:pt idx="4037">
                  <c:v>1.1181990737485263E-2</c:v>
                </c:pt>
                <c:pt idx="4038">
                  <c:v>1.1330514225925004E-2</c:v>
                </c:pt>
                <c:pt idx="4039">
                  <c:v>1.2427695267684826E-2</c:v>
                </c:pt>
                <c:pt idx="4040">
                  <c:v>1.3286215579046632E-2</c:v>
                </c:pt>
                <c:pt idx="4041">
                  <c:v>1.1869867168685246E-2</c:v>
                </c:pt>
                <c:pt idx="4042">
                  <c:v>1.2356859918175022E-2</c:v>
                </c:pt>
                <c:pt idx="4043">
                  <c:v>1.2040254597850852E-2</c:v>
                </c:pt>
                <c:pt idx="4044">
                  <c:v>1.1327184545161411E-2</c:v>
                </c:pt>
                <c:pt idx="4045">
                  <c:v>1.367514322047062E-2</c:v>
                </c:pt>
                <c:pt idx="4046">
                  <c:v>1.1178992405437576E-2</c:v>
                </c:pt>
                <c:pt idx="4047">
                  <c:v>9.5592514701632186E-3</c:v>
                </c:pt>
                <c:pt idx="4048">
                  <c:v>9.8178347856219816E-3</c:v>
                </c:pt>
                <c:pt idx="4049">
                  <c:v>1.0926582844248604E-2</c:v>
                </c:pt>
                <c:pt idx="4050">
                  <c:v>1.0902702131613642E-2</c:v>
                </c:pt>
                <c:pt idx="4051">
                  <c:v>9.7028504368321736E-3</c:v>
                </c:pt>
                <c:pt idx="4052">
                  <c:v>1.147344823677581E-2</c:v>
                </c:pt>
                <c:pt idx="4053">
                  <c:v>8.547342760296164E-3</c:v>
                </c:pt>
                <c:pt idx="4054">
                  <c:v>1.021169607740758E-2</c:v>
                </c:pt>
                <c:pt idx="4055">
                  <c:v>1.1846978148018675E-2</c:v>
                </c:pt>
                <c:pt idx="4056">
                  <c:v>8.8787455854424536E-3</c:v>
                </c:pt>
                <c:pt idx="4057">
                  <c:v>1.0647794813180308E-2</c:v>
                </c:pt>
                <c:pt idx="4058">
                  <c:v>9.1904715382677572E-3</c:v>
                </c:pt>
                <c:pt idx="4059">
                  <c:v>7.7534593988980811E-3</c:v>
                </c:pt>
                <c:pt idx="4060">
                  <c:v>7.0542023386479533E-3</c:v>
                </c:pt>
                <c:pt idx="4061">
                  <c:v>7.1301146703461266E-3</c:v>
                </c:pt>
                <c:pt idx="4062">
                  <c:v>7.7171559328150403E-3</c:v>
                </c:pt>
                <c:pt idx="4063">
                  <c:v>1.1106887099720042E-2</c:v>
                </c:pt>
                <c:pt idx="4064">
                  <c:v>1.579715355508041E-2</c:v>
                </c:pt>
                <c:pt idx="4065">
                  <c:v>1.8920190455130419E-2</c:v>
                </c:pt>
                <c:pt idx="4066">
                  <c:v>1.9388382737548164E-2</c:v>
                </c:pt>
                <c:pt idx="4067">
                  <c:v>1.8979052450938054E-2</c:v>
                </c:pt>
                <c:pt idx="4068">
                  <c:v>9.7596416687374937E-3</c:v>
                </c:pt>
                <c:pt idx="4069">
                  <c:v>5.2062684141388699E-3</c:v>
                </c:pt>
                <c:pt idx="4070">
                  <c:v>2.8609886571732183E-3</c:v>
                </c:pt>
                <c:pt idx="4071">
                  <c:v>4.9985940632676839E-3</c:v>
                </c:pt>
                <c:pt idx="4072">
                  <c:v>6.2106402261359632E-3</c:v>
                </c:pt>
                <c:pt idx="4073">
                  <c:v>8.4797828536653935E-3</c:v>
                </c:pt>
                <c:pt idx="4074">
                  <c:v>1.0163927015757851E-2</c:v>
                </c:pt>
                <c:pt idx="4075">
                  <c:v>1.3198233646322475E-2</c:v>
                </c:pt>
                <c:pt idx="4076">
                  <c:v>1.2471909788878178E-2</c:v>
                </c:pt>
                <c:pt idx="4077">
                  <c:v>1.1449314905033125E-2</c:v>
                </c:pt>
                <c:pt idx="4078">
                  <c:v>2.7894744889547644E-3</c:v>
                </c:pt>
                <c:pt idx="4079">
                  <c:v>2.0741242243794762E-2</c:v>
                </c:pt>
                <c:pt idx="4080">
                  <c:v>1.5040707170281541E-2</c:v>
                </c:pt>
                <c:pt idx="4081">
                  <c:v>5.0223316307479397E-3</c:v>
                </c:pt>
                <c:pt idx="4082">
                  <c:v>8.1344316268279031E-3</c:v>
                </c:pt>
                <c:pt idx="4083">
                  <c:v>6.2783287801906435E-3</c:v>
                </c:pt>
                <c:pt idx="4084">
                  <c:v>3.8766438334536103E-3</c:v>
                </c:pt>
                <c:pt idx="4085">
                  <c:v>9.0383163333232226E-3</c:v>
                </c:pt>
                <c:pt idx="4086">
                  <c:v>9.7895556163362738E-3</c:v>
                </c:pt>
                <c:pt idx="4087">
                  <c:v>1.0789684382171478E-2</c:v>
                </c:pt>
                <c:pt idx="4088">
                  <c:v>1.7508347626192404E-2</c:v>
                </c:pt>
                <c:pt idx="4089">
                  <c:v>1.9567343625264192E-2</c:v>
                </c:pt>
                <c:pt idx="4090">
                  <c:v>1.6572875031332236E-2</c:v>
                </c:pt>
                <c:pt idx="4091">
                  <c:v>1.811465136793813E-2</c:v>
                </c:pt>
                <c:pt idx="4092">
                  <c:v>1.8705235368080594E-2</c:v>
                </c:pt>
                <c:pt idx="4093">
                  <c:v>2.059305229245581E-2</c:v>
                </c:pt>
                <c:pt idx="4094">
                  <c:v>2.2468153474525372E-2</c:v>
                </c:pt>
                <c:pt idx="4095">
                  <c:v>2.5689632920859993E-2</c:v>
                </c:pt>
                <c:pt idx="4096">
                  <c:v>2.7328237826909102E-2</c:v>
                </c:pt>
                <c:pt idx="4097">
                  <c:v>2.4248507496545585E-2</c:v>
                </c:pt>
                <c:pt idx="4098">
                  <c:v>2.4046181287660558E-2</c:v>
                </c:pt>
                <c:pt idx="4099">
                  <c:v>2.2682598326737736E-2</c:v>
                </c:pt>
                <c:pt idx="4100">
                  <c:v>2.531409238432019E-2</c:v>
                </c:pt>
                <c:pt idx="4101">
                  <c:v>2.7323755906633433E-2</c:v>
                </c:pt>
                <c:pt idx="4102">
                  <c:v>2.7593811600916358E-2</c:v>
                </c:pt>
                <c:pt idx="4103">
                  <c:v>2.4641480632974725E-2</c:v>
                </c:pt>
                <c:pt idx="4104">
                  <c:v>2.2505481760339882E-2</c:v>
                </c:pt>
                <c:pt idx="4105">
                  <c:v>2.2093574500984661E-2</c:v>
                </c:pt>
                <c:pt idx="4106">
                  <c:v>2.1370816222541875E-2</c:v>
                </c:pt>
                <c:pt idx="4107">
                  <c:v>1.9061654903650277E-2</c:v>
                </c:pt>
                <c:pt idx="4108">
                  <c:v>1.9400498316438187E-2</c:v>
                </c:pt>
                <c:pt idx="4109">
                  <c:v>2.1267290350643987E-2</c:v>
                </c:pt>
                <c:pt idx="4110">
                  <c:v>2.1706167892432529E-2</c:v>
                </c:pt>
                <c:pt idx="4111">
                  <c:v>2.1207137037125793E-2</c:v>
                </c:pt>
                <c:pt idx="4112">
                  <c:v>2.3554173036736265E-2</c:v>
                </c:pt>
                <c:pt idx="4113">
                  <c:v>2.8717135975059468E-2</c:v>
                </c:pt>
                <c:pt idx="4114">
                  <c:v>2.7528113513490406E-2</c:v>
                </c:pt>
                <c:pt idx="4115">
                  <c:v>2.4907091699034302E-2</c:v>
                </c:pt>
                <c:pt idx="4116">
                  <c:v>2.9674010692450743E-2</c:v>
                </c:pt>
                <c:pt idx="4117">
                  <c:v>3.5282253358701741E-2</c:v>
                </c:pt>
                <c:pt idx="4118">
                  <c:v>2.4421729873454045E-2</c:v>
                </c:pt>
                <c:pt idx="4119">
                  <c:v>2.2527493077358941E-2</c:v>
                </c:pt>
                <c:pt idx="4120">
                  <c:v>1.7462891254938037E-2</c:v>
                </c:pt>
                <c:pt idx="4121">
                  <c:v>1.5321644162106268E-2</c:v>
                </c:pt>
                <c:pt idx="4122">
                  <c:v>1.5531850816345047E-2</c:v>
                </c:pt>
                <c:pt idx="4123">
                  <c:v>1.6266375021608423E-2</c:v>
                </c:pt>
                <c:pt idx="4124">
                  <c:v>2.3548349894151881E-2</c:v>
                </c:pt>
                <c:pt idx="4125">
                  <c:v>2.3913514760537359E-2</c:v>
                </c:pt>
                <c:pt idx="4126">
                  <c:v>3.2012877586768872E-2</c:v>
                </c:pt>
                <c:pt idx="4127">
                  <c:v>3.0532352714255868E-2</c:v>
                </c:pt>
                <c:pt idx="4128">
                  <c:v>2.5440554928751663E-2</c:v>
                </c:pt>
                <c:pt idx="4129">
                  <c:v>2.084751159303139E-2</c:v>
                </c:pt>
                <c:pt idx="4130">
                  <c:v>1.5906513570218973E-2</c:v>
                </c:pt>
                <c:pt idx="4131">
                  <c:v>1.5742933122577921E-2</c:v>
                </c:pt>
                <c:pt idx="4132">
                  <c:v>1.6275527050273183E-2</c:v>
                </c:pt>
                <c:pt idx="4133">
                  <c:v>7.1245914700940318E-3</c:v>
                </c:pt>
                <c:pt idx="4134">
                  <c:v>6.4291264766769985E-3</c:v>
                </c:pt>
                <c:pt idx="4135">
                  <c:v>7.1433601998638109E-3</c:v>
                </c:pt>
                <c:pt idx="4136">
                  <c:v>1.2085717824135594E-2</c:v>
                </c:pt>
                <c:pt idx="4137">
                  <c:v>1.0291068453692064E-2</c:v>
                </c:pt>
                <c:pt idx="4138">
                  <c:v>1.3807111914938063E-2</c:v>
                </c:pt>
                <c:pt idx="4139">
                  <c:v>1.2687276591521402E-2</c:v>
                </c:pt>
                <c:pt idx="4140">
                  <c:v>1.4411987855286511E-2</c:v>
                </c:pt>
                <c:pt idx="4141">
                  <c:v>1.4827382651345321E-2</c:v>
                </c:pt>
                <c:pt idx="4142">
                  <c:v>1.3579444821104895E-2</c:v>
                </c:pt>
                <c:pt idx="4143">
                  <c:v>1.3695628022578702E-2</c:v>
                </c:pt>
                <c:pt idx="4144">
                  <c:v>1.5796479900102651E-2</c:v>
                </c:pt>
                <c:pt idx="4145">
                  <c:v>2.0089717852830959E-2</c:v>
                </c:pt>
                <c:pt idx="4146">
                  <c:v>1.925515860407076E-2</c:v>
                </c:pt>
                <c:pt idx="4147">
                  <c:v>1.8805413381540393E-2</c:v>
                </c:pt>
                <c:pt idx="4148">
                  <c:v>2.0455360879013038E-2</c:v>
                </c:pt>
                <c:pt idx="4149">
                  <c:v>2.0938510696631652E-2</c:v>
                </c:pt>
                <c:pt idx="4150">
                  <c:v>2.0451741421867783E-2</c:v>
                </c:pt>
                <c:pt idx="4151">
                  <c:v>2.0067596257260688E-2</c:v>
                </c:pt>
                <c:pt idx="4152">
                  <c:v>1.9550768716140442E-2</c:v>
                </c:pt>
                <c:pt idx="4153">
                  <c:v>1.8528011831483341E-2</c:v>
                </c:pt>
                <c:pt idx="4154">
                  <c:v>1.8200299149517627E-2</c:v>
                </c:pt>
                <c:pt idx="4155">
                  <c:v>2.1247775890720678E-2</c:v>
                </c:pt>
                <c:pt idx="4156">
                  <c:v>2.0211296340953686E-2</c:v>
                </c:pt>
                <c:pt idx="4157">
                  <c:v>2.1082921206313159E-2</c:v>
                </c:pt>
                <c:pt idx="4158">
                  <c:v>1.4057565672217824E-2</c:v>
                </c:pt>
                <c:pt idx="4159">
                  <c:v>1.853362750291199E-2</c:v>
                </c:pt>
                <c:pt idx="4160">
                  <c:v>2.7093020343927007E-2</c:v>
                </c:pt>
                <c:pt idx="4161">
                  <c:v>2.8852426344378644E-2</c:v>
                </c:pt>
                <c:pt idx="4162">
                  <c:v>3.4410610340659752E-2</c:v>
                </c:pt>
                <c:pt idx="4163">
                  <c:v>3.7351175041695085E-2</c:v>
                </c:pt>
                <c:pt idx="4164">
                  <c:v>4.1021177589034674E-2</c:v>
                </c:pt>
                <c:pt idx="4165">
                  <c:v>4.2658273430022889E-2</c:v>
                </c:pt>
                <c:pt idx="4166">
                  <c:v>3.6017355162164241E-2</c:v>
                </c:pt>
                <c:pt idx="4167">
                  <c:v>3.8031116639338551E-2</c:v>
                </c:pt>
                <c:pt idx="4168">
                  <c:v>2.6856555493363927E-2</c:v>
                </c:pt>
                <c:pt idx="4169">
                  <c:v>2.2747762186996954E-2</c:v>
                </c:pt>
                <c:pt idx="4170">
                  <c:v>2.2845090518674716E-2</c:v>
                </c:pt>
                <c:pt idx="4171">
                  <c:v>1.6119395279544806E-2</c:v>
                </c:pt>
                <c:pt idx="4172">
                  <c:v>1.3668904819105723E-2</c:v>
                </c:pt>
                <c:pt idx="4173">
                  <c:v>9.8727887606509957E-3</c:v>
                </c:pt>
                <c:pt idx="4174">
                  <c:v>1.5046590034252801E-2</c:v>
                </c:pt>
                <c:pt idx="4175">
                  <c:v>1.8722004735671295E-2</c:v>
                </c:pt>
                <c:pt idx="4176">
                  <c:v>1.0392323258385183E-2</c:v>
                </c:pt>
                <c:pt idx="4177">
                  <c:v>5.3440737432867407E-3</c:v>
                </c:pt>
                <c:pt idx="4178">
                  <c:v>5.5890974367126412E-3</c:v>
                </c:pt>
                <c:pt idx="4179">
                  <c:v>5.8744108182691469E-3</c:v>
                </c:pt>
                <c:pt idx="4180">
                  <c:v>6.4646050986917111E-3</c:v>
                </c:pt>
                <c:pt idx="4181">
                  <c:v>6.3172675772179641E-3</c:v>
                </c:pt>
                <c:pt idx="4182">
                  <c:v>6.0533838523792616E-3</c:v>
                </c:pt>
                <c:pt idx="4183">
                  <c:v>1.2402409497010677E-2</c:v>
                </c:pt>
                <c:pt idx="4184">
                  <c:v>1.4870464586007515E-2</c:v>
                </c:pt>
                <c:pt idx="4185">
                  <c:v>1.6598301147143741E-2</c:v>
                </c:pt>
                <c:pt idx="4186">
                  <c:v>1.7225757867565059E-2</c:v>
                </c:pt>
                <c:pt idx="4187">
                  <c:v>2.0084273078670872E-2</c:v>
                </c:pt>
                <c:pt idx="4188">
                  <c:v>1.907930611206857E-2</c:v>
                </c:pt>
                <c:pt idx="4189">
                  <c:v>2.1193622553426779E-2</c:v>
                </c:pt>
                <c:pt idx="4190">
                  <c:v>2.2056507047192753E-2</c:v>
                </c:pt>
                <c:pt idx="4191">
                  <c:v>2.5583397464392033E-2</c:v>
                </c:pt>
                <c:pt idx="4192">
                  <c:v>3.2388351242461741E-2</c:v>
                </c:pt>
                <c:pt idx="4193">
                  <c:v>3.562300217592955E-2</c:v>
                </c:pt>
                <c:pt idx="4194">
                  <c:v>2.8293603324702089E-2</c:v>
                </c:pt>
                <c:pt idx="4195">
                  <c:v>2.7691632528957209E-2</c:v>
                </c:pt>
                <c:pt idx="4196">
                  <c:v>1.5862679812657737E-2</c:v>
                </c:pt>
                <c:pt idx="4197">
                  <c:v>1.2074657744361405E-2</c:v>
                </c:pt>
                <c:pt idx="4198">
                  <c:v>1.0227826584066933E-2</c:v>
                </c:pt>
                <c:pt idx="4199">
                  <c:v>1.2709019850083089E-2</c:v>
                </c:pt>
                <c:pt idx="4200">
                  <c:v>1.2676208457552877E-2</c:v>
                </c:pt>
                <c:pt idx="4201">
                  <c:v>1.1098802470182887E-2</c:v>
                </c:pt>
                <c:pt idx="4202">
                  <c:v>1.1318227938847552E-2</c:v>
                </c:pt>
                <c:pt idx="4203">
                  <c:v>8.0891596636254864E-3</c:v>
                </c:pt>
                <c:pt idx="4204">
                  <c:v>1.1989676467229857E-2</c:v>
                </c:pt>
                <c:pt idx="4205">
                  <c:v>1.414989340945209E-2</c:v>
                </c:pt>
                <c:pt idx="4206">
                  <c:v>1.4349750540330185E-2</c:v>
                </c:pt>
                <c:pt idx="4207">
                  <c:v>1.7892290108190767E-2</c:v>
                </c:pt>
                <c:pt idx="4208">
                  <c:v>2.4295297842627905E-2</c:v>
                </c:pt>
                <c:pt idx="4209">
                  <c:v>2.3010702112628994E-2</c:v>
                </c:pt>
                <c:pt idx="4210">
                  <c:v>2.4862037494529757E-2</c:v>
                </c:pt>
                <c:pt idx="4211">
                  <c:v>2.5655948161206296E-2</c:v>
                </c:pt>
                <c:pt idx="4212">
                  <c:v>2.4759907330328058E-2</c:v>
                </c:pt>
                <c:pt idx="4213">
                  <c:v>2.7366511069056697E-2</c:v>
                </c:pt>
                <c:pt idx="4214">
                  <c:v>2.8693404597113947E-2</c:v>
                </c:pt>
                <c:pt idx="4215">
                  <c:v>4.0733928150805947E-2</c:v>
                </c:pt>
                <c:pt idx="4216">
                  <c:v>4.5401103435359948E-2</c:v>
                </c:pt>
                <c:pt idx="4217">
                  <c:v>3.7926379561287478E-2</c:v>
                </c:pt>
                <c:pt idx="4218">
                  <c:v>3.0863187463353731E-2</c:v>
                </c:pt>
                <c:pt idx="4219">
                  <c:v>2.3548193150991853E-2</c:v>
                </c:pt>
                <c:pt idx="4220">
                  <c:v>1.4733107914186357E-2</c:v>
                </c:pt>
                <c:pt idx="4221">
                  <c:v>1.5900998237305189E-2</c:v>
                </c:pt>
                <c:pt idx="4222">
                  <c:v>2.4202863867151841E-2</c:v>
                </c:pt>
                <c:pt idx="4223">
                  <c:v>2.5232731428265088E-2</c:v>
                </c:pt>
                <c:pt idx="4224">
                  <c:v>2.443929579613879E-2</c:v>
                </c:pt>
                <c:pt idx="4225">
                  <c:v>2.2819165188252624E-2</c:v>
                </c:pt>
                <c:pt idx="4226">
                  <c:v>1.8544872442430117E-2</c:v>
                </c:pt>
                <c:pt idx="4227">
                  <c:v>1.8271059813516673E-2</c:v>
                </c:pt>
                <c:pt idx="4228">
                  <c:v>2.0156768033197187E-2</c:v>
                </c:pt>
                <c:pt idx="4229">
                  <c:v>1.6837763127134944E-2</c:v>
                </c:pt>
                <c:pt idx="4230">
                  <c:v>2.1785622591913169E-2</c:v>
                </c:pt>
                <c:pt idx="4231">
                  <c:v>2.159295217906056E-2</c:v>
                </c:pt>
                <c:pt idx="4232">
                  <c:v>1.6724867337527764E-2</c:v>
                </c:pt>
                <c:pt idx="4233">
                  <c:v>1.8897969951573099E-2</c:v>
                </c:pt>
                <c:pt idx="4234">
                  <c:v>1.8358222631288505E-2</c:v>
                </c:pt>
                <c:pt idx="4235">
                  <c:v>2.3874048705932571E-2</c:v>
                </c:pt>
                <c:pt idx="4236">
                  <c:v>2.7949709228872636E-2</c:v>
                </c:pt>
                <c:pt idx="4237">
                  <c:v>2.0417548131850878E-2</c:v>
                </c:pt>
                <c:pt idx="4238">
                  <c:v>2.9109397773477076E-2</c:v>
                </c:pt>
                <c:pt idx="4239">
                  <c:v>3.7587986155177722E-2</c:v>
                </c:pt>
                <c:pt idx="4240">
                  <c:v>4.7211749280183249E-2</c:v>
                </c:pt>
                <c:pt idx="4241">
                  <c:v>5.5105880086446596E-2</c:v>
                </c:pt>
                <c:pt idx="4242">
                  <c:v>6.0269228337359031E-2</c:v>
                </c:pt>
                <c:pt idx="4243">
                  <c:v>6.7473656630400669E-2</c:v>
                </c:pt>
                <c:pt idx="4244">
                  <c:v>8.1539734410467288E-2</c:v>
                </c:pt>
                <c:pt idx="4245">
                  <c:v>8.6041396341626011E-2</c:v>
                </c:pt>
                <c:pt idx="4246">
                  <c:v>8.8853201070445642E-2</c:v>
                </c:pt>
                <c:pt idx="4247">
                  <c:v>7.9219567806266294E-2</c:v>
                </c:pt>
                <c:pt idx="4248">
                  <c:v>6.6938873044164154E-2</c:v>
                </c:pt>
                <c:pt idx="4249">
                  <c:v>7.150295668378516E-2</c:v>
                </c:pt>
                <c:pt idx="4250">
                  <c:v>7.8930874977136037E-2</c:v>
                </c:pt>
                <c:pt idx="4251">
                  <c:v>8.0250175166689863E-2</c:v>
                </c:pt>
                <c:pt idx="4252">
                  <c:v>8.157983364084162E-2</c:v>
                </c:pt>
                <c:pt idx="4253">
                  <c:v>8.1721404838267286E-2</c:v>
                </c:pt>
                <c:pt idx="4254">
                  <c:v>8.6159037016328571E-2</c:v>
                </c:pt>
                <c:pt idx="4255">
                  <c:v>7.9825421126540702E-2</c:v>
                </c:pt>
                <c:pt idx="4256">
                  <c:v>7.7780469486273915E-2</c:v>
                </c:pt>
                <c:pt idx="4257">
                  <c:v>9.7222515080821428E-2</c:v>
                </c:pt>
                <c:pt idx="4258">
                  <c:v>0.1015296038560321</c:v>
                </c:pt>
                <c:pt idx="4259">
                  <c:v>9.7513169275321498E-2</c:v>
                </c:pt>
                <c:pt idx="4260">
                  <c:v>9.7777984561881387E-2</c:v>
                </c:pt>
                <c:pt idx="4261">
                  <c:v>0.10214921847692904</c:v>
                </c:pt>
                <c:pt idx="4262">
                  <c:v>0.10861724397684817</c:v>
                </c:pt>
                <c:pt idx="4263">
                  <c:v>0.12018271352960673</c:v>
                </c:pt>
                <c:pt idx="4264">
                  <c:v>0.13454995373000594</c:v>
                </c:pt>
                <c:pt idx="4265">
                  <c:v>0.13538748799987799</c:v>
                </c:pt>
                <c:pt idx="4266">
                  <c:v>0.13306801524443806</c:v>
                </c:pt>
                <c:pt idx="4267">
                  <c:v>0.11581911896394864</c:v>
                </c:pt>
                <c:pt idx="4268">
                  <c:v>0.1126903222078763</c:v>
                </c:pt>
                <c:pt idx="4269">
                  <c:v>0.11140501171818556</c:v>
                </c:pt>
                <c:pt idx="4270">
                  <c:v>0.10630615359718686</c:v>
                </c:pt>
                <c:pt idx="4271">
                  <c:v>0.10608059502445122</c:v>
                </c:pt>
                <c:pt idx="4272">
                  <c:v>9.6857772979048573E-2</c:v>
                </c:pt>
                <c:pt idx="4273">
                  <c:v>7.9666667646541608E-2</c:v>
                </c:pt>
                <c:pt idx="4274">
                  <c:v>7.2212996012468514E-2</c:v>
                </c:pt>
                <c:pt idx="4275">
                  <c:v>6.1018838177906279E-2</c:v>
                </c:pt>
                <c:pt idx="4276">
                  <c:v>5.5024979675501386E-2</c:v>
                </c:pt>
                <c:pt idx="4277">
                  <c:v>4.641961929402779E-2</c:v>
                </c:pt>
                <c:pt idx="4278">
                  <c:v>4.7156660694739089E-2</c:v>
                </c:pt>
                <c:pt idx="4279">
                  <c:v>2.9400111134513528E-2</c:v>
                </c:pt>
                <c:pt idx="4280">
                  <c:v>2.8434269149908962E-2</c:v>
                </c:pt>
                <c:pt idx="4281">
                  <c:v>2.6085165846834311E-2</c:v>
                </c:pt>
                <c:pt idx="4282">
                  <c:v>2.7693221396276432E-2</c:v>
                </c:pt>
                <c:pt idx="4283">
                  <c:v>2.9164308695490259E-2</c:v>
                </c:pt>
                <c:pt idx="4284">
                  <c:v>3.2039230933282557E-2</c:v>
                </c:pt>
                <c:pt idx="4285">
                  <c:v>4.4085873277746476E-2</c:v>
                </c:pt>
                <c:pt idx="4286">
                  <c:v>4.766647401385235E-2</c:v>
                </c:pt>
                <c:pt idx="4287">
                  <c:v>5.012855167025277E-2</c:v>
                </c:pt>
                <c:pt idx="4288">
                  <c:v>5.410078271300519E-2</c:v>
                </c:pt>
                <c:pt idx="4289">
                  <c:v>5.6173844689651552E-2</c:v>
                </c:pt>
                <c:pt idx="4290">
                  <c:v>5.8051725212024112E-2</c:v>
                </c:pt>
                <c:pt idx="4291">
                  <c:v>6.2283525912994374E-2</c:v>
                </c:pt>
                <c:pt idx="4292">
                  <c:v>7.2499082931880288E-2</c:v>
                </c:pt>
                <c:pt idx="4293">
                  <c:v>6.7674760167438328E-2</c:v>
                </c:pt>
                <c:pt idx="4294">
                  <c:v>6.249572919353491E-2</c:v>
                </c:pt>
                <c:pt idx="4295">
                  <c:v>6.3199352971122127E-2</c:v>
                </c:pt>
                <c:pt idx="4296">
                  <c:v>5.7455673526630321E-2</c:v>
                </c:pt>
                <c:pt idx="4297">
                  <c:v>5.3095653927864347E-2</c:v>
                </c:pt>
                <c:pt idx="4298">
                  <c:v>4.6539688128595574E-2</c:v>
                </c:pt>
                <c:pt idx="4299">
                  <c:v>3.9178567672769907E-2</c:v>
                </c:pt>
                <c:pt idx="4300">
                  <c:v>3.4640097597282954E-2</c:v>
                </c:pt>
                <c:pt idx="4301">
                  <c:v>3.1470877654264671E-2</c:v>
                </c:pt>
                <c:pt idx="4302">
                  <c:v>2.9223480927362575E-2</c:v>
                </c:pt>
                <c:pt idx="4303">
                  <c:v>3.1434234851882056E-2</c:v>
                </c:pt>
                <c:pt idx="4304">
                  <c:v>3.2604650353298251E-2</c:v>
                </c:pt>
                <c:pt idx="4305">
                  <c:v>3.2925571128002727E-2</c:v>
                </c:pt>
                <c:pt idx="4306">
                  <c:v>3.091163578662522E-2</c:v>
                </c:pt>
                <c:pt idx="4307">
                  <c:v>3.0754667562363485E-2</c:v>
                </c:pt>
                <c:pt idx="4308">
                  <c:v>3.3353983597758874E-2</c:v>
                </c:pt>
                <c:pt idx="4309">
                  <c:v>3.1174856942399187E-2</c:v>
                </c:pt>
                <c:pt idx="4310">
                  <c:v>3.0251332241409801E-2</c:v>
                </c:pt>
                <c:pt idx="4311">
                  <c:v>2.8502782921583151E-2</c:v>
                </c:pt>
                <c:pt idx="4312">
                  <c:v>2.8520229428392805E-2</c:v>
                </c:pt>
                <c:pt idx="4313">
                  <c:v>2.9081268476847843E-2</c:v>
                </c:pt>
                <c:pt idx="4314">
                  <c:v>2.4590698380118136E-2</c:v>
                </c:pt>
                <c:pt idx="4315">
                  <c:v>2.0713498739684647E-2</c:v>
                </c:pt>
                <c:pt idx="4316">
                  <c:v>1.6343224765141402E-2</c:v>
                </c:pt>
                <c:pt idx="4317">
                  <c:v>1.751421345946565E-2</c:v>
                </c:pt>
                <c:pt idx="4318">
                  <c:v>2.275007786396371E-2</c:v>
                </c:pt>
                <c:pt idx="4319">
                  <c:v>2.3421754545311761E-2</c:v>
                </c:pt>
                <c:pt idx="4320">
                  <c:v>1.9027483683189492E-2</c:v>
                </c:pt>
                <c:pt idx="4321">
                  <c:v>1.8473745887503626E-2</c:v>
                </c:pt>
                <c:pt idx="4322">
                  <c:v>2.5316010062569422E-2</c:v>
                </c:pt>
                <c:pt idx="4323">
                  <c:v>3.0638374549601471E-2</c:v>
                </c:pt>
                <c:pt idx="4324">
                  <c:v>3.1950002464295697E-2</c:v>
                </c:pt>
                <c:pt idx="4325">
                  <c:v>2.1115921716025058E-2</c:v>
                </c:pt>
                <c:pt idx="4326">
                  <c:v>1.730807904335975E-2</c:v>
                </c:pt>
                <c:pt idx="4327">
                  <c:v>1.955780108180841E-2</c:v>
                </c:pt>
                <c:pt idx="4328">
                  <c:v>2.3269781182464602E-2</c:v>
                </c:pt>
                <c:pt idx="4329">
                  <c:v>2.5592204379083782E-2</c:v>
                </c:pt>
                <c:pt idx="4330">
                  <c:v>2.7706792786026252E-2</c:v>
                </c:pt>
                <c:pt idx="4331">
                  <c:v>3.2566301859301379E-2</c:v>
                </c:pt>
                <c:pt idx="4332">
                  <c:v>4.1019792116428824E-2</c:v>
                </c:pt>
                <c:pt idx="4333">
                  <c:v>4.7669327299471334E-2</c:v>
                </c:pt>
                <c:pt idx="4334">
                  <c:v>5.1538047050728689E-2</c:v>
                </c:pt>
                <c:pt idx="4335">
                  <c:v>3.6699416219113573E-2</c:v>
                </c:pt>
                <c:pt idx="4336">
                  <c:v>3.0031774929421245E-2</c:v>
                </c:pt>
                <c:pt idx="4337">
                  <c:v>2.7485365759977079E-2</c:v>
                </c:pt>
                <c:pt idx="4338">
                  <c:v>2.7439482118429226E-2</c:v>
                </c:pt>
                <c:pt idx="4339">
                  <c:v>3.0148709212413298E-2</c:v>
                </c:pt>
                <c:pt idx="4340">
                  <c:v>3.0382051641022107E-2</c:v>
                </c:pt>
                <c:pt idx="4341">
                  <c:v>2.2546385016751842E-2</c:v>
                </c:pt>
                <c:pt idx="4342">
                  <c:v>2.2946379801412141E-2</c:v>
                </c:pt>
                <c:pt idx="4343">
                  <c:v>2.3194644636428917E-2</c:v>
                </c:pt>
                <c:pt idx="4344">
                  <c:v>2.4783096681258557E-2</c:v>
                </c:pt>
                <c:pt idx="4345">
                  <c:v>2.4339177740412096E-2</c:v>
                </c:pt>
                <c:pt idx="4346">
                  <c:v>2.5991272227410645E-2</c:v>
                </c:pt>
                <c:pt idx="4347">
                  <c:v>2.3339434157969473E-2</c:v>
                </c:pt>
                <c:pt idx="4348">
                  <c:v>2.3579615707021637E-2</c:v>
                </c:pt>
                <c:pt idx="4349">
                  <c:v>1.7838606892935947E-2</c:v>
                </c:pt>
                <c:pt idx="4350">
                  <c:v>2.0485664879989447E-2</c:v>
                </c:pt>
                <c:pt idx="4351">
                  <c:v>1.9313693017079966E-2</c:v>
                </c:pt>
                <c:pt idx="4352">
                  <c:v>1.9452305870546038E-2</c:v>
                </c:pt>
                <c:pt idx="4353">
                  <c:v>1.8376116847769196E-2</c:v>
                </c:pt>
                <c:pt idx="4354">
                  <c:v>1.8676987621274992E-2</c:v>
                </c:pt>
                <c:pt idx="4355">
                  <c:v>1.8786930558140482E-2</c:v>
                </c:pt>
                <c:pt idx="4356">
                  <c:v>1.9091565945810574E-2</c:v>
                </c:pt>
                <c:pt idx="4357">
                  <c:v>2.0044753379398608E-2</c:v>
                </c:pt>
                <c:pt idx="4358">
                  <c:v>2.0247434403088072E-2</c:v>
                </c:pt>
                <c:pt idx="4359">
                  <c:v>1.9128944308263091E-2</c:v>
                </c:pt>
                <c:pt idx="4360">
                  <c:v>2.1303330462445362E-2</c:v>
                </c:pt>
                <c:pt idx="4361">
                  <c:v>2.0821907695915472E-2</c:v>
                </c:pt>
                <c:pt idx="4362">
                  <c:v>2.300286102780108E-2</c:v>
                </c:pt>
                <c:pt idx="4363">
                  <c:v>2.5600878821526552E-2</c:v>
                </c:pt>
                <c:pt idx="4364">
                  <c:v>2.5374521713966751E-2</c:v>
                </c:pt>
                <c:pt idx="4365">
                  <c:v>2.8155591537638573E-2</c:v>
                </c:pt>
                <c:pt idx="4366">
                  <c:v>2.5823310822381335E-2</c:v>
                </c:pt>
                <c:pt idx="4367">
                  <c:v>2.5398044651495665E-2</c:v>
                </c:pt>
                <c:pt idx="4368">
                  <c:v>2.7560413685362477E-2</c:v>
                </c:pt>
                <c:pt idx="4369">
                  <c:v>2.8141523133471361E-2</c:v>
                </c:pt>
                <c:pt idx="4370">
                  <c:v>2.8425874979701029E-2</c:v>
                </c:pt>
                <c:pt idx="4371">
                  <c:v>2.7884839877287401E-2</c:v>
                </c:pt>
                <c:pt idx="4372">
                  <c:v>2.4741297392053906E-2</c:v>
                </c:pt>
                <c:pt idx="4373">
                  <c:v>2.6610056097137368E-2</c:v>
                </c:pt>
                <c:pt idx="4374">
                  <c:v>2.8582410707674529E-2</c:v>
                </c:pt>
                <c:pt idx="4375">
                  <c:v>7.1554706979969681E-3</c:v>
                </c:pt>
                <c:pt idx="4376">
                  <c:v>7.7709323070788271E-3</c:v>
                </c:pt>
                <c:pt idx="4377">
                  <c:v>8.9891569368799155E-3</c:v>
                </c:pt>
                <c:pt idx="4378">
                  <c:v>5.4501726289311481E-3</c:v>
                </c:pt>
                <c:pt idx="4379">
                  <c:v>6.045480816728367E-3</c:v>
                </c:pt>
                <c:pt idx="4380">
                  <c:v>5.2722061726065642E-3</c:v>
                </c:pt>
                <c:pt idx="4381">
                  <c:v>6.8288254405962151E-3</c:v>
                </c:pt>
                <c:pt idx="4382">
                  <c:v>8.3449339272144291E-3</c:v>
                </c:pt>
                <c:pt idx="4383">
                  <c:v>8.4041363080313639E-3</c:v>
                </c:pt>
                <c:pt idx="4384">
                  <c:v>1.2046629847529905E-2</c:v>
                </c:pt>
                <c:pt idx="4385">
                  <c:v>1.3695900360010229E-2</c:v>
                </c:pt>
                <c:pt idx="4386">
                  <c:v>1.8784787260940697E-2</c:v>
                </c:pt>
                <c:pt idx="4387">
                  <c:v>2.2102463413710687E-2</c:v>
                </c:pt>
                <c:pt idx="4388">
                  <c:v>2.1648279750706382E-2</c:v>
                </c:pt>
                <c:pt idx="4389">
                  <c:v>1.9643182433879202E-2</c:v>
                </c:pt>
                <c:pt idx="4390">
                  <c:v>2.0316559803979534E-2</c:v>
                </c:pt>
                <c:pt idx="4391">
                  <c:v>2.2320639205115102E-2</c:v>
                </c:pt>
                <c:pt idx="4392">
                  <c:v>1.7676333497811201E-2</c:v>
                </c:pt>
                <c:pt idx="4393">
                  <c:v>1.5371527019616717E-2</c:v>
                </c:pt>
                <c:pt idx="4394">
                  <c:v>1.4931582200017746E-2</c:v>
                </c:pt>
                <c:pt idx="4395">
                  <c:v>1.2870972050961264E-2</c:v>
                </c:pt>
                <c:pt idx="4396">
                  <c:v>1.2828040069748926E-2</c:v>
                </c:pt>
                <c:pt idx="4397">
                  <c:v>8.9303354775491593E-3</c:v>
                </c:pt>
                <c:pt idx="4398">
                  <c:v>1.3251525071429673E-2</c:v>
                </c:pt>
                <c:pt idx="4399">
                  <c:v>1.6524694159768805E-2</c:v>
                </c:pt>
                <c:pt idx="4400">
                  <c:v>1.6995789431600433E-2</c:v>
                </c:pt>
                <c:pt idx="4401">
                  <c:v>1.7673859554935504E-2</c:v>
                </c:pt>
                <c:pt idx="4402">
                  <c:v>1.7247597491987766E-2</c:v>
                </c:pt>
                <c:pt idx="4403">
                  <c:v>1.9806378425358546E-2</c:v>
                </c:pt>
                <c:pt idx="4404">
                  <c:v>2.0056254176558388E-2</c:v>
                </c:pt>
                <c:pt idx="4405">
                  <c:v>2.1384661945797901E-2</c:v>
                </c:pt>
                <c:pt idx="4406">
                  <c:v>2.1066749375979028E-2</c:v>
                </c:pt>
                <c:pt idx="4407">
                  <c:v>1.5164267083873025E-2</c:v>
                </c:pt>
                <c:pt idx="4408">
                  <c:v>1.59427169282663E-2</c:v>
                </c:pt>
                <c:pt idx="4409">
                  <c:v>1.6396341531277572E-2</c:v>
                </c:pt>
                <c:pt idx="4410">
                  <c:v>1.1927768551923181E-2</c:v>
                </c:pt>
                <c:pt idx="4411">
                  <c:v>1.1386865508252743E-2</c:v>
                </c:pt>
                <c:pt idx="4412">
                  <c:v>1.0482879394063345E-2</c:v>
                </c:pt>
                <c:pt idx="4413">
                  <c:v>5.7074159186051472E-3</c:v>
                </c:pt>
                <c:pt idx="4414">
                  <c:v>8.03331799569941E-3</c:v>
                </c:pt>
                <c:pt idx="4415">
                  <c:v>9.403296561812071E-3</c:v>
                </c:pt>
                <c:pt idx="4416">
                  <c:v>9.4846411625646634E-3</c:v>
                </c:pt>
                <c:pt idx="4417">
                  <c:v>1.0757090396710947E-2</c:v>
                </c:pt>
                <c:pt idx="4418">
                  <c:v>1.2769177198990784E-2</c:v>
                </c:pt>
                <c:pt idx="4419">
                  <c:v>1.0846329320875571E-2</c:v>
                </c:pt>
                <c:pt idx="4420">
                  <c:v>9.9682627633764665E-3</c:v>
                </c:pt>
                <c:pt idx="4421">
                  <c:v>1.0189421876812665E-2</c:v>
                </c:pt>
                <c:pt idx="4422">
                  <c:v>7.3139973660373541E-3</c:v>
                </c:pt>
                <c:pt idx="4423">
                  <c:v>4.8434824248513976E-3</c:v>
                </c:pt>
                <c:pt idx="4424">
                  <c:v>6.3126342540396887E-3</c:v>
                </c:pt>
                <c:pt idx="4425">
                  <c:v>6.3647876098840341E-3</c:v>
                </c:pt>
                <c:pt idx="4426">
                  <c:v>5.6517075819922068E-3</c:v>
                </c:pt>
                <c:pt idx="4427">
                  <c:v>7.6118471789578552E-3</c:v>
                </c:pt>
                <c:pt idx="4428">
                  <c:v>3.4338193684800827E-3</c:v>
                </c:pt>
                <c:pt idx="4429">
                  <c:v>6.1129138682043376E-3</c:v>
                </c:pt>
                <c:pt idx="4430">
                  <c:v>7.3472448990165385E-3</c:v>
                </c:pt>
                <c:pt idx="4431">
                  <c:v>7.9584464182872131E-3</c:v>
                </c:pt>
                <c:pt idx="4432">
                  <c:v>9.8920296073706122E-3</c:v>
                </c:pt>
                <c:pt idx="4433">
                  <c:v>9.3872820671066486E-3</c:v>
                </c:pt>
                <c:pt idx="4434">
                  <c:v>9.8103092388207441E-3</c:v>
                </c:pt>
                <c:pt idx="4435">
                  <c:v>9.7915134932628871E-3</c:v>
                </c:pt>
                <c:pt idx="4436">
                  <c:v>6.8236917351216673E-3</c:v>
                </c:pt>
                <c:pt idx="4437">
                  <c:v>7.5474774238809854E-3</c:v>
                </c:pt>
                <c:pt idx="4438">
                  <c:v>8.3767206549279997E-3</c:v>
                </c:pt>
                <c:pt idx="4439">
                  <c:v>9.9947980346107041E-3</c:v>
                </c:pt>
                <c:pt idx="4440">
                  <c:v>1.0819197462632326E-2</c:v>
                </c:pt>
                <c:pt idx="4441">
                  <c:v>1.1024969209450506E-2</c:v>
                </c:pt>
                <c:pt idx="4442">
                  <c:v>1.2309686700793021E-2</c:v>
                </c:pt>
                <c:pt idx="4443">
                  <c:v>1.1609812036926655E-2</c:v>
                </c:pt>
                <c:pt idx="4444">
                  <c:v>1.3610482479480055E-2</c:v>
                </c:pt>
                <c:pt idx="4445">
                  <c:v>1.0998528803548478E-2</c:v>
                </c:pt>
                <c:pt idx="4446">
                  <c:v>1.1414159092935241E-2</c:v>
                </c:pt>
                <c:pt idx="4447">
                  <c:v>1.0256697798656709E-2</c:v>
                </c:pt>
                <c:pt idx="4448">
                  <c:v>8.2920701454754029E-3</c:v>
                </c:pt>
                <c:pt idx="4449">
                  <c:v>9.6034577610736738E-3</c:v>
                </c:pt>
                <c:pt idx="4450">
                  <c:v>1.1070240201521739E-2</c:v>
                </c:pt>
                <c:pt idx="4451">
                  <c:v>1.2428264393312788E-2</c:v>
                </c:pt>
                <c:pt idx="4452">
                  <c:v>1.1718308583637245E-2</c:v>
                </c:pt>
                <c:pt idx="4453">
                  <c:v>1.6929278006946876E-2</c:v>
                </c:pt>
                <c:pt idx="4454">
                  <c:v>1.462017629330702E-2</c:v>
                </c:pt>
                <c:pt idx="4455">
                  <c:v>1.3334955487991417E-2</c:v>
                </c:pt>
                <c:pt idx="4456">
                  <c:v>1.7813357172244273E-2</c:v>
                </c:pt>
                <c:pt idx="4457">
                  <c:v>1.5820299553916433E-2</c:v>
                </c:pt>
                <c:pt idx="4458">
                  <c:v>1.6891935704547677E-2</c:v>
                </c:pt>
                <c:pt idx="4459">
                  <c:v>1.6337934685606674E-2</c:v>
                </c:pt>
                <c:pt idx="4460">
                  <c:v>1.8966513748247496E-2</c:v>
                </c:pt>
                <c:pt idx="4461">
                  <c:v>2.2778601779664055E-2</c:v>
                </c:pt>
                <c:pt idx="4462">
                  <c:v>2.5750914655775062E-2</c:v>
                </c:pt>
                <c:pt idx="4463">
                  <c:v>2.4910016861806872E-2</c:v>
                </c:pt>
                <c:pt idx="4464">
                  <c:v>3.4618417315817808E-2</c:v>
                </c:pt>
                <c:pt idx="4465">
                  <c:v>3.6850963014430652E-2</c:v>
                </c:pt>
                <c:pt idx="4466">
                  <c:v>3.6674178669133951E-2</c:v>
                </c:pt>
                <c:pt idx="4467">
                  <c:v>2.7829046309475552E-2</c:v>
                </c:pt>
                <c:pt idx="4468">
                  <c:v>3.4838541985362785E-2</c:v>
                </c:pt>
                <c:pt idx="4469">
                  <c:v>2.8513374963843364E-2</c:v>
                </c:pt>
                <c:pt idx="4470">
                  <c:v>2.7489718287889157E-2</c:v>
                </c:pt>
                <c:pt idx="4471">
                  <c:v>2.7739579921911985E-2</c:v>
                </c:pt>
                <c:pt idx="4472">
                  <c:v>3.0138784555240064E-2</c:v>
                </c:pt>
                <c:pt idx="4473">
                  <c:v>2.8447957405345593E-2</c:v>
                </c:pt>
                <c:pt idx="4474">
                  <c:v>2.7939150494862917E-2</c:v>
                </c:pt>
                <c:pt idx="4475">
                  <c:v>3.0811129007701346E-2</c:v>
                </c:pt>
                <c:pt idx="4476">
                  <c:v>2.7111532246980381E-2</c:v>
                </c:pt>
                <c:pt idx="4477">
                  <c:v>2.4944683798294488E-2</c:v>
                </c:pt>
                <c:pt idx="4478">
                  <c:v>2.8074532243321307E-2</c:v>
                </c:pt>
                <c:pt idx="4479">
                  <c:v>2.6675236341646542E-2</c:v>
                </c:pt>
                <c:pt idx="4480">
                  <c:v>4.3196811788645463E-2</c:v>
                </c:pt>
                <c:pt idx="4481">
                  <c:v>5.8569073944227036E-2</c:v>
                </c:pt>
                <c:pt idx="4482">
                  <c:v>7.9130540834185109E-2</c:v>
                </c:pt>
                <c:pt idx="4483">
                  <c:v>5.464337120016282E-2</c:v>
                </c:pt>
                <c:pt idx="4484">
                  <c:v>4.7150995032845387E-2</c:v>
                </c:pt>
                <c:pt idx="4485">
                  <c:v>5.0997886979093056E-2</c:v>
                </c:pt>
                <c:pt idx="4486">
                  <c:v>4.8996300831011301E-2</c:v>
                </c:pt>
                <c:pt idx="4487">
                  <c:v>5.6642669159752898E-2</c:v>
                </c:pt>
                <c:pt idx="4488">
                  <c:v>5.8521466142336886E-2</c:v>
                </c:pt>
                <c:pt idx="4489">
                  <c:v>5.8136930827812475E-2</c:v>
                </c:pt>
                <c:pt idx="4490">
                  <c:v>5.598174889245966E-2</c:v>
                </c:pt>
                <c:pt idx="4491">
                  <c:v>4.6457880177697787E-2</c:v>
                </c:pt>
                <c:pt idx="4492">
                  <c:v>5.4763587287575674E-2</c:v>
                </c:pt>
                <c:pt idx="4493">
                  <c:v>6.5174363504642521E-2</c:v>
                </c:pt>
                <c:pt idx="4494">
                  <c:v>6.6175993255106452E-2</c:v>
                </c:pt>
                <c:pt idx="4495">
                  <c:v>7.4797618569504565E-2</c:v>
                </c:pt>
                <c:pt idx="4496">
                  <c:v>7.5420404119713541E-2</c:v>
                </c:pt>
                <c:pt idx="4497">
                  <c:v>7.2132671325192355E-2</c:v>
                </c:pt>
                <c:pt idx="4498">
                  <c:v>6.2955360692408327E-2</c:v>
                </c:pt>
                <c:pt idx="4499">
                  <c:v>5.5968593192942437E-2</c:v>
                </c:pt>
                <c:pt idx="4500">
                  <c:v>6.6150700214880828E-2</c:v>
                </c:pt>
                <c:pt idx="4501">
                  <c:v>7.9023907098791507E-2</c:v>
                </c:pt>
                <c:pt idx="4502">
                  <c:v>6.4775032001498964E-2</c:v>
                </c:pt>
                <c:pt idx="4503">
                  <c:v>5.930218298002303E-2</c:v>
                </c:pt>
                <c:pt idx="4504">
                  <c:v>5.7259517704508316E-2</c:v>
                </c:pt>
                <c:pt idx="4505">
                  <c:v>5.0196067203617585E-2</c:v>
                </c:pt>
                <c:pt idx="4506">
                  <c:v>4.3285405418945821E-2</c:v>
                </c:pt>
                <c:pt idx="4507">
                  <c:v>3.5752394529924861E-2</c:v>
                </c:pt>
                <c:pt idx="4508">
                  <c:v>3.1457942888414671E-2</c:v>
                </c:pt>
                <c:pt idx="4509">
                  <c:v>2.6315161250877048E-2</c:v>
                </c:pt>
                <c:pt idx="4510">
                  <c:v>2.5332558183280458E-2</c:v>
                </c:pt>
                <c:pt idx="4511">
                  <c:v>2.0347404225519453E-2</c:v>
                </c:pt>
                <c:pt idx="4512">
                  <c:v>2.1915589159150553E-2</c:v>
                </c:pt>
                <c:pt idx="4513">
                  <c:v>1.7170290366930265E-2</c:v>
                </c:pt>
                <c:pt idx="4514">
                  <c:v>1.7661887713927089E-2</c:v>
                </c:pt>
                <c:pt idx="4515">
                  <c:v>1.5559636951504663E-2</c:v>
                </c:pt>
                <c:pt idx="4516">
                  <c:v>1.9869378062759211E-2</c:v>
                </c:pt>
                <c:pt idx="4517">
                  <c:v>1.7525349216683739E-2</c:v>
                </c:pt>
                <c:pt idx="4518">
                  <c:v>1.5852842653454356E-2</c:v>
                </c:pt>
                <c:pt idx="4519">
                  <c:v>1.4514517529513854E-2</c:v>
                </c:pt>
                <c:pt idx="4520">
                  <c:v>1.4284987932162459E-2</c:v>
                </c:pt>
                <c:pt idx="4521">
                  <c:v>1.5616038783737286E-2</c:v>
                </c:pt>
                <c:pt idx="4522">
                  <c:v>1.5336855734048886E-2</c:v>
                </c:pt>
                <c:pt idx="4523">
                  <c:v>1.3647980424930688E-2</c:v>
                </c:pt>
                <c:pt idx="4524">
                  <c:v>1.4723430804588756E-2</c:v>
                </c:pt>
                <c:pt idx="4525">
                  <c:v>1.3339514042515321E-2</c:v>
                </c:pt>
                <c:pt idx="4526">
                  <c:v>1.6079988455481961E-2</c:v>
                </c:pt>
                <c:pt idx="4527">
                  <c:v>1.5408101051787793E-2</c:v>
                </c:pt>
                <c:pt idx="4528">
                  <c:v>1.8170539089412945E-2</c:v>
                </c:pt>
                <c:pt idx="4529">
                  <c:v>3.0211586801875901E-2</c:v>
                </c:pt>
                <c:pt idx="4530">
                  <c:v>3.233673674661975E-2</c:v>
                </c:pt>
                <c:pt idx="4531">
                  <c:v>4.1261554567752046E-2</c:v>
                </c:pt>
                <c:pt idx="4532">
                  <c:v>4.0578015889867043E-2</c:v>
                </c:pt>
                <c:pt idx="4533">
                  <c:v>3.6896892772948706E-2</c:v>
                </c:pt>
                <c:pt idx="4534">
                  <c:v>3.5624005221722994E-2</c:v>
                </c:pt>
                <c:pt idx="4535">
                  <c:v>3.5771782706608544E-2</c:v>
                </c:pt>
                <c:pt idx="4536">
                  <c:v>3.3959921503100884E-2</c:v>
                </c:pt>
                <c:pt idx="4537">
                  <c:v>3.2327682478879599E-2</c:v>
                </c:pt>
                <c:pt idx="4538">
                  <c:v>3.0702386775562137E-2</c:v>
                </c:pt>
                <c:pt idx="4539">
                  <c:v>3.2772746766852344E-2</c:v>
                </c:pt>
                <c:pt idx="4540">
                  <c:v>3.2029063801976461E-2</c:v>
                </c:pt>
                <c:pt idx="4541">
                  <c:v>3.5093305792404009E-2</c:v>
                </c:pt>
                <c:pt idx="4542">
                  <c:v>3.4675745436368394E-2</c:v>
                </c:pt>
                <c:pt idx="4543">
                  <c:v>3.108096778190159E-2</c:v>
                </c:pt>
                <c:pt idx="4544">
                  <c:v>3.3189886466704052E-2</c:v>
                </c:pt>
                <c:pt idx="4545">
                  <c:v>3.3145522615263358E-2</c:v>
                </c:pt>
                <c:pt idx="4546">
                  <c:v>3.4885466954658322E-2</c:v>
                </c:pt>
                <c:pt idx="4547">
                  <c:v>3.4202154935288359E-2</c:v>
                </c:pt>
                <c:pt idx="4548">
                  <c:v>2.9328568399151982E-2</c:v>
                </c:pt>
                <c:pt idx="4549">
                  <c:v>3.2669216951379774E-2</c:v>
                </c:pt>
                <c:pt idx="4550">
                  <c:v>2.906761392205191E-2</c:v>
                </c:pt>
                <c:pt idx="4551">
                  <c:v>2.6713660670145176E-2</c:v>
                </c:pt>
                <c:pt idx="4552">
                  <c:v>2.4339083130765479E-2</c:v>
                </c:pt>
                <c:pt idx="4553">
                  <c:v>2.1683714035966379E-2</c:v>
                </c:pt>
                <c:pt idx="4554">
                  <c:v>1.8164451072713056E-2</c:v>
                </c:pt>
                <c:pt idx="4555">
                  <c:v>1.8517529447934451E-2</c:v>
                </c:pt>
                <c:pt idx="4556">
                  <c:v>1.7028564174352865E-2</c:v>
                </c:pt>
                <c:pt idx="4557">
                  <c:v>1.934462511779441E-2</c:v>
                </c:pt>
                <c:pt idx="4558">
                  <c:v>1.5323452625669764E-2</c:v>
                </c:pt>
                <c:pt idx="4559">
                  <c:v>1.9913096751368011E-2</c:v>
                </c:pt>
                <c:pt idx="4560">
                  <c:v>1.9187416419316063E-2</c:v>
                </c:pt>
                <c:pt idx="4561">
                  <c:v>1.2758637869755349E-2</c:v>
                </c:pt>
                <c:pt idx="4562">
                  <c:v>1.4533559956257797E-2</c:v>
                </c:pt>
                <c:pt idx="4563">
                  <c:v>1.0024684178928768E-2</c:v>
                </c:pt>
                <c:pt idx="4564">
                  <c:v>1.5475992409491037E-2</c:v>
                </c:pt>
                <c:pt idx="4565">
                  <c:v>1.3045939017776615E-2</c:v>
                </c:pt>
                <c:pt idx="4566">
                  <c:v>1.3566125739769539E-2</c:v>
                </c:pt>
                <c:pt idx="4567">
                  <c:v>1.4909667380777168E-2</c:v>
                </c:pt>
                <c:pt idx="4568">
                  <c:v>1.4608538721175013E-2</c:v>
                </c:pt>
                <c:pt idx="4569">
                  <c:v>1.1836075442128684E-2</c:v>
                </c:pt>
                <c:pt idx="4570">
                  <c:v>1.3124401659488963E-2</c:v>
                </c:pt>
                <c:pt idx="4571">
                  <c:v>1.246360196306487E-2</c:v>
                </c:pt>
                <c:pt idx="4572">
                  <c:v>1.4062145332762442E-2</c:v>
                </c:pt>
                <c:pt idx="4573">
                  <c:v>1.3805102142708294E-2</c:v>
                </c:pt>
                <c:pt idx="4574">
                  <c:v>1.8397030377297594E-2</c:v>
                </c:pt>
                <c:pt idx="4575">
                  <c:v>2.0489325037414893E-2</c:v>
                </c:pt>
                <c:pt idx="4576">
                  <c:v>2.0586385661148555E-2</c:v>
                </c:pt>
                <c:pt idx="4577">
                  <c:v>2.3626942384262665E-2</c:v>
                </c:pt>
                <c:pt idx="4578">
                  <c:v>2.2827206059975912E-2</c:v>
                </c:pt>
                <c:pt idx="4579">
                  <c:v>2.5047399479688277E-2</c:v>
                </c:pt>
                <c:pt idx="4580">
                  <c:v>2.9582582240121336E-2</c:v>
                </c:pt>
                <c:pt idx="4581">
                  <c:v>3.4155678339111206E-2</c:v>
                </c:pt>
                <c:pt idx="4582">
                  <c:v>3.4790723869632861E-2</c:v>
                </c:pt>
                <c:pt idx="4583">
                  <c:v>3.935791977136989E-2</c:v>
                </c:pt>
                <c:pt idx="4584">
                  <c:v>4.4931691489474311E-2</c:v>
                </c:pt>
                <c:pt idx="4585">
                  <c:v>4.7057587437284304E-2</c:v>
                </c:pt>
                <c:pt idx="4586">
                  <c:v>5.2785468091138467E-2</c:v>
                </c:pt>
                <c:pt idx="4587">
                  <c:v>5.6894237780928128E-2</c:v>
                </c:pt>
                <c:pt idx="4588">
                  <c:v>6.2240162895900168E-2</c:v>
                </c:pt>
                <c:pt idx="4589">
                  <c:v>6.4120955996613729E-2</c:v>
                </c:pt>
                <c:pt idx="4590">
                  <c:v>6.8583441256563488E-2</c:v>
                </c:pt>
                <c:pt idx="4591">
                  <c:v>7.7642885571426318E-2</c:v>
                </c:pt>
                <c:pt idx="4592">
                  <c:v>9.4852473758684594E-2</c:v>
                </c:pt>
                <c:pt idx="4593">
                  <c:v>0.1049678200019553</c:v>
                </c:pt>
                <c:pt idx="4594">
                  <c:v>0.1142229810728326</c:v>
                </c:pt>
                <c:pt idx="4595">
                  <c:v>0.11422964080565</c:v>
                </c:pt>
                <c:pt idx="4596">
                  <c:v>0.1211593331024141</c:v>
                </c:pt>
                <c:pt idx="4597">
                  <c:v>0.12011224350115099</c:v>
                </c:pt>
                <c:pt idx="4598">
                  <c:v>0.12758702615830617</c:v>
                </c:pt>
                <c:pt idx="4599">
                  <c:v>0.12976931846997575</c:v>
                </c:pt>
                <c:pt idx="4600">
                  <c:v>0.11329550942960774</c:v>
                </c:pt>
                <c:pt idx="4601">
                  <c:v>0.11362144721542804</c:v>
                </c:pt>
                <c:pt idx="4602">
                  <c:v>0.10375032500572756</c:v>
                </c:pt>
                <c:pt idx="4603">
                  <c:v>9.0941602193872983E-2</c:v>
                </c:pt>
                <c:pt idx="4604">
                  <c:v>4.9961004934536597E-2</c:v>
                </c:pt>
                <c:pt idx="4605">
                  <c:v>3.5313976405357723E-2</c:v>
                </c:pt>
                <c:pt idx="4606">
                  <c:v>2.9707749141747196E-2</c:v>
                </c:pt>
                <c:pt idx="4607">
                  <c:v>2.8004903939861648E-2</c:v>
                </c:pt>
                <c:pt idx="4608">
                  <c:v>2.2623969436099158E-2</c:v>
                </c:pt>
                <c:pt idx="4609">
                  <c:v>2.0041169135987913E-2</c:v>
                </c:pt>
                <c:pt idx="4610">
                  <c:v>2.2442757605438252E-2</c:v>
                </c:pt>
                <c:pt idx="4611">
                  <c:v>2.2757208572175332E-2</c:v>
                </c:pt>
                <c:pt idx="4612">
                  <c:v>2.3058356591807758E-2</c:v>
                </c:pt>
                <c:pt idx="4613">
                  <c:v>2.231836600564684E-2</c:v>
                </c:pt>
                <c:pt idx="4614">
                  <c:v>2.3702066376385011E-2</c:v>
                </c:pt>
                <c:pt idx="4615">
                  <c:v>2.2361105907880305E-2</c:v>
                </c:pt>
                <c:pt idx="4616">
                  <c:v>2.0876282278653513E-2</c:v>
                </c:pt>
                <c:pt idx="4617">
                  <c:v>2.1598681174294129E-2</c:v>
                </c:pt>
                <c:pt idx="4618">
                  <c:v>1.8825314402003336E-2</c:v>
                </c:pt>
                <c:pt idx="4619">
                  <c:v>1.5826181551013264E-2</c:v>
                </c:pt>
                <c:pt idx="4620">
                  <c:v>1.5106079553600514E-2</c:v>
                </c:pt>
                <c:pt idx="4621">
                  <c:v>1.2258086828249401E-2</c:v>
                </c:pt>
                <c:pt idx="4622">
                  <c:v>1.3659055843105509E-2</c:v>
                </c:pt>
                <c:pt idx="4623">
                  <c:v>1.3548980952398842E-2</c:v>
                </c:pt>
                <c:pt idx="4624">
                  <c:v>1.354536464070937E-2</c:v>
                </c:pt>
                <c:pt idx="4625">
                  <c:v>1.2723237555919142E-2</c:v>
                </c:pt>
                <c:pt idx="4626">
                  <c:v>1.4742003398800023E-2</c:v>
                </c:pt>
                <c:pt idx="4627">
                  <c:v>1.651721272694268E-2</c:v>
                </c:pt>
                <c:pt idx="4628">
                  <c:v>1.8760799347362057E-2</c:v>
                </c:pt>
                <c:pt idx="4629">
                  <c:v>1.9416842421900109E-2</c:v>
                </c:pt>
                <c:pt idx="4630">
                  <c:v>2.257763622858389E-2</c:v>
                </c:pt>
                <c:pt idx="4631">
                  <c:v>2.3679399155939498E-2</c:v>
                </c:pt>
                <c:pt idx="4632">
                  <c:v>2.3992091962416227E-2</c:v>
                </c:pt>
                <c:pt idx="4633">
                  <c:v>2.7669239718053889E-2</c:v>
                </c:pt>
                <c:pt idx="4634">
                  <c:v>2.9812502040499872E-2</c:v>
                </c:pt>
                <c:pt idx="4635">
                  <c:v>3.0026510450173502E-2</c:v>
                </c:pt>
                <c:pt idx="4636">
                  <c:v>2.778090258716423E-2</c:v>
                </c:pt>
                <c:pt idx="4637">
                  <c:v>3.3444506464451074E-2</c:v>
                </c:pt>
                <c:pt idx="4638">
                  <c:v>7.6031010152112444E-2</c:v>
                </c:pt>
                <c:pt idx="4639">
                  <c:v>0.12166158763761946</c:v>
                </c:pt>
                <c:pt idx="4640">
                  <c:v>0.13587189645868183</c:v>
                </c:pt>
                <c:pt idx="4641">
                  <c:v>0.20500658759949253</c:v>
                </c:pt>
                <c:pt idx="4642">
                  <c:v>0.25207869200731575</c:v>
                </c:pt>
                <c:pt idx="4643">
                  <c:v>0.29083420783332276</c:v>
                </c:pt>
                <c:pt idx="4644">
                  <c:v>0.31787031881707661</c:v>
                </c:pt>
                <c:pt idx="4645">
                  <c:v>0.37279787456604135</c:v>
                </c:pt>
                <c:pt idx="4646">
                  <c:v>0.41362569033494856</c:v>
                </c:pt>
                <c:pt idx="4647">
                  <c:v>0.42781966798305776</c:v>
                </c:pt>
                <c:pt idx="4648">
                  <c:v>0.43328686692833096</c:v>
                </c:pt>
                <c:pt idx="4649">
                  <c:v>0.43246111905310214</c:v>
                </c:pt>
                <c:pt idx="4650">
                  <c:v>0.4063137922890519</c:v>
                </c:pt>
                <c:pt idx="4651">
                  <c:v>0.35993171716869193</c:v>
                </c:pt>
                <c:pt idx="4652">
                  <c:v>0.34262232235772322</c:v>
                </c:pt>
                <c:pt idx="4653">
                  <c:v>0.29640503853292466</c:v>
                </c:pt>
                <c:pt idx="4654">
                  <c:v>0.18958689945486101</c:v>
                </c:pt>
                <c:pt idx="4655">
                  <c:v>9.3380641387687036E-2</c:v>
                </c:pt>
                <c:pt idx="4656">
                  <c:v>8.9145391461363951E-2</c:v>
                </c:pt>
                <c:pt idx="4657">
                  <c:v>8.0966828215716297E-2</c:v>
                </c:pt>
                <c:pt idx="4658">
                  <c:v>5.2241467348808621E-2</c:v>
                </c:pt>
                <c:pt idx="4659">
                  <c:v>5.1772173905499951E-2</c:v>
                </c:pt>
                <c:pt idx="4660">
                  <c:v>4.4730200229909693E-2</c:v>
                </c:pt>
                <c:pt idx="4661">
                  <c:v>4.3068987639882511E-2</c:v>
                </c:pt>
                <c:pt idx="4662">
                  <c:v>3.5497493474981406E-2</c:v>
                </c:pt>
                <c:pt idx="4663">
                  <c:v>3.3254119979230445E-2</c:v>
                </c:pt>
                <c:pt idx="4664">
                  <c:v>3.3662147977005508E-2</c:v>
                </c:pt>
                <c:pt idx="4665">
                  <c:v>3.2604102491491371E-2</c:v>
                </c:pt>
                <c:pt idx="4666">
                  <c:v>2.8754522242789435E-2</c:v>
                </c:pt>
                <c:pt idx="4667">
                  <c:v>3.4021350879341952E-2</c:v>
                </c:pt>
                <c:pt idx="4668">
                  <c:v>3.2036956479336097E-2</c:v>
                </c:pt>
                <c:pt idx="4669">
                  <c:v>3.4976042463589666E-2</c:v>
                </c:pt>
                <c:pt idx="4670">
                  <c:v>4.8910910574716887E-2</c:v>
                </c:pt>
                <c:pt idx="4671">
                  <c:v>5.2984527930698092E-2</c:v>
                </c:pt>
                <c:pt idx="4672">
                  <c:v>8.758160508703465E-2</c:v>
                </c:pt>
                <c:pt idx="4673">
                  <c:v>8.3547764089385385E-2</c:v>
                </c:pt>
                <c:pt idx="4674">
                  <c:v>0.16711824448989659</c:v>
                </c:pt>
                <c:pt idx="4675">
                  <c:v>0.19473614656860813</c:v>
                </c:pt>
                <c:pt idx="4676">
                  <c:v>0.23189284826074294</c:v>
                </c:pt>
                <c:pt idx="4677">
                  <c:v>0.25952493482694722</c:v>
                </c:pt>
                <c:pt idx="4678">
                  <c:v>0.2957316706748136</c:v>
                </c:pt>
                <c:pt idx="4679">
                  <c:v>0.31156635117469322</c:v>
                </c:pt>
                <c:pt idx="4680">
                  <c:v>0.2898333601182575</c:v>
                </c:pt>
                <c:pt idx="4681">
                  <c:v>0.25578909885066342</c:v>
                </c:pt>
                <c:pt idx="4682">
                  <c:v>0.24220574150703642</c:v>
                </c:pt>
                <c:pt idx="4683">
                  <c:v>0.24424952250129464</c:v>
                </c:pt>
                <c:pt idx="4684">
                  <c:v>0.23196552583148278</c:v>
                </c:pt>
                <c:pt idx="4685">
                  <c:v>0.22837660802746154</c:v>
                </c:pt>
                <c:pt idx="4686">
                  <c:v>0.20308252479043845</c:v>
                </c:pt>
                <c:pt idx="4687">
                  <c:v>0.17225424332910402</c:v>
                </c:pt>
                <c:pt idx="4688">
                  <c:v>0.15146711135190769</c:v>
                </c:pt>
                <c:pt idx="4689">
                  <c:v>0.14819545716978624</c:v>
                </c:pt>
                <c:pt idx="4690">
                  <c:v>0.14647163751280687</c:v>
                </c:pt>
                <c:pt idx="4691">
                  <c:v>0.12508291036233643</c:v>
                </c:pt>
                <c:pt idx="4692">
                  <c:v>0.12665430961377475</c:v>
                </c:pt>
                <c:pt idx="4693">
                  <c:v>0.12510331623547336</c:v>
                </c:pt>
                <c:pt idx="4694">
                  <c:v>0.10279225255254307</c:v>
                </c:pt>
                <c:pt idx="4695">
                  <c:v>7.7413882410591231E-2</c:v>
                </c:pt>
                <c:pt idx="4696">
                  <c:v>5.2336921884929367E-2</c:v>
                </c:pt>
                <c:pt idx="4697">
                  <c:v>3.6656113821708865E-2</c:v>
                </c:pt>
                <c:pt idx="4698">
                  <c:v>3.8211413268634982E-2</c:v>
                </c:pt>
                <c:pt idx="4699">
                  <c:v>3.4310398420531976E-2</c:v>
                </c:pt>
                <c:pt idx="4700">
                  <c:v>2.2688758622390042E-2</c:v>
                </c:pt>
                <c:pt idx="4701">
                  <c:v>1.568415359411067E-2</c:v>
                </c:pt>
                <c:pt idx="4702">
                  <c:v>1.3089938482531099E-2</c:v>
                </c:pt>
                <c:pt idx="4703">
                  <c:v>1.2762829499043839E-2</c:v>
                </c:pt>
                <c:pt idx="4704">
                  <c:v>1.0380205069704516E-2</c:v>
                </c:pt>
                <c:pt idx="4705">
                  <c:v>7.295322836879105E-3</c:v>
                </c:pt>
                <c:pt idx="4706">
                  <c:v>8.4428233698493772E-3</c:v>
                </c:pt>
                <c:pt idx="4707">
                  <c:v>5.4651877293935489E-3</c:v>
                </c:pt>
                <c:pt idx="4708">
                  <c:v>6.5748896459899226E-3</c:v>
                </c:pt>
                <c:pt idx="4709">
                  <c:v>9.0327604991434964E-3</c:v>
                </c:pt>
                <c:pt idx="4710">
                  <c:v>6.9830166398968116E-3</c:v>
                </c:pt>
                <c:pt idx="4711">
                  <c:v>7.8843799291091754E-3</c:v>
                </c:pt>
                <c:pt idx="4712">
                  <c:v>8.6976380382101336E-3</c:v>
                </c:pt>
                <c:pt idx="4713">
                  <c:v>9.4797568764895864E-3</c:v>
                </c:pt>
                <c:pt idx="4714">
                  <c:v>1.0030981894192421E-2</c:v>
                </c:pt>
                <c:pt idx="4715">
                  <c:v>1.1946547646450596E-2</c:v>
                </c:pt>
                <c:pt idx="4716">
                  <c:v>1.2268870962183633E-2</c:v>
                </c:pt>
                <c:pt idx="4717">
                  <c:v>1.2713865814951625E-2</c:v>
                </c:pt>
                <c:pt idx="4718">
                  <c:v>1.2830616738791753E-2</c:v>
                </c:pt>
                <c:pt idx="4719">
                  <c:v>1.2324302450006826E-2</c:v>
                </c:pt>
                <c:pt idx="4720">
                  <c:v>1.1594966801176623E-2</c:v>
                </c:pt>
                <c:pt idx="4721">
                  <c:v>1.082273657466026E-2</c:v>
                </c:pt>
                <c:pt idx="4722">
                  <c:v>1.6364612108561945E-2</c:v>
                </c:pt>
                <c:pt idx="4723">
                  <c:v>1.504244758076507E-2</c:v>
                </c:pt>
                <c:pt idx="4724">
                  <c:v>2.0554763509219875E-2</c:v>
                </c:pt>
                <c:pt idx="4725">
                  <c:v>1.9655908487235186E-2</c:v>
                </c:pt>
                <c:pt idx="4726">
                  <c:v>3.0536106108673931E-2</c:v>
                </c:pt>
                <c:pt idx="4727">
                  <c:v>3.7859337568617119E-2</c:v>
                </c:pt>
                <c:pt idx="4728">
                  <c:v>4.3835639441744345E-2</c:v>
                </c:pt>
                <c:pt idx="4729">
                  <c:v>4.5529775747842324E-2</c:v>
                </c:pt>
                <c:pt idx="4730">
                  <c:v>4.5000084475647496E-2</c:v>
                </c:pt>
                <c:pt idx="4731">
                  <c:v>4.4952521575149153E-2</c:v>
                </c:pt>
                <c:pt idx="4732">
                  <c:v>3.9637959134298288E-2</c:v>
                </c:pt>
                <c:pt idx="4733">
                  <c:v>3.9049253313446469E-2</c:v>
                </c:pt>
                <c:pt idx="4734">
                  <c:v>4.1002989936476462E-2</c:v>
                </c:pt>
                <c:pt idx="4735">
                  <c:v>3.8569951361935674E-2</c:v>
                </c:pt>
                <c:pt idx="4736">
                  <c:v>3.5415327181260267E-2</c:v>
                </c:pt>
                <c:pt idx="4737">
                  <c:v>2.7948752142055888E-2</c:v>
                </c:pt>
                <c:pt idx="4738">
                  <c:v>2.7694941094589202E-2</c:v>
                </c:pt>
                <c:pt idx="4739">
                  <c:v>3.2435594110199188E-2</c:v>
                </c:pt>
                <c:pt idx="4740">
                  <c:v>3.1690517029397174E-2</c:v>
                </c:pt>
                <c:pt idx="4741">
                  <c:v>3.0536541755166482E-2</c:v>
                </c:pt>
                <c:pt idx="4742">
                  <c:v>2.8350875994022876E-2</c:v>
                </c:pt>
                <c:pt idx="4743">
                  <c:v>2.7333702178702662E-2</c:v>
                </c:pt>
                <c:pt idx="4744">
                  <c:v>2.8996545027199595E-2</c:v>
                </c:pt>
                <c:pt idx="4745">
                  <c:v>2.6887556705485871E-2</c:v>
                </c:pt>
                <c:pt idx="4746">
                  <c:v>2.9696546074138925E-2</c:v>
                </c:pt>
              </c:numCache>
            </c:numRef>
          </c:xVal>
          <c:yVal>
            <c:numRef>
              <c:f>GRIGNON!$J$2:$J$4748</c:f>
              <c:numCache>
                <c:formatCode>General</c:formatCode>
                <c:ptCount val="4747"/>
                <c:pt idx="0">
                  <c:v>-3.7100036034038307E-3</c:v>
                </c:pt>
                <c:pt idx="1">
                  <c:v>-4.1337084569116065E-3</c:v>
                </c:pt>
                <c:pt idx="2">
                  <c:v>8.5203315131524241E-3</c:v>
                </c:pt>
                <c:pt idx="3">
                  <c:v>-3.0281952490506421E-3</c:v>
                </c:pt>
                <c:pt idx="4">
                  <c:v>5.6499708955844441E-3</c:v>
                </c:pt>
                <c:pt idx="5">
                  <c:v>-4.963661058291987E-3</c:v>
                </c:pt>
                <c:pt idx="6">
                  <c:v>2.853086453973446E-3</c:v>
                </c:pt>
                <c:pt idx="7">
                  <c:v>-2.1157080688527318E-4</c:v>
                </c:pt>
                <c:pt idx="8">
                  <c:v>1.6466613077584056E-3</c:v>
                </c:pt>
                <c:pt idx="9">
                  <c:v>2.2156443163234194E-3</c:v>
                </c:pt>
                <c:pt idx="10">
                  <c:v>-2.1895224103999781E-3</c:v>
                </c:pt>
                <c:pt idx="11">
                  <c:v>-1.8439726141308869E-3</c:v>
                </c:pt>
                <c:pt idx="12">
                  <c:v>7.9696205338581375E-5</c:v>
                </c:pt>
                <c:pt idx="13">
                  <c:v>-2.0536574548881558E-3</c:v>
                </c:pt>
                <c:pt idx="14">
                  <c:v>-8.510352856390499E-3</c:v>
                </c:pt>
                <c:pt idx="15">
                  <c:v>-6.7619258807550522E-4</c:v>
                </c:pt>
                <c:pt idx="16">
                  <c:v>4.9761066607533887E-3</c:v>
                </c:pt>
                <c:pt idx="17">
                  <c:v>2.6411231532555372E-3</c:v>
                </c:pt>
                <c:pt idx="18">
                  <c:v>-7.2006541563877265E-3</c:v>
                </c:pt>
                <c:pt idx="19">
                  <c:v>-8.7858192200016647E-3</c:v>
                </c:pt>
                <c:pt idx="20">
                  <c:v>1.0560079829254096E-2</c:v>
                </c:pt>
                <c:pt idx="21">
                  <c:v>-2.7647199046483915E-3</c:v>
                </c:pt>
                <c:pt idx="22">
                  <c:v>-6.1606009368849965E-4</c:v>
                </c:pt>
                <c:pt idx="23">
                  <c:v>1.8057155528453032E-3</c:v>
                </c:pt>
                <c:pt idx="24">
                  <c:v>-3.3436427640879231E-3</c:v>
                </c:pt>
                <c:pt idx="25">
                  <c:v>8.6631371788119856E-3</c:v>
                </c:pt>
                <c:pt idx="26">
                  <c:v>1.4256118856889433E-2</c:v>
                </c:pt>
                <c:pt idx="27">
                  <c:v>2.7768606037087344E-3</c:v>
                </c:pt>
                <c:pt idx="28">
                  <c:v>-1.6085871885134575E-2</c:v>
                </c:pt>
                <c:pt idx="29">
                  <c:v>6.35352163428223E-3</c:v>
                </c:pt>
                <c:pt idx="30">
                  <c:v>2.2861379826482247E-3</c:v>
                </c:pt>
                <c:pt idx="31">
                  <c:v>-2.4127061562768523E-3</c:v>
                </c:pt>
                <c:pt idx="32">
                  <c:v>5.4878565290905571E-3</c:v>
                </c:pt>
                <c:pt idx="33">
                  <c:v>1.1018709981428612E-2</c:v>
                </c:pt>
                <c:pt idx="34">
                  <c:v>5.1617041328270085E-3</c:v>
                </c:pt>
                <c:pt idx="35">
                  <c:v>-1.5871386201735179E-3</c:v>
                </c:pt>
                <c:pt idx="36">
                  <c:v>-1.2196357790281899E-2</c:v>
                </c:pt>
                <c:pt idx="37">
                  <c:v>2.779349724201015E-4</c:v>
                </c:pt>
                <c:pt idx="38">
                  <c:v>6.365329711450509E-3</c:v>
                </c:pt>
                <c:pt idx="39">
                  <c:v>1.188579981705796E-3</c:v>
                </c:pt>
                <c:pt idx="40">
                  <c:v>-1.0875627130858996E-3</c:v>
                </c:pt>
                <c:pt idx="41">
                  <c:v>-6.8148681985752699E-3</c:v>
                </c:pt>
                <c:pt idx="42">
                  <c:v>5.6882224131718272E-3</c:v>
                </c:pt>
                <c:pt idx="43">
                  <c:v>2.2192920697397234E-3</c:v>
                </c:pt>
                <c:pt idx="44">
                  <c:v>1.1095102142639356E-2</c:v>
                </c:pt>
                <c:pt idx="45">
                  <c:v>-5.1777420517227042E-3</c:v>
                </c:pt>
                <c:pt idx="46">
                  <c:v>-1.3686060370873411E-3</c:v>
                </c:pt>
                <c:pt idx="47">
                  <c:v>-6.1201319400171856E-3</c:v>
                </c:pt>
                <c:pt idx="48">
                  <c:v>-3.084258668958062E-3</c:v>
                </c:pt>
                <c:pt idx="49">
                  <c:v>2.6938825290351194E-3</c:v>
                </c:pt>
                <c:pt idx="50">
                  <c:v>-3.9902486348643183E-3</c:v>
                </c:pt>
                <c:pt idx="51">
                  <c:v>1.6915652631870722E-2</c:v>
                </c:pt>
                <c:pt idx="52">
                  <c:v>-2.6050946586467835E-3</c:v>
                </c:pt>
                <c:pt idx="53">
                  <c:v>2.7720098677827981E-3</c:v>
                </c:pt>
                <c:pt idx="54">
                  <c:v>3.3036283504726005E-3</c:v>
                </c:pt>
                <c:pt idx="55">
                  <c:v>-7.0873964021398676E-3</c:v>
                </c:pt>
                <c:pt idx="56">
                  <c:v>1.110031321894836E-2</c:v>
                </c:pt>
                <c:pt idx="57">
                  <c:v>-1.6825567536103336E-3</c:v>
                </c:pt>
                <c:pt idx="58">
                  <c:v>1.1368129279042049E-3</c:v>
                </c:pt>
                <c:pt idx="59">
                  <c:v>1.1152313108074396E-3</c:v>
                </c:pt>
                <c:pt idx="60">
                  <c:v>-2.3780580425201655E-3</c:v>
                </c:pt>
                <c:pt idx="61">
                  <c:v>2.2668958061923109E-3</c:v>
                </c:pt>
                <c:pt idx="62">
                  <c:v>5.6311223217008072E-3</c:v>
                </c:pt>
                <c:pt idx="63">
                  <c:v>-6.0554924189927103E-3</c:v>
                </c:pt>
                <c:pt idx="64">
                  <c:v>1.394356515231311E-3</c:v>
                </c:pt>
                <c:pt idx="65">
                  <c:v>-4.9488649277933316E-3</c:v>
                </c:pt>
                <c:pt idx="66">
                  <c:v>9.142334451312472E-3</c:v>
                </c:pt>
                <c:pt idx="67">
                  <c:v>7.190342877733737E-3</c:v>
                </c:pt>
                <c:pt idx="68">
                  <c:v>3.5296393824320207E-3</c:v>
                </c:pt>
                <c:pt idx="69">
                  <c:v>-2.1569254649776871E-3</c:v>
                </c:pt>
                <c:pt idx="70">
                  <c:v>4.9278321368184724E-3</c:v>
                </c:pt>
                <c:pt idx="71">
                  <c:v>3.5252931230423815E-3</c:v>
                </c:pt>
                <c:pt idx="72">
                  <c:v>-2.2277683842891597E-3</c:v>
                </c:pt>
                <c:pt idx="73">
                  <c:v>1.6698228788424758E-2</c:v>
                </c:pt>
                <c:pt idx="74">
                  <c:v>1.212833661335477E-2</c:v>
                </c:pt>
                <c:pt idx="75">
                  <c:v>8.0522770740360898E-3</c:v>
                </c:pt>
                <c:pt idx="76">
                  <c:v>1.0368933115281205E-2</c:v>
                </c:pt>
                <c:pt idx="77">
                  <c:v>5.3394794467389204E-3</c:v>
                </c:pt>
                <c:pt idx="78">
                  <c:v>-6.1651467694098742E-3</c:v>
                </c:pt>
                <c:pt idx="79">
                  <c:v>9.3796047343182646E-5</c:v>
                </c:pt>
                <c:pt idx="80">
                  <c:v>6.8515120436843423E-3</c:v>
                </c:pt>
                <c:pt idx="81">
                  <c:v>3.3241289464201571E-3</c:v>
                </c:pt>
                <c:pt idx="82">
                  <c:v>2.8331069656567895E-3</c:v>
                </c:pt>
                <c:pt idx="83">
                  <c:v>1.906233888627103E-2</c:v>
                </c:pt>
                <c:pt idx="84">
                  <c:v>1.3958699448402031E-2</c:v>
                </c:pt>
                <c:pt idx="85">
                  <c:v>2.8537683288521777E-2</c:v>
                </c:pt>
                <c:pt idx="86">
                  <c:v>2.6518502092746071E-2</c:v>
                </c:pt>
                <c:pt idx="87">
                  <c:v>3.8737311860742307E-2</c:v>
                </c:pt>
                <c:pt idx="88">
                  <c:v>4.4036034038306957E-2</c:v>
                </c:pt>
                <c:pt idx="89">
                  <c:v>3.2765751032513793E-2</c:v>
                </c:pt>
                <c:pt idx="90">
                  <c:v>1.9866674058264269E-2</c:v>
                </c:pt>
                <c:pt idx="91">
                  <c:v>2.2389555672589188E-2</c:v>
                </c:pt>
                <c:pt idx="92">
                  <c:v>1.4275466363611166E-2</c:v>
                </c:pt>
                <c:pt idx="93">
                  <c:v>1.7757684951631235E-2</c:v>
                </c:pt>
                <c:pt idx="94">
                  <c:v>3.0132272639077532E-2</c:v>
                </c:pt>
                <c:pt idx="95">
                  <c:v>1.6467112010422152E-2</c:v>
                </c:pt>
                <c:pt idx="96">
                  <c:v>2.0468165313080357E-2</c:v>
                </c:pt>
                <c:pt idx="97">
                  <c:v>8.3393297668874909E-4</c:v>
                </c:pt>
                <c:pt idx="98">
                  <c:v>2.5705019818721069E-2</c:v>
                </c:pt>
                <c:pt idx="99">
                  <c:v>1.476175956980902E-3</c:v>
                </c:pt>
                <c:pt idx="100">
                  <c:v>9.4619840895861628E-3</c:v>
                </c:pt>
                <c:pt idx="101">
                  <c:v>1.2137871774260608E-3</c:v>
                </c:pt>
                <c:pt idx="102">
                  <c:v>4.9886354186878066E-3</c:v>
                </c:pt>
                <c:pt idx="103">
                  <c:v>1.7244615683122209E-2</c:v>
                </c:pt>
                <c:pt idx="104">
                  <c:v>4.8266818194417499E-3</c:v>
                </c:pt>
                <c:pt idx="105">
                  <c:v>-2.8706378024780333E-3</c:v>
                </c:pt>
                <c:pt idx="106">
                  <c:v>-1.1588380408570558E-2</c:v>
                </c:pt>
                <c:pt idx="107">
                  <c:v>-8.1560551043601201E-3</c:v>
                </c:pt>
                <c:pt idx="108">
                  <c:v>-8.1828866036532961E-3</c:v>
                </c:pt>
                <c:pt idx="109">
                  <c:v>-5.4638634032763266E-3</c:v>
                </c:pt>
                <c:pt idx="110">
                  <c:v>3.9698478254843808E-3</c:v>
                </c:pt>
                <c:pt idx="111">
                  <c:v>-1.1434210161598802E-2</c:v>
                </c:pt>
                <c:pt idx="112">
                  <c:v>-1.1436483077861243E-2</c:v>
                </c:pt>
                <c:pt idx="113">
                  <c:v>1.2394378690024115E-2</c:v>
                </c:pt>
                <c:pt idx="114">
                  <c:v>-5.6692629653241674E-3</c:v>
                </c:pt>
                <c:pt idx="115">
                  <c:v>1.9212739418466057E-3</c:v>
                </c:pt>
                <c:pt idx="116">
                  <c:v>-1.2993707902541786E-2</c:v>
                </c:pt>
                <c:pt idx="117">
                  <c:v>1.1222052831443858E-3</c:v>
                </c:pt>
                <c:pt idx="118">
                  <c:v>-3.7011059677911134E-3</c:v>
                </c:pt>
                <c:pt idx="119">
                  <c:v>-9.5534551099038165E-4</c:v>
                </c:pt>
                <c:pt idx="120">
                  <c:v>5.0329240236161551E-4</c:v>
                </c:pt>
                <c:pt idx="121">
                  <c:v>-3.0786429026803782E-5</c:v>
                </c:pt>
                <c:pt idx="122">
                  <c:v>4.6292097458214374E-4</c:v>
                </c:pt>
                <c:pt idx="123">
                  <c:v>-8.149402666518835E-3</c:v>
                </c:pt>
                <c:pt idx="124">
                  <c:v>1.2899132411231534E-2</c:v>
                </c:pt>
                <c:pt idx="125">
                  <c:v>-1.369725864123957E-2</c:v>
                </c:pt>
                <c:pt idx="126">
                  <c:v>4.4229453668542286E-3</c:v>
                </c:pt>
                <c:pt idx="127">
                  <c:v>2.2666685145660672E-3</c:v>
                </c:pt>
                <c:pt idx="128">
                  <c:v>-4.2157441028910381E-3</c:v>
                </c:pt>
                <c:pt idx="129">
                  <c:v>5.5240568783435431E-3</c:v>
                </c:pt>
                <c:pt idx="130">
                  <c:v>2.8982232447265573E-3</c:v>
                </c:pt>
                <c:pt idx="131">
                  <c:v>7.0439892452254906E-3</c:v>
                </c:pt>
                <c:pt idx="132">
                  <c:v>-6.3343958754885389E-3</c:v>
                </c:pt>
                <c:pt idx="133">
                  <c:v>-6.0837098428361564E-3</c:v>
                </c:pt>
                <c:pt idx="134">
                  <c:v>7.4166920752834209E-3</c:v>
                </c:pt>
                <c:pt idx="135">
                  <c:v>-1.6880228400365886E-3</c:v>
                </c:pt>
                <c:pt idx="136">
                  <c:v>-8.9530171577459332E-3</c:v>
                </c:pt>
                <c:pt idx="137">
                  <c:v>8.6283781910912773E-3</c:v>
                </c:pt>
                <c:pt idx="138">
                  <c:v>7.0293538819746655E-3</c:v>
                </c:pt>
                <c:pt idx="139">
                  <c:v>1.9579011558610748E-2</c:v>
                </c:pt>
                <c:pt idx="140">
                  <c:v>2.5772763810738144E-2</c:v>
                </c:pt>
                <c:pt idx="141">
                  <c:v>-3.3672866369154862E-3</c:v>
                </c:pt>
                <c:pt idx="142">
                  <c:v>6.6256063419907422E-3</c:v>
                </c:pt>
                <c:pt idx="143">
                  <c:v>1.3278764864040802E-3</c:v>
                </c:pt>
                <c:pt idx="144">
                  <c:v>1.7914904232613576E-3</c:v>
                </c:pt>
                <c:pt idx="145">
                  <c:v>3.6937051306926857E-3</c:v>
                </c:pt>
                <c:pt idx="146">
                  <c:v>9.8702220251129531E-3</c:v>
                </c:pt>
                <c:pt idx="147">
                  <c:v>2.0970258059151262E-2</c:v>
                </c:pt>
                <c:pt idx="148">
                  <c:v>2.0489397677190452E-2</c:v>
                </c:pt>
                <c:pt idx="149">
                  <c:v>1.2617235357707127E-2</c:v>
                </c:pt>
                <c:pt idx="150">
                  <c:v>1.0225850264711591E-2</c:v>
                </c:pt>
                <c:pt idx="151">
                  <c:v>1.2227125315297837E-2</c:v>
                </c:pt>
                <c:pt idx="152">
                  <c:v>-8.6004933891398964E-3</c:v>
                </c:pt>
                <c:pt idx="153">
                  <c:v>-6.1411425561992408E-3</c:v>
                </c:pt>
                <c:pt idx="154">
                  <c:v>-3.5845940626992269E-3</c:v>
                </c:pt>
                <c:pt idx="155">
                  <c:v>-3.922188652049783E-4</c:v>
                </c:pt>
                <c:pt idx="156">
                  <c:v>-7.4441888183607299E-3</c:v>
                </c:pt>
                <c:pt idx="157">
                  <c:v>2.1806691243728693E-2</c:v>
                </c:pt>
                <c:pt idx="158">
                  <c:v>4.4183330099509385E-3</c:v>
                </c:pt>
                <c:pt idx="159">
                  <c:v>-6.2153172381295566E-3</c:v>
                </c:pt>
                <c:pt idx="160">
                  <c:v>1.4987332649610557E-2</c:v>
                </c:pt>
                <c:pt idx="161">
                  <c:v>8.882113257754249E-3</c:v>
                </c:pt>
                <c:pt idx="162">
                  <c:v>-4.9867671923940465E-3</c:v>
                </c:pt>
                <c:pt idx="163">
                  <c:v>-1.1369958699448401E-3</c:v>
                </c:pt>
                <c:pt idx="164">
                  <c:v>4.841283920503368E-3</c:v>
                </c:pt>
                <c:pt idx="165">
                  <c:v>-1.0529256867256146E-2</c:v>
                </c:pt>
                <c:pt idx="166">
                  <c:v>3.5881420295479113E-3</c:v>
                </c:pt>
                <c:pt idx="167">
                  <c:v>8.5403997006402981E-3</c:v>
                </c:pt>
                <c:pt idx="168">
                  <c:v>1.1728469662111595E-2</c:v>
                </c:pt>
                <c:pt idx="169">
                  <c:v>-3.2059871940571557E-3</c:v>
                </c:pt>
                <c:pt idx="170">
                  <c:v>-1.9454222912104666E-3</c:v>
                </c:pt>
                <c:pt idx="171">
                  <c:v>2.7645369626077558E-3</c:v>
                </c:pt>
                <c:pt idx="172">
                  <c:v>2.6217202095517918E-3</c:v>
                </c:pt>
                <c:pt idx="173">
                  <c:v>7.9396845635723596E-3</c:v>
                </c:pt>
                <c:pt idx="174">
                  <c:v>6.5605233251101803E-5</c:v>
                </c:pt>
                <c:pt idx="175">
                  <c:v>-6.4681653130803565E-3</c:v>
                </c:pt>
                <c:pt idx="176">
                  <c:v>-3.397516423205921E-3</c:v>
                </c:pt>
                <c:pt idx="177">
                  <c:v>6.7528342157052975E-3</c:v>
                </c:pt>
                <c:pt idx="178">
                  <c:v>-1.0216037918895696E-3</c:v>
                </c:pt>
                <c:pt idx="179">
                  <c:v>1.278714970756992E-2</c:v>
                </c:pt>
                <c:pt idx="180">
                  <c:v>1.4841477949940406E-2</c:v>
                </c:pt>
                <c:pt idx="181">
                  <c:v>6.0295479114117027E-3</c:v>
                </c:pt>
                <c:pt idx="182">
                  <c:v>5.0319483327327663E-3</c:v>
                </c:pt>
                <c:pt idx="183">
                  <c:v>1.6877844610139428E-2</c:v>
                </c:pt>
                <c:pt idx="184">
                  <c:v>5.0031211020872025E-3</c:v>
                </c:pt>
                <c:pt idx="185">
                  <c:v>-1.2329073925215513E-2</c:v>
                </c:pt>
                <c:pt idx="186">
                  <c:v>2.6584250353410758E-3</c:v>
                </c:pt>
                <c:pt idx="187">
                  <c:v>-7.4724616791861853E-3</c:v>
                </c:pt>
                <c:pt idx="188">
                  <c:v>3.1549352773235025E-3</c:v>
                </c:pt>
                <c:pt idx="189">
                  <c:v>7.2769908806164596E-3</c:v>
                </c:pt>
                <c:pt idx="190">
                  <c:v>1.1578568062754664E-5</c:v>
                </c:pt>
                <c:pt idx="191">
                  <c:v>1.1890179338636805E-2</c:v>
                </c:pt>
                <c:pt idx="192">
                  <c:v>2.6252460016076725E-2</c:v>
                </c:pt>
                <c:pt idx="193">
                  <c:v>9.3637497574632043E-3</c:v>
                </c:pt>
                <c:pt idx="194">
                  <c:v>2.3612772680655265E-2</c:v>
                </c:pt>
                <c:pt idx="195">
                  <c:v>1.1102308950300746E-2</c:v>
                </c:pt>
                <c:pt idx="196">
                  <c:v>1.4053662998586357E-2</c:v>
                </c:pt>
                <c:pt idx="197">
                  <c:v>1.107880366992821E-2</c:v>
                </c:pt>
                <c:pt idx="198">
                  <c:v>1.6856168750173241E-2</c:v>
                </c:pt>
                <c:pt idx="199">
                  <c:v>2.3264517559664056E-3</c:v>
                </c:pt>
                <c:pt idx="200">
                  <c:v>-4.5488094908113204E-3</c:v>
                </c:pt>
                <c:pt idx="201">
                  <c:v>-3.1579510491448848E-3</c:v>
                </c:pt>
                <c:pt idx="202">
                  <c:v>2.9067605399562047E-3</c:v>
                </c:pt>
                <c:pt idx="203">
                  <c:v>9.6029048978573603E-3</c:v>
                </c:pt>
                <c:pt idx="204">
                  <c:v>-5.3602516838983285E-3</c:v>
                </c:pt>
                <c:pt idx="205">
                  <c:v>-5.766665742716967E-4</c:v>
                </c:pt>
                <c:pt idx="206">
                  <c:v>6.8183607284419447E-3</c:v>
                </c:pt>
                <c:pt idx="207">
                  <c:v>5.9731130637248105E-3</c:v>
                </c:pt>
                <c:pt idx="208">
                  <c:v>2.0387837126146853E-3</c:v>
                </c:pt>
                <c:pt idx="209">
                  <c:v>7.6143803531335758E-3</c:v>
                </c:pt>
                <c:pt idx="210">
                  <c:v>6.8257338470493669E-3</c:v>
                </c:pt>
                <c:pt idx="211">
                  <c:v>5.662721401446906E-3</c:v>
                </c:pt>
                <c:pt idx="212">
                  <c:v>7.7668320536629989E-3</c:v>
                </c:pt>
                <c:pt idx="213">
                  <c:v>8.2540122515730244E-3</c:v>
                </c:pt>
                <c:pt idx="214">
                  <c:v>5.1506499986140762E-4</c:v>
                </c:pt>
                <c:pt idx="215">
                  <c:v>1.3413033234470717E-2</c:v>
                </c:pt>
                <c:pt idx="216">
                  <c:v>9.6662693682955901E-3</c:v>
                </c:pt>
                <c:pt idx="217">
                  <c:v>6.7327660282174243E-3</c:v>
                </c:pt>
                <c:pt idx="218">
                  <c:v>-6.4688859938464953E-3</c:v>
                </c:pt>
                <c:pt idx="219">
                  <c:v>-1.8699836460903071E-3</c:v>
                </c:pt>
                <c:pt idx="220">
                  <c:v>1.8488676996424317E-2</c:v>
                </c:pt>
                <c:pt idx="221">
                  <c:v>2.1104360118635142E-2</c:v>
                </c:pt>
                <c:pt idx="222">
                  <c:v>9.3683510269700915E-3</c:v>
                </c:pt>
                <c:pt idx="223">
                  <c:v>1.5761122044515897E-2</c:v>
                </c:pt>
                <c:pt idx="224">
                  <c:v>2.1644260886437342E-2</c:v>
                </c:pt>
                <c:pt idx="225">
                  <c:v>1.4719294841588825E-2</c:v>
                </c:pt>
                <c:pt idx="226">
                  <c:v>1.0941597139451729E-2</c:v>
                </c:pt>
                <c:pt idx="227">
                  <c:v>-3.7536491393408544E-3</c:v>
                </c:pt>
                <c:pt idx="228">
                  <c:v>9.7753139119106363E-3</c:v>
                </c:pt>
                <c:pt idx="229">
                  <c:v>1.2271364026942374E-2</c:v>
                </c:pt>
                <c:pt idx="230">
                  <c:v>6.2508523435984148E-3</c:v>
                </c:pt>
                <c:pt idx="231">
                  <c:v>6.2030656651051912E-3</c:v>
                </c:pt>
                <c:pt idx="232">
                  <c:v>1.3862904343487541E-2</c:v>
                </c:pt>
                <c:pt idx="233">
                  <c:v>1.159725032569227E-2</c:v>
                </c:pt>
                <c:pt idx="234">
                  <c:v>2.7595698090195973E-3</c:v>
                </c:pt>
                <c:pt idx="235">
                  <c:v>5.5897108961388145E-3</c:v>
                </c:pt>
                <c:pt idx="236">
                  <c:v>1.4375252931230424E-2</c:v>
                </c:pt>
                <c:pt idx="237">
                  <c:v>9.9198381240125279E-3</c:v>
                </c:pt>
                <c:pt idx="238">
                  <c:v>1.712947307148599E-2</c:v>
                </c:pt>
                <c:pt idx="239">
                  <c:v>1.0821686947362586E-2</c:v>
                </c:pt>
                <c:pt idx="240">
                  <c:v>1.3380879784904511E-2</c:v>
                </c:pt>
                <c:pt idx="241">
                  <c:v>8.6701222385453351E-3</c:v>
                </c:pt>
                <c:pt idx="242">
                  <c:v>2.1933919117443248E-3</c:v>
                </c:pt>
                <c:pt idx="243">
                  <c:v>1.7157856806275466E-2</c:v>
                </c:pt>
                <c:pt idx="244">
                  <c:v>3.2820079274884277E-2</c:v>
                </c:pt>
                <c:pt idx="245">
                  <c:v>1.4453197327937468E-2</c:v>
                </c:pt>
                <c:pt idx="246">
                  <c:v>1.5734734041078804E-2</c:v>
                </c:pt>
                <c:pt idx="247">
                  <c:v>3.0190758655098817E-2</c:v>
                </c:pt>
                <c:pt idx="248">
                  <c:v>2.6963272999417913E-2</c:v>
                </c:pt>
                <c:pt idx="249">
                  <c:v>2.3605565872993874E-2</c:v>
                </c:pt>
                <c:pt idx="250">
                  <c:v>3.1652520996756937E-2</c:v>
                </c:pt>
                <c:pt idx="251">
                  <c:v>2.2870416054549994E-2</c:v>
                </c:pt>
                <c:pt idx="252">
                  <c:v>1.2599384649499681E-2</c:v>
                </c:pt>
                <c:pt idx="253">
                  <c:v>1.4813426837042992E-2</c:v>
                </c:pt>
                <c:pt idx="254">
                  <c:v>2.7882639909083351E-2</c:v>
                </c:pt>
                <c:pt idx="255">
                  <c:v>1.9699476120520001E-2</c:v>
                </c:pt>
                <c:pt idx="256">
                  <c:v>2.8841755134850461E-2</c:v>
                </c:pt>
                <c:pt idx="257">
                  <c:v>2.7335587770601771E-2</c:v>
                </c:pt>
                <c:pt idx="258">
                  <c:v>1.5421792277628407E-2</c:v>
                </c:pt>
                <c:pt idx="259">
                  <c:v>3.2359231643429333E-2</c:v>
                </c:pt>
                <c:pt idx="260">
                  <c:v>1.5887019430662196E-2</c:v>
                </c:pt>
                <c:pt idx="261">
                  <c:v>2.4880450148293928E-2</c:v>
                </c:pt>
                <c:pt idx="262">
                  <c:v>3.7863126091415587E-2</c:v>
                </c:pt>
                <c:pt idx="263">
                  <c:v>3.2441888183607284E-2</c:v>
                </c:pt>
                <c:pt idx="264">
                  <c:v>4.4976245253208418E-2</c:v>
                </c:pt>
                <c:pt idx="265">
                  <c:v>2.6517947722925966E-2</c:v>
                </c:pt>
                <c:pt idx="266">
                  <c:v>3.8660697951603519E-2</c:v>
                </c:pt>
                <c:pt idx="267">
                  <c:v>4.1016658813094214E-2</c:v>
                </c:pt>
                <c:pt idx="268">
                  <c:v>4.1278265931202707E-2</c:v>
                </c:pt>
                <c:pt idx="269">
                  <c:v>3.0903456495828367E-2</c:v>
                </c:pt>
                <c:pt idx="270">
                  <c:v>3.3007400837098431E-2</c:v>
                </c:pt>
                <c:pt idx="271">
                  <c:v>3.5051251489868887E-2</c:v>
                </c:pt>
                <c:pt idx="272">
                  <c:v>5.0660365329711451E-2</c:v>
                </c:pt>
                <c:pt idx="273">
                  <c:v>4.3533885855254043E-2</c:v>
                </c:pt>
                <c:pt idx="274">
                  <c:v>4.1145993292125177E-2</c:v>
                </c:pt>
                <c:pt idx="275">
                  <c:v>3.2431022535133192E-2</c:v>
                </c:pt>
                <c:pt idx="276">
                  <c:v>3.0626548770684926E-2</c:v>
                </c:pt>
                <c:pt idx="277">
                  <c:v>3.4585525403997008E-2</c:v>
                </c:pt>
                <c:pt idx="278">
                  <c:v>5.4208276741414201E-2</c:v>
                </c:pt>
                <c:pt idx="279">
                  <c:v>7.0637248108212994E-2</c:v>
                </c:pt>
                <c:pt idx="280">
                  <c:v>5.6677661668098796E-2</c:v>
                </c:pt>
                <c:pt idx="281">
                  <c:v>7.5738559192837548E-2</c:v>
                </c:pt>
                <c:pt idx="282">
                  <c:v>7.6796296809601677E-2</c:v>
                </c:pt>
                <c:pt idx="283">
                  <c:v>9.2749951492640745E-2</c:v>
                </c:pt>
                <c:pt idx="284">
                  <c:v>9.693599800426865E-2</c:v>
                </c:pt>
                <c:pt idx="285">
                  <c:v>0.13278543116112759</c:v>
                </c:pt>
                <c:pt idx="286">
                  <c:v>0.14834936386063144</c:v>
                </c:pt>
                <c:pt idx="287">
                  <c:v>0.13495911522576712</c:v>
                </c:pt>
                <c:pt idx="288">
                  <c:v>0.12881558887934141</c:v>
                </c:pt>
                <c:pt idx="289">
                  <c:v>0.1428150899465033</c:v>
                </c:pt>
                <c:pt idx="290">
                  <c:v>0.17041272833106966</c:v>
                </c:pt>
                <c:pt idx="291">
                  <c:v>0.1804434958560856</c:v>
                </c:pt>
                <c:pt idx="292">
                  <c:v>0.20559359148487957</c:v>
                </c:pt>
                <c:pt idx="293">
                  <c:v>0.22460515009562881</c:v>
                </c:pt>
                <c:pt idx="294">
                  <c:v>0.22569226931285863</c:v>
                </c:pt>
                <c:pt idx="295">
                  <c:v>0.19074202400421322</c:v>
                </c:pt>
                <c:pt idx="296">
                  <c:v>0.19056240818249856</c:v>
                </c:pt>
                <c:pt idx="297">
                  <c:v>0.20984228178617956</c:v>
                </c:pt>
                <c:pt idx="298">
                  <c:v>0.22603320675222444</c:v>
                </c:pt>
                <c:pt idx="299">
                  <c:v>0.23337029132134046</c:v>
                </c:pt>
                <c:pt idx="300">
                  <c:v>0.27317570751448289</c:v>
                </c:pt>
                <c:pt idx="301">
                  <c:v>0.25895390414945813</c:v>
                </c:pt>
                <c:pt idx="302">
                  <c:v>0.27694431355157029</c:v>
                </c:pt>
                <c:pt idx="303">
                  <c:v>0.25288909831748763</c:v>
                </c:pt>
                <c:pt idx="304">
                  <c:v>0.26627380325415084</c:v>
                </c:pt>
                <c:pt idx="305">
                  <c:v>0.26504421099315351</c:v>
                </c:pt>
                <c:pt idx="306">
                  <c:v>0.26945810350084543</c:v>
                </c:pt>
                <c:pt idx="307">
                  <c:v>0.2591673365301993</c:v>
                </c:pt>
                <c:pt idx="308">
                  <c:v>0.28016353909693159</c:v>
                </c:pt>
                <c:pt idx="309">
                  <c:v>0.23762119910192092</c:v>
                </c:pt>
                <c:pt idx="310">
                  <c:v>0.24236272417329602</c:v>
                </c:pt>
                <c:pt idx="311">
                  <c:v>0.22976577875100482</c:v>
                </c:pt>
                <c:pt idx="312">
                  <c:v>0.2513579288743521</c:v>
                </c:pt>
                <c:pt idx="313">
                  <c:v>0.22139479446738922</c:v>
                </c:pt>
                <c:pt idx="314">
                  <c:v>0.23849599467804974</c:v>
                </c:pt>
                <c:pt idx="315">
                  <c:v>0.21941015051140617</c:v>
                </c:pt>
                <c:pt idx="316">
                  <c:v>0.20969093882529036</c:v>
                </c:pt>
                <c:pt idx="317">
                  <c:v>0.17711173323724258</c:v>
                </c:pt>
                <c:pt idx="318">
                  <c:v>0.16328963051251491</c:v>
                </c:pt>
                <c:pt idx="319">
                  <c:v>0.14294813870332901</c:v>
                </c:pt>
                <c:pt idx="320">
                  <c:v>0.12937494802782937</c:v>
                </c:pt>
                <c:pt idx="321">
                  <c:v>0.14905507664162765</c:v>
                </c:pt>
                <c:pt idx="322">
                  <c:v>0.13327383097264184</c:v>
                </c:pt>
                <c:pt idx="323">
                  <c:v>0.11537821880976799</c:v>
                </c:pt>
                <c:pt idx="324">
                  <c:v>0.10088920919145163</c:v>
                </c:pt>
                <c:pt idx="325">
                  <c:v>9.5496853951270902E-2</c:v>
                </c:pt>
                <c:pt idx="326">
                  <c:v>9.691271447182416E-2</c:v>
                </c:pt>
                <c:pt idx="327">
                  <c:v>8.6998364609030696E-2</c:v>
                </c:pt>
                <c:pt idx="328">
                  <c:v>7.8166699004906179E-2</c:v>
                </c:pt>
                <c:pt idx="329">
                  <c:v>8.831831915070544E-2</c:v>
                </c:pt>
                <c:pt idx="330">
                  <c:v>0.10268314992931785</c:v>
                </c:pt>
                <c:pt idx="331">
                  <c:v>0.1162735260692408</c:v>
                </c:pt>
                <c:pt idx="332">
                  <c:v>0.11805416193142446</c:v>
                </c:pt>
                <c:pt idx="333">
                  <c:v>0.1094165257643374</c:v>
                </c:pt>
                <c:pt idx="334">
                  <c:v>0.11687279984477647</c:v>
                </c:pt>
                <c:pt idx="335">
                  <c:v>0.13904149458103504</c:v>
                </c:pt>
                <c:pt idx="336">
                  <c:v>0.1447398619619148</c:v>
                </c:pt>
                <c:pt idx="337">
                  <c:v>0.11942234664744851</c:v>
                </c:pt>
                <c:pt idx="338">
                  <c:v>0.10418105718324695</c:v>
                </c:pt>
                <c:pt idx="339">
                  <c:v>9.3544917814674181E-2</c:v>
                </c:pt>
                <c:pt idx="340">
                  <c:v>0.10392493832635752</c:v>
                </c:pt>
                <c:pt idx="341">
                  <c:v>0.11808797849045098</c:v>
                </c:pt>
                <c:pt idx="342">
                  <c:v>0.1261734623167115</c:v>
                </c:pt>
                <c:pt idx="343">
                  <c:v>0.12797959919062007</c:v>
                </c:pt>
                <c:pt idx="344">
                  <c:v>0.13447459600299361</c:v>
                </c:pt>
                <c:pt idx="345">
                  <c:v>0.12747678576378302</c:v>
                </c:pt>
                <c:pt idx="346">
                  <c:v>0.11832580314327688</c:v>
                </c:pt>
                <c:pt idx="347">
                  <c:v>9.7186573162957021E-2</c:v>
                </c:pt>
                <c:pt idx="348">
                  <c:v>8.2348864927793336E-2</c:v>
                </c:pt>
                <c:pt idx="349">
                  <c:v>8.6205615766277693E-2</c:v>
                </c:pt>
                <c:pt idx="350">
                  <c:v>9.4450758100729004E-2</c:v>
                </c:pt>
                <c:pt idx="351">
                  <c:v>8.3389417080134157E-2</c:v>
                </c:pt>
                <c:pt idx="352">
                  <c:v>9.6350029104415563E-2</c:v>
                </c:pt>
                <c:pt idx="353">
                  <c:v>9.2627435762397098E-2</c:v>
                </c:pt>
                <c:pt idx="354">
                  <c:v>9.4110929401003407E-2</c:v>
                </c:pt>
                <c:pt idx="355">
                  <c:v>0.1024968816697619</c:v>
                </c:pt>
                <c:pt idx="356">
                  <c:v>0.10284003658840814</c:v>
                </c:pt>
                <c:pt idx="357">
                  <c:v>0.10735704188263992</c:v>
                </c:pt>
                <c:pt idx="358">
                  <c:v>0.10955290074008371</c:v>
                </c:pt>
                <c:pt idx="359">
                  <c:v>0.1213072040358123</c:v>
                </c:pt>
                <c:pt idx="360">
                  <c:v>0.12340549380491726</c:v>
                </c:pt>
                <c:pt idx="361">
                  <c:v>0.11044654489009618</c:v>
                </c:pt>
                <c:pt idx="362">
                  <c:v>0.11778751004795299</c:v>
                </c:pt>
                <c:pt idx="363">
                  <c:v>0.12212545389029023</c:v>
                </c:pt>
                <c:pt idx="364">
                  <c:v>0.11911411702746902</c:v>
                </c:pt>
                <c:pt idx="365">
                  <c:v>0.12851123984810267</c:v>
                </c:pt>
                <c:pt idx="366">
                  <c:v>9.6409346675167013E-2</c:v>
                </c:pt>
                <c:pt idx="367">
                  <c:v>0.12582531806968428</c:v>
                </c:pt>
                <c:pt idx="368">
                  <c:v>0.12861213515536216</c:v>
                </c:pt>
                <c:pt idx="369">
                  <c:v>0.10024004213210633</c:v>
                </c:pt>
                <c:pt idx="370">
                  <c:v>0.11015771821382045</c:v>
                </c:pt>
                <c:pt idx="371">
                  <c:v>0.11673642486903013</c:v>
                </c:pt>
                <c:pt idx="372">
                  <c:v>0.12338997144995426</c:v>
                </c:pt>
                <c:pt idx="373">
                  <c:v>0.10925409540704605</c:v>
                </c:pt>
                <c:pt idx="374">
                  <c:v>0.11098483798542007</c:v>
                </c:pt>
                <c:pt idx="375">
                  <c:v>0.11186351415028967</c:v>
                </c:pt>
                <c:pt idx="376">
                  <c:v>0.11574022230229787</c:v>
                </c:pt>
                <c:pt idx="377">
                  <c:v>0.11207750090085097</c:v>
                </c:pt>
                <c:pt idx="378">
                  <c:v>0.10572165091332428</c:v>
                </c:pt>
                <c:pt idx="379">
                  <c:v>0.11883914959669595</c:v>
                </c:pt>
                <c:pt idx="380">
                  <c:v>0.10282063364470438</c:v>
                </c:pt>
                <c:pt idx="381">
                  <c:v>0.11984366771072984</c:v>
                </c:pt>
                <c:pt idx="382">
                  <c:v>0.12641184133935748</c:v>
                </c:pt>
                <c:pt idx="383">
                  <c:v>0.1232025944507581</c:v>
                </c:pt>
                <c:pt idx="384">
                  <c:v>0.13457327383097267</c:v>
                </c:pt>
                <c:pt idx="385">
                  <c:v>0.12206281010061813</c:v>
                </c:pt>
                <c:pt idx="386">
                  <c:v>0.11398785930093966</c:v>
                </c:pt>
                <c:pt idx="387">
                  <c:v>0.13435152590292987</c:v>
                </c:pt>
                <c:pt idx="388">
                  <c:v>0.12920808271197717</c:v>
                </c:pt>
                <c:pt idx="389">
                  <c:v>0.11853757241455777</c:v>
                </c:pt>
                <c:pt idx="390">
                  <c:v>0.12150234221248997</c:v>
                </c:pt>
                <c:pt idx="391">
                  <c:v>0.11452060869806249</c:v>
                </c:pt>
                <c:pt idx="392">
                  <c:v>0.1195709177592372</c:v>
                </c:pt>
                <c:pt idx="393">
                  <c:v>0.1248828893755024</c:v>
                </c:pt>
                <c:pt idx="394">
                  <c:v>0.13241843834021677</c:v>
                </c:pt>
                <c:pt idx="395">
                  <c:v>0.13115392078055271</c:v>
                </c:pt>
                <c:pt idx="396">
                  <c:v>0.12054716301244561</c:v>
                </c:pt>
                <c:pt idx="397">
                  <c:v>0.11787066552096905</c:v>
                </c:pt>
                <c:pt idx="398">
                  <c:v>0.12424758156165978</c:v>
                </c:pt>
                <c:pt idx="399">
                  <c:v>0.12908501261191341</c:v>
                </c:pt>
                <c:pt idx="400">
                  <c:v>0.13658397316850071</c:v>
                </c:pt>
                <c:pt idx="401">
                  <c:v>0.14459406269922667</c:v>
                </c:pt>
                <c:pt idx="402">
                  <c:v>0.12214153061507332</c:v>
                </c:pt>
                <c:pt idx="403">
                  <c:v>0.14608476314549437</c:v>
                </c:pt>
                <c:pt idx="404">
                  <c:v>0.14644732100784436</c:v>
                </c:pt>
                <c:pt idx="405">
                  <c:v>0.13401613216176514</c:v>
                </c:pt>
                <c:pt idx="406">
                  <c:v>0.14846799900213434</c:v>
                </c:pt>
                <c:pt idx="407">
                  <c:v>0.11680017739834243</c:v>
                </c:pt>
                <c:pt idx="408">
                  <c:v>0.12500595947556614</c:v>
                </c:pt>
                <c:pt idx="409">
                  <c:v>0.11251101810017462</c:v>
                </c:pt>
                <c:pt idx="410">
                  <c:v>0.12227568811153922</c:v>
                </c:pt>
                <c:pt idx="411">
                  <c:v>0.11747318235995233</c:v>
                </c:pt>
                <c:pt idx="412">
                  <c:v>0.10246361948055548</c:v>
                </c:pt>
                <c:pt idx="413">
                  <c:v>8.990437120603155E-2</c:v>
                </c:pt>
                <c:pt idx="414">
                  <c:v>0.10378135654294982</c:v>
                </c:pt>
                <c:pt idx="415">
                  <c:v>8.7926934057709905E-2</c:v>
                </c:pt>
                <c:pt idx="416">
                  <c:v>0.11053302658203287</c:v>
                </c:pt>
                <c:pt idx="417">
                  <c:v>9.3952379632452815E-2</c:v>
                </c:pt>
                <c:pt idx="418">
                  <c:v>7.1966072567009459E-2</c:v>
                </c:pt>
                <c:pt idx="419">
                  <c:v>7.8661751254261725E-2</c:v>
                </c:pt>
                <c:pt idx="420">
                  <c:v>8.6590348421431942E-2</c:v>
                </c:pt>
                <c:pt idx="421">
                  <c:v>8.6951243174321596E-2</c:v>
                </c:pt>
                <c:pt idx="422">
                  <c:v>6.3872827563267454E-2</c:v>
                </c:pt>
                <c:pt idx="423">
                  <c:v>6.0444604595725815E-2</c:v>
                </c:pt>
                <c:pt idx="424">
                  <c:v>5.2821243451506503E-2</c:v>
                </c:pt>
                <c:pt idx="425">
                  <c:v>7.145660670233113E-2</c:v>
                </c:pt>
                <c:pt idx="426">
                  <c:v>5.0799290406630268E-2</c:v>
                </c:pt>
                <c:pt idx="427">
                  <c:v>4.6780109210854563E-2</c:v>
                </c:pt>
                <c:pt idx="428">
                  <c:v>6.5742162596668249E-2</c:v>
                </c:pt>
                <c:pt idx="429">
                  <c:v>5.7769215843889464E-2</c:v>
                </c:pt>
                <c:pt idx="430">
                  <c:v>5.0324195470798576E-2</c:v>
                </c:pt>
                <c:pt idx="431">
                  <c:v>4.395343293511101E-2</c:v>
                </c:pt>
                <c:pt idx="432">
                  <c:v>3.9822601657565765E-2</c:v>
                </c:pt>
                <c:pt idx="433">
                  <c:v>3.2667184078498765E-2</c:v>
                </c:pt>
                <c:pt idx="434">
                  <c:v>2.2387726252182834E-2</c:v>
                </c:pt>
                <c:pt idx="435">
                  <c:v>1.3164232059206698E-2</c:v>
                </c:pt>
                <c:pt idx="436">
                  <c:v>1.3544030822961999E-2</c:v>
                </c:pt>
                <c:pt idx="437">
                  <c:v>1.3554896471436095E-2</c:v>
                </c:pt>
                <c:pt idx="438">
                  <c:v>1.6248634864317987E-2</c:v>
                </c:pt>
                <c:pt idx="439">
                  <c:v>1.3870998142861102E-2</c:v>
                </c:pt>
                <c:pt idx="440">
                  <c:v>2.7140172409014056E-2</c:v>
                </c:pt>
                <c:pt idx="441">
                  <c:v>9.7857915015106597E-3</c:v>
                </c:pt>
                <c:pt idx="442">
                  <c:v>2.1364248690301301E-2</c:v>
                </c:pt>
                <c:pt idx="443">
                  <c:v>1.7786290434348755E-2</c:v>
                </c:pt>
                <c:pt idx="444">
                  <c:v>1.7873603681015607E-2</c:v>
                </c:pt>
                <c:pt idx="445">
                  <c:v>1.6751614602101061E-2</c:v>
                </c:pt>
                <c:pt idx="446">
                  <c:v>1.863785791501511E-2</c:v>
                </c:pt>
                <c:pt idx="447">
                  <c:v>1.5326440668570003E-2</c:v>
                </c:pt>
                <c:pt idx="448">
                  <c:v>3.9897164398370157E-3</c:v>
                </c:pt>
                <c:pt idx="449">
                  <c:v>2.1900823239182862E-3</c:v>
                </c:pt>
                <c:pt idx="450">
                  <c:v>7.8462732488843306E-3</c:v>
                </c:pt>
                <c:pt idx="451">
                  <c:v>1.1051805859689E-2</c:v>
                </c:pt>
                <c:pt idx="452">
                  <c:v>2.7128586079773819E-2</c:v>
                </c:pt>
                <c:pt idx="453">
                  <c:v>3.6051500956287938E-2</c:v>
                </c:pt>
                <c:pt idx="454">
                  <c:v>5.8542561742938717E-2</c:v>
                </c:pt>
                <c:pt idx="455">
                  <c:v>2.634215705297004E-2</c:v>
                </c:pt>
                <c:pt idx="456">
                  <c:v>4.178734373700696E-2</c:v>
                </c:pt>
                <c:pt idx="457">
                  <c:v>3.1255425894614296E-2</c:v>
                </c:pt>
                <c:pt idx="458">
                  <c:v>2.4889985309199766E-2</c:v>
                </c:pt>
                <c:pt idx="459">
                  <c:v>3.1152146797128369E-2</c:v>
                </c:pt>
                <c:pt idx="460">
                  <c:v>3.8090639465587495E-2</c:v>
                </c:pt>
                <c:pt idx="461">
                  <c:v>1.8657648917592928E-2</c:v>
                </c:pt>
                <c:pt idx="462">
                  <c:v>2.3404218754331015E-2</c:v>
                </c:pt>
                <c:pt idx="463">
                  <c:v>2.2583585109626634E-2</c:v>
                </c:pt>
                <c:pt idx="464">
                  <c:v>2.4492003215344959E-2</c:v>
                </c:pt>
                <c:pt idx="465">
                  <c:v>1.0182387670815201E-2</c:v>
                </c:pt>
                <c:pt idx="466">
                  <c:v>1.4865870222025113E-2</c:v>
                </c:pt>
                <c:pt idx="467">
                  <c:v>2.7298666740582643E-2</c:v>
                </c:pt>
                <c:pt idx="468">
                  <c:v>1.7107076530753669E-2</c:v>
                </c:pt>
                <c:pt idx="469">
                  <c:v>2.7324444937217619E-2</c:v>
                </c:pt>
                <c:pt idx="470">
                  <c:v>2.8099065886853122E-2</c:v>
                </c:pt>
                <c:pt idx="471">
                  <c:v>2.4961221831083517E-2</c:v>
                </c:pt>
                <c:pt idx="472">
                  <c:v>2.4235052803725367E-2</c:v>
                </c:pt>
                <c:pt idx="473">
                  <c:v>2.2994816642182E-2</c:v>
                </c:pt>
                <c:pt idx="474">
                  <c:v>2.788724117859024E-2</c:v>
                </c:pt>
                <c:pt idx="475">
                  <c:v>3.2687418576932678E-2</c:v>
                </c:pt>
                <c:pt idx="476">
                  <c:v>3.1600465670648892E-2</c:v>
                </c:pt>
                <c:pt idx="477">
                  <c:v>3.1165396235828924E-2</c:v>
                </c:pt>
                <c:pt idx="478">
                  <c:v>3.6277074036089478E-2</c:v>
                </c:pt>
                <c:pt idx="479">
                  <c:v>4.3335809518529812E-2</c:v>
                </c:pt>
                <c:pt idx="480">
                  <c:v>4.1356099453945736E-2</c:v>
                </c:pt>
                <c:pt idx="481">
                  <c:v>3.9118607423011889E-2</c:v>
                </c:pt>
                <c:pt idx="482">
                  <c:v>4.0467610943260256E-2</c:v>
                </c:pt>
                <c:pt idx="483">
                  <c:v>4.8452310336225296E-2</c:v>
                </c:pt>
                <c:pt idx="484">
                  <c:v>5.0055159797100644E-2</c:v>
                </c:pt>
                <c:pt idx="485">
                  <c:v>2.8574715192504922E-2</c:v>
                </c:pt>
                <c:pt idx="486">
                  <c:v>2.4304737090112816E-2</c:v>
                </c:pt>
                <c:pt idx="487">
                  <c:v>1.4021897607894226E-2</c:v>
                </c:pt>
                <c:pt idx="488">
                  <c:v>5.0002605538154506E-2</c:v>
                </c:pt>
                <c:pt idx="489">
                  <c:v>2.6419103584000889E-2</c:v>
                </c:pt>
                <c:pt idx="490">
                  <c:v>2.3020539401834968E-2</c:v>
                </c:pt>
                <c:pt idx="491">
                  <c:v>3.6911494858219922E-2</c:v>
                </c:pt>
                <c:pt idx="492">
                  <c:v>3.741829974776173E-2</c:v>
                </c:pt>
                <c:pt idx="493">
                  <c:v>7.3347562158716087E-2</c:v>
                </c:pt>
                <c:pt idx="494">
                  <c:v>5.6669900490617299E-2</c:v>
                </c:pt>
                <c:pt idx="495">
                  <c:v>6.9666546553205644E-2</c:v>
                </c:pt>
                <c:pt idx="496">
                  <c:v>6.9908251794772294E-2</c:v>
                </c:pt>
                <c:pt idx="497">
                  <c:v>7.9007678022008476E-2</c:v>
                </c:pt>
                <c:pt idx="498">
                  <c:v>8.0271641211852429E-2</c:v>
                </c:pt>
                <c:pt idx="499">
                  <c:v>7.2071957202649889E-2</c:v>
                </c:pt>
                <c:pt idx="500">
                  <c:v>9.395182526263271E-2</c:v>
                </c:pt>
                <c:pt idx="501">
                  <c:v>7.5604401696371656E-2</c:v>
                </c:pt>
                <c:pt idx="502">
                  <c:v>8.6774953571527577E-2</c:v>
                </c:pt>
                <c:pt idx="503">
                  <c:v>9.3249438700557144E-2</c:v>
                </c:pt>
                <c:pt idx="504">
                  <c:v>6.7822158161709681E-2</c:v>
                </c:pt>
                <c:pt idx="505">
                  <c:v>7.4018349641045547E-2</c:v>
                </c:pt>
                <c:pt idx="506">
                  <c:v>0.10108545610776951</c:v>
                </c:pt>
                <c:pt idx="507">
                  <c:v>9.7932200571000924E-2</c:v>
                </c:pt>
                <c:pt idx="508">
                  <c:v>0.10059982814535577</c:v>
                </c:pt>
                <c:pt idx="509">
                  <c:v>0.11750200959059789</c:v>
                </c:pt>
                <c:pt idx="510">
                  <c:v>0.15250935499071433</c:v>
                </c:pt>
                <c:pt idx="511">
                  <c:v>0.12313939629126591</c:v>
                </c:pt>
                <c:pt idx="512">
                  <c:v>0.10858219918507638</c:v>
                </c:pt>
                <c:pt idx="513">
                  <c:v>8.01186351415029E-2</c:v>
                </c:pt>
                <c:pt idx="514">
                  <c:v>6.2743021869889407E-2</c:v>
                </c:pt>
                <c:pt idx="515">
                  <c:v>8.8301133686282118E-2</c:v>
                </c:pt>
                <c:pt idx="516">
                  <c:v>8.7388640962386008E-2</c:v>
                </c:pt>
                <c:pt idx="517">
                  <c:v>6.9894392549269629E-2</c:v>
                </c:pt>
                <c:pt idx="518">
                  <c:v>8.0827119771599634E-2</c:v>
                </c:pt>
                <c:pt idx="519">
                  <c:v>8.0784987665271507E-2</c:v>
                </c:pt>
                <c:pt idx="520">
                  <c:v>8.6256063419907422E-2</c:v>
                </c:pt>
                <c:pt idx="521">
                  <c:v>7.9457271946115252E-2</c:v>
                </c:pt>
                <c:pt idx="522">
                  <c:v>8.2369930980957407E-2</c:v>
                </c:pt>
                <c:pt idx="523">
                  <c:v>6.8451922277351224E-2</c:v>
                </c:pt>
                <c:pt idx="524">
                  <c:v>6.9249106078665079E-2</c:v>
                </c:pt>
                <c:pt idx="525">
                  <c:v>8.1277268065526528E-2</c:v>
                </c:pt>
                <c:pt idx="526">
                  <c:v>9.2370762535687573E-2</c:v>
                </c:pt>
                <c:pt idx="527">
                  <c:v>9.5764060204562476E-2</c:v>
                </c:pt>
                <c:pt idx="528">
                  <c:v>0.10868143138287552</c:v>
                </c:pt>
                <c:pt idx="529">
                  <c:v>0.10189705352440614</c:v>
                </c:pt>
                <c:pt idx="530">
                  <c:v>7.6980347589877207E-2</c:v>
                </c:pt>
                <c:pt idx="531">
                  <c:v>8.4282506860326525E-2</c:v>
                </c:pt>
                <c:pt idx="532">
                  <c:v>5.7251434431909526E-2</c:v>
                </c:pt>
                <c:pt idx="533">
                  <c:v>6.5778751004795299E-2</c:v>
                </c:pt>
                <c:pt idx="534">
                  <c:v>7.8997144995426455E-2</c:v>
                </c:pt>
                <c:pt idx="535">
                  <c:v>9.2738864096238605E-2</c:v>
                </c:pt>
                <c:pt idx="536">
                  <c:v>0.10221526180114755</c:v>
                </c:pt>
                <c:pt idx="537">
                  <c:v>0.10766083654405854</c:v>
                </c:pt>
                <c:pt idx="538">
                  <c:v>9.6098345206086982E-2</c:v>
                </c:pt>
                <c:pt idx="539">
                  <c:v>9.2223854533359212E-2</c:v>
                </c:pt>
                <c:pt idx="540">
                  <c:v>0.10409291238184994</c:v>
                </c:pt>
                <c:pt idx="541">
                  <c:v>0.10543947667488981</c:v>
                </c:pt>
                <c:pt idx="542">
                  <c:v>0.10646949580064861</c:v>
                </c:pt>
                <c:pt idx="543">
                  <c:v>0.12237325719987804</c:v>
                </c:pt>
                <c:pt idx="544">
                  <c:v>0.13084070183219226</c:v>
                </c:pt>
                <c:pt idx="545">
                  <c:v>0.13673587049921002</c:v>
                </c:pt>
                <c:pt idx="546">
                  <c:v>0.12786151841893728</c:v>
                </c:pt>
                <c:pt idx="547">
                  <c:v>0.13537766443994789</c:v>
                </c:pt>
                <c:pt idx="548">
                  <c:v>0.11911633450674947</c:v>
                </c:pt>
                <c:pt idx="549">
                  <c:v>0.11029187571028634</c:v>
                </c:pt>
                <c:pt idx="550">
                  <c:v>0.12154946364719904</c:v>
                </c:pt>
                <c:pt idx="551">
                  <c:v>0.13708346037641714</c:v>
                </c:pt>
                <c:pt idx="552">
                  <c:v>0.14379355267899216</c:v>
                </c:pt>
                <c:pt idx="553">
                  <c:v>0.12221470743132744</c:v>
                </c:pt>
                <c:pt idx="554">
                  <c:v>0.10972863597305764</c:v>
                </c:pt>
                <c:pt idx="555">
                  <c:v>0.12643124428306124</c:v>
                </c:pt>
                <c:pt idx="556">
                  <c:v>0.15936912714471824</c:v>
                </c:pt>
                <c:pt idx="557">
                  <c:v>0.17723868392604708</c:v>
                </c:pt>
                <c:pt idx="558">
                  <c:v>0.16170967652520996</c:v>
                </c:pt>
                <c:pt idx="559">
                  <c:v>0.1621781190232004</c:v>
                </c:pt>
                <c:pt idx="560">
                  <c:v>0.16423261357651689</c:v>
                </c:pt>
                <c:pt idx="561">
                  <c:v>0.19663774704105111</c:v>
                </c:pt>
                <c:pt idx="562">
                  <c:v>0.19374282784045238</c:v>
                </c:pt>
                <c:pt idx="563">
                  <c:v>0.18567397510879508</c:v>
                </c:pt>
                <c:pt idx="564">
                  <c:v>0.20059871940571555</c:v>
                </c:pt>
                <c:pt idx="565">
                  <c:v>0.20252016520220642</c:v>
                </c:pt>
                <c:pt idx="566">
                  <c:v>0.20563738670066803</c:v>
                </c:pt>
                <c:pt idx="567">
                  <c:v>0.20336169858912884</c:v>
                </c:pt>
                <c:pt idx="568">
                  <c:v>0.22088920919145164</c:v>
                </c:pt>
                <c:pt idx="569">
                  <c:v>0.20921639825927879</c:v>
                </c:pt>
                <c:pt idx="570">
                  <c:v>0.18803226432353023</c:v>
                </c:pt>
                <c:pt idx="571">
                  <c:v>0.1873077029686504</c:v>
                </c:pt>
                <c:pt idx="572">
                  <c:v>0.1778351858524822</c:v>
                </c:pt>
                <c:pt idx="573">
                  <c:v>0.17893838179449512</c:v>
                </c:pt>
                <c:pt idx="574">
                  <c:v>0.17390137760900298</c:v>
                </c:pt>
                <c:pt idx="575">
                  <c:v>0.17365690051833579</c:v>
                </c:pt>
                <c:pt idx="576">
                  <c:v>0.16957784738198853</c:v>
                </c:pt>
                <c:pt idx="577">
                  <c:v>0.18375308368212437</c:v>
                </c:pt>
                <c:pt idx="578">
                  <c:v>0.17313579288743522</c:v>
                </c:pt>
                <c:pt idx="579">
                  <c:v>0.15845386257172162</c:v>
                </c:pt>
                <c:pt idx="580">
                  <c:v>0.14929622751337418</c:v>
                </c:pt>
                <c:pt idx="581">
                  <c:v>0.13836682650996479</c:v>
                </c:pt>
                <c:pt idx="582">
                  <c:v>0.13990742024004213</c:v>
                </c:pt>
                <c:pt idx="583">
                  <c:v>0.15186850347867062</c:v>
                </c:pt>
                <c:pt idx="584">
                  <c:v>0.15772154003936029</c:v>
                </c:pt>
                <c:pt idx="585">
                  <c:v>0.18437342351082409</c:v>
                </c:pt>
                <c:pt idx="586">
                  <c:v>0.17534384788092136</c:v>
                </c:pt>
                <c:pt idx="587">
                  <c:v>0.16184882335005682</c:v>
                </c:pt>
                <c:pt idx="588">
                  <c:v>0.12027829364969371</c:v>
                </c:pt>
                <c:pt idx="589">
                  <c:v>0.11861573855919284</c:v>
                </c:pt>
                <c:pt idx="590">
                  <c:v>0.11845829753028246</c:v>
                </c:pt>
                <c:pt idx="591">
                  <c:v>0.12781384261440806</c:v>
                </c:pt>
                <c:pt idx="592">
                  <c:v>0.1175258474928625</c:v>
                </c:pt>
                <c:pt idx="593">
                  <c:v>0.12916983119438977</c:v>
                </c:pt>
                <c:pt idx="594">
                  <c:v>0.11961304986556531</c:v>
                </c:pt>
                <c:pt idx="595">
                  <c:v>0.15745322504642847</c:v>
                </c:pt>
                <c:pt idx="596">
                  <c:v>0.12646561521190788</c:v>
                </c:pt>
                <c:pt idx="597">
                  <c:v>0.14620949635501843</c:v>
                </c:pt>
                <c:pt idx="598">
                  <c:v>0.14959669595587219</c:v>
                </c:pt>
                <c:pt idx="599">
                  <c:v>0.15186573162957009</c:v>
                </c:pt>
                <c:pt idx="600">
                  <c:v>0.17536214208498488</c:v>
                </c:pt>
                <c:pt idx="601">
                  <c:v>0.15197882307287192</c:v>
                </c:pt>
                <c:pt idx="602">
                  <c:v>0.14633866452310337</c:v>
                </c:pt>
                <c:pt idx="603">
                  <c:v>0.14220195692546497</c:v>
                </c:pt>
                <c:pt idx="604">
                  <c:v>0.15161571084070183</c:v>
                </c:pt>
                <c:pt idx="605">
                  <c:v>0.17113507220666907</c:v>
                </c:pt>
                <c:pt idx="606">
                  <c:v>0.24400088699171218</c:v>
                </c:pt>
                <c:pt idx="607">
                  <c:v>0.16407295506832609</c:v>
                </c:pt>
                <c:pt idx="608">
                  <c:v>0.14530809102752448</c:v>
                </c:pt>
                <c:pt idx="609">
                  <c:v>0.13658341879868061</c:v>
                </c:pt>
                <c:pt idx="610">
                  <c:v>0.16096515785680629</c:v>
                </c:pt>
                <c:pt idx="611">
                  <c:v>0.17769493028799513</c:v>
                </c:pt>
                <c:pt idx="612">
                  <c:v>0.18425811458824182</c:v>
                </c:pt>
                <c:pt idx="613">
                  <c:v>0.18349862793469524</c:v>
                </c:pt>
                <c:pt idx="614">
                  <c:v>0.17506777171050811</c:v>
                </c:pt>
                <c:pt idx="615">
                  <c:v>0.20079773817113397</c:v>
                </c:pt>
                <c:pt idx="616">
                  <c:v>0.19878038639576462</c:v>
                </c:pt>
                <c:pt idx="617">
                  <c:v>0.20179061451894562</c:v>
                </c:pt>
                <c:pt idx="618">
                  <c:v>0.21386146298195527</c:v>
                </c:pt>
                <c:pt idx="619">
                  <c:v>0.19252099675693654</c:v>
                </c:pt>
                <c:pt idx="620">
                  <c:v>0.18892369099426229</c:v>
                </c:pt>
                <c:pt idx="621">
                  <c:v>0.20701111511489317</c:v>
                </c:pt>
                <c:pt idx="622">
                  <c:v>0.18458851900102557</c:v>
                </c:pt>
                <c:pt idx="623">
                  <c:v>0.18608864373423512</c:v>
                </c:pt>
                <c:pt idx="624">
                  <c:v>0.18092967818831943</c:v>
                </c:pt>
                <c:pt idx="625">
                  <c:v>0.18851179421792277</c:v>
                </c:pt>
                <c:pt idx="626">
                  <c:v>0.19330986501094879</c:v>
                </c:pt>
                <c:pt idx="627">
                  <c:v>0.17495634337666657</c:v>
                </c:pt>
                <c:pt idx="628">
                  <c:v>0.16903290184882336</c:v>
                </c:pt>
                <c:pt idx="629">
                  <c:v>0.1828605482717521</c:v>
                </c:pt>
                <c:pt idx="630">
                  <c:v>0.16810544113978435</c:v>
                </c:pt>
                <c:pt idx="631">
                  <c:v>0.17121157524184386</c:v>
                </c:pt>
                <c:pt idx="632">
                  <c:v>0.16323696537960475</c:v>
                </c:pt>
                <c:pt idx="633">
                  <c:v>0.16764309670981514</c:v>
                </c:pt>
                <c:pt idx="634">
                  <c:v>0.16668403692103004</c:v>
                </c:pt>
                <c:pt idx="635">
                  <c:v>0.16164647836571777</c:v>
                </c:pt>
                <c:pt idx="636">
                  <c:v>0.17777365080245033</c:v>
                </c:pt>
                <c:pt idx="637">
                  <c:v>0.15995565041439144</c:v>
                </c:pt>
                <c:pt idx="638">
                  <c:v>0.1594833273276603</c:v>
                </c:pt>
                <c:pt idx="639">
                  <c:v>0.14970978739917401</c:v>
                </c:pt>
                <c:pt idx="640">
                  <c:v>0.14533802699781026</c:v>
                </c:pt>
                <c:pt idx="641">
                  <c:v>0.15626243867283865</c:v>
                </c:pt>
                <c:pt idx="642">
                  <c:v>0.16555201374837156</c:v>
                </c:pt>
                <c:pt idx="643">
                  <c:v>0.16973140782215818</c:v>
                </c:pt>
                <c:pt idx="644">
                  <c:v>0.17492141807799985</c:v>
                </c:pt>
                <c:pt idx="645">
                  <c:v>0.13501787842669846</c:v>
                </c:pt>
                <c:pt idx="646">
                  <c:v>0.15355933142999695</c:v>
                </c:pt>
                <c:pt idx="647">
                  <c:v>0.15571361255093275</c:v>
                </c:pt>
                <c:pt idx="648">
                  <c:v>0.1612118524267539</c:v>
                </c:pt>
                <c:pt idx="649">
                  <c:v>0.17431105690606205</c:v>
                </c:pt>
                <c:pt idx="650">
                  <c:v>0.17526457299664605</c:v>
                </c:pt>
                <c:pt idx="651">
                  <c:v>0.15920780552706712</c:v>
                </c:pt>
                <c:pt idx="652">
                  <c:v>0.17684175513485048</c:v>
                </c:pt>
                <c:pt idx="653">
                  <c:v>0.23342129334479031</c:v>
                </c:pt>
                <c:pt idx="654">
                  <c:v>0.22160212878010924</c:v>
                </c:pt>
                <c:pt idx="655">
                  <c:v>0.25405660115863293</c:v>
                </c:pt>
                <c:pt idx="656">
                  <c:v>0.24459129085012615</c:v>
                </c:pt>
                <c:pt idx="657">
                  <c:v>0.25535992460570445</c:v>
                </c:pt>
                <c:pt idx="658">
                  <c:v>0.24621559442303964</c:v>
                </c:pt>
                <c:pt idx="659">
                  <c:v>0.24146519943454278</c:v>
                </c:pt>
                <c:pt idx="660">
                  <c:v>0.22897968234609309</c:v>
                </c:pt>
                <c:pt idx="661">
                  <c:v>0.24568561687501733</c:v>
                </c:pt>
                <c:pt idx="662">
                  <c:v>0.24553538265376837</c:v>
                </c:pt>
                <c:pt idx="663">
                  <c:v>0.23202317265848046</c:v>
                </c:pt>
                <c:pt idx="664">
                  <c:v>0.23461097097873992</c:v>
                </c:pt>
                <c:pt idx="665">
                  <c:v>0.20971311361809467</c:v>
                </c:pt>
                <c:pt idx="666">
                  <c:v>0.20753887518363501</c:v>
                </c:pt>
                <c:pt idx="667">
                  <c:v>0.21464090694902571</c:v>
                </c:pt>
                <c:pt idx="668">
                  <c:v>0.20798403414918093</c:v>
                </c:pt>
                <c:pt idx="669">
                  <c:v>0.21014108711921725</c:v>
                </c:pt>
                <c:pt idx="670">
                  <c:v>0.18372980014967988</c:v>
                </c:pt>
                <c:pt idx="671">
                  <c:v>0.19860742301189124</c:v>
                </c:pt>
                <c:pt idx="672">
                  <c:v>0.17342905452227181</c:v>
                </c:pt>
                <c:pt idx="673">
                  <c:v>0.15603847326551545</c:v>
                </c:pt>
                <c:pt idx="674">
                  <c:v>0.11798930066247196</c:v>
                </c:pt>
                <c:pt idx="675">
                  <c:v>9.1134517836848963E-2</c:v>
                </c:pt>
                <c:pt idx="676">
                  <c:v>9.0581811126202297E-2</c:v>
                </c:pt>
                <c:pt idx="677">
                  <c:v>8.2048950855115446E-2</c:v>
                </c:pt>
                <c:pt idx="678">
                  <c:v>8.667793885300884E-2</c:v>
                </c:pt>
                <c:pt idx="679">
                  <c:v>5.5807301050530812E-2</c:v>
                </c:pt>
                <c:pt idx="680">
                  <c:v>2.0616071181084904E-2</c:v>
                </c:pt>
                <c:pt idx="681">
                  <c:v>4.4821797821326607E-2</c:v>
                </c:pt>
                <c:pt idx="682">
                  <c:v>5.2428583307924721E-2</c:v>
                </c:pt>
                <c:pt idx="683">
                  <c:v>8.2436455359370248E-2</c:v>
                </c:pt>
                <c:pt idx="684">
                  <c:v>7.168944202677606E-2</c:v>
                </c:pt>
                <c:pt idx="685">
                  <c:v>6.6939601408099347E-2</c:v>
                </c:pt>
                <c:pt idx="686">
                  <c:v>6.2265155084957176E-2</c:v>
                </c:pt>
                <c:pt idx="687">
                  <c:v>6.1931978823072872E-2</c:v>
                </c:pt>
                <c:pt idx="688">
                  <c:v>6.8649832303129418E-2</c:v>
                </c:pt>
                <c:pt idx="689">
                  <c:v>5.544806940710148E-2</c:v>
                </c:pt>
                <c:pt idx="690">
                  <c:v>8.9050641683066784E-2</c:v>
                </c:pt>
                <c:pt idx="691">
                  <c:v>8.3968733542145971E-2</c:v>
                </c:pt>
                <c:pt idx="692">
                  <c:v>7.9757740388613246E-2</c:v>
                </c:pt>
                <c:pt idx="693">
                  <c:v>8.8447487318790374E-2</c:v>
                </c:pt>
                <c:pt idx="694">
                  <c:v>9.5148155334423598E-2</c:v>
                </c:pt>
                <c:pt idx="695">
                  <c:v>9.6739196718130679E-2</c:v>
                </c:pt>
                <c:pt idx="696">
                  <c:v>8.489730299082518E-2</c:v>
                </c:pt>
                <c:pt idx="697">
                  <c:v>0.11308312775452505</c:v>
                </c:pt>
                <c:pt idx="698">
                  <c:v>7.5889902153726763E-2</c:v>
                </c:pt>
                <c:pt idx="699">
                  <c:v>6.0908612135155367E-2</c:v>
                </c:pt>
                <c:pt idx="700">
                  <c:v>5.3729855586661865E-2</c:v>
                </c:pt>
                <c:pt idx="701">
                  <c:v>5.7298555866618618E-2</c:v>
                </c:pt>
                <c:pt idx="702">
                  <c:v>4.3004518114033878E-2</c:v>
                </c:pt>
                <c:pt idx="703">
                  <c:v>4.1271946115253491E-2</c:v>
                </c:pt>
                <c:pt idx="704">
                  <c:v>4.2968816697618983E-2</c:v>
                </c:pt>
                <c:pt idx="705">
                  <c:v>4.4429248551708843E-2</c:v>
                </c:pt>
                <c:pt idx="706">
                  <c:v>2.7588380408570558E-2</c:v>
                </c:pt>
                <c:pt idx="707">
                  <c:v>2.49424841311639E-2</c:v>
                </c:pt>
                <c:pt idx="708">
                  <c:v>2.4639853646367494E-2</c:v>
                </c:pt>
                <c:pt idx="709">
                  <c:v>1.7899880810488676E-2</c:v>
                </c:pt>
                <c:pt idx="710">
                  <c:v>1.9471075754635917E-3</c:v>
                </c:pt>
                <c:pt idx="711">
                  <c:v>1.1121656457022479E-2</c:v>
                </c:pt>
                <c:pt idx="712">
                  <c:v>1.7152035923164343E-2</c:v>
                </c:pt>
                <c:pt idx="713">
                  <c:v>6.4202677606231117E-3</c:v>
                </c:pt>
                <c:pt idx="714">
                  <c:v>6.8778446101394244E-3</c:v>
                </c:pt>
                <c:pt idx="715">
                  <c:v>-1.7129362197521969E-3</c:v>
                </c:pt>
                <c:pt idx="716">
                  <c:v>4.7385037558555316E-3</c:v>
                </c:pt>
                <c:pt idx="717">
                  <c:v>1.2207057127809962E-3</c:v>
                </c:pt>
                <c:pt idx="718">
                  <c:v>7.1177204312997209E-3</c:v>
                </c:pt>
                <c:pt idx="719">
                  <c:v>-2.910181001746265E-3</c:v>
                </c:pt>
                <c:pt idx="720">
                  <c:v>8.1133131912298709E-3</c:v>
                </c:pt>
                <c:pt idx="721">
                  <c:v>-1.8695678687252269E-3</c:v>
                </c:pt>
                <c:pt idx="722">
                  <c:v>3.2642514621504005E-2</c:v>
                </c:pt>
                <c:pt idx="723">
                  <c:v>9.0230895030074566E-3</c:v>
                </c:pt>
                <c:pt idx="724">
                  <c:v>-2.6626936829559001E-4</c:v>
                </c:pt>
                <c:pt idx="725">
                  <c:v>1.1856085594700225E-2</c:v>
                </c:pt>
                <c:pt idx="726">
                  <c:v>1.4295312803170996E-3</c:v>
                </c:pt>
                <c:pt idx="727">
                  <c:v>1.7777087895334976E-3</c:v>
                </c:pt>
                <c:pt idx="728">
                  <c:v>3.3236022950910555E-3</c:v>
                </c:pt>
                <c:pt idx="729">
                  <c:v>-3.5610056268536748E-3</c:v>
                </c:pt>
                <c:pt idx="730">
                  <c:v>3.4042963661058294E-4</c:v>
                </c:pt>
                <c:pt idx="731">
                  <c:v>-9.2143470909443687E-4</c:v>
                </c:pt>
                <c:pt idx="732">
                  <c:v>-5.8510408293372508E-3</c:v>
                </c:pt>
                <c:pt idx="733">
                  <c:v>-4.092474429692048E-3</c:v>
                </c:pt>
                <c:pt idx="734">
                  <c:v>1.105186129667101E-3</c:v>
                </c:pt>
                <c:pt idx="735">
                  <c:v>5.7200432408459683E-3</c:v>
                </c:pt>
                <c:pt idx="736">
                  <c:v>-9.4773401336031276E-3</c:v>
                </c:pt>
                <c:pt idx="737">
                  <c:v>1.8872134600992323E-4</c:v>
                </c:pt>
                <c:pt idx="738">
                  <c:v>4.7176428195249056E-3</c:v>
                </c:pt>
                <c:pt idx="739">
                  <c:v>1.0617789727527234E-3</c:v>
                </c:pt>
                <c:pt idx="740">
                  <c:v>-1.9135903761399232E-3</c:v>
                </c:pt>
                <c:pt idx="741">
                  <c:v>4.8604817473736732E-3</c:v>
                </c:pt>
                <c:pt idx="742">
                  <c:v>7.4378690024115091E-4</c:v>
                </c:pt>
                <c:pt idx="743">
                  <c:v>-4.4847576017961587E-3</c:v>
                </c:pt>
                <c:pt idx="744">
                  <c:v>8.1072151232086935E-4</c:v>
                </c:pt>
                <c:pt idx="745">
                  <c:v>5.8072456135487981E-4</c:v>
                </c:pt>
                <c:pt idx="746">
                  <c:v>-6.0799401280594292E-3</c:v>
                </c:pt>
                <c:pt idx="747">
                  <c:v>-3.0900352024835769E-3</c:v>
                </c:pt>
                <c:pt idx="748">
                  <c:v>-4.0228012307010012E-3</c:v>
                </c:pt>
                <c:pt idx="749">
                  <c:v>-3.0341879868059987E-3</c:v>
                </c:pt>
                <c:pt idx="750">
                  <c:v>1.2434348754053829E-2</c:v>
                </c:pt>
                <c:pt idx="751">
                  <c:v>-1.0767081520082049E-3</c:v>
                </c:pt>
                <c:pt idx="752">
                  <c:v>1.0629764115641545E-2</c:v>
                </c:pt>
                <c:pt idx="753">
                  <c:v>1.4670122238545335E-2</c:v>
                </c:pt>
                <c:pt idx="754">
                  <c:v>-5.4862710314050505E-3</c:v>
                </c:pt>
                <c:pt idx="755">
                  <c:v>1.6113645813121936E-3</c:v>
                </c:pt>
                <c:pt idx="756">
                  <c:v>-3.1594423039609729E-3</c:v>
                </c:pt>
                <c:pt idx="757">
                  <c:v>5.5954209052859159E-3</c:v>
                </c:pt>
                <c:pt idx="758">
                  <c:v>1.1358095185298114E-2</c:v>
                </c:pt>
                <c:pt idx="759">
                  <c:v>-7.2099121323835136E-3</c:v>
                </c:pt>
                <c:pt idx="760">
                  <c:v>8.9143221443024651E-4</c:v>
                </c:pt>
                <c:pt idx="761">
                  <c:v>8.8827785015383777E-3</c:v>
                </c:pt>
                <c:pt idx="762">
                  <c:v>1.9706627491199377E-3</c:v>
                </c:pt>
                <c:pt idx="763">
                  <c:v>4.0975136513568206E-3</c:v>
                </c:pt>
                <c:pt idx="764">
                  <c:v>-1.6413449011835797E-3</c:v>
                </c:pt>
                <c:pt idx="765">
                  <c:v>-2.1069545693932425E-3</c:v>
                </c:pt>
                <c:pt idx="766">
                  <c:v>-1.2944479862516286E-2</c:v>
                </c:pt>
                <c:pt idx="767">
                  <c:v>1.0068797294675278E-2</c:v>
                </c:pt>
                <c:pt idx="768">
                  <c:v>2.6308950300745625E-3</c:v>
                </c:pt>
                <c:pt idx="769">
                  <c:v>-3.5743714832164541E-3</c:v>
                </c:pt>
                <c:pt idx="770">
                  <c:v>4.4578595781245671E-3</c:v>
                </c:pt>
                <c:pt idx="771">
                  <c:v>1.7261579399617485E-3</c:v>
                </c:pt>
                <c:pt idx="772">
                  <c:v>7.6529644926130224E-3</c:v>
                </c:pt>
                <c:pt idx="773">
                  <c:v>-1.0124178839703967E-2</c:v>
                </c:pt>
                <c:pt idx="774">
                  <c:v>-7.1913961803919402E-3</c:v>
                </c:pt>
                <c:pt idx="775">
                  <c:v>5.5079690661640379E-4</c:v>
                </c:pt>
                <c:pt idx="776">
                  <c:v>1.9175596640518891E-3</c:v>
                </c:pt>
                <c:pt idx="777">
                  <c:v>-9.7893394683593428E-4</c:v>
                </c:pt>
                <c:pt idx="778">
                  <c:v>7.5474679158466611E-3</c:v>
                </c:pt>
                <c:pt idx="779">
                  <c:v>4.582620506139646E-4</c:v>
                </c:pt>
                <c:pt idx="780">
                  <c:v>2.9876264656152119E-3</c:v>
                </c:pt>
                <c:pt idx="781">
                  <c:v>3.5378939490534134E-3</c:v>
                </c:pt>
                <c:pt idx="782">
                  <c:v>-4.6793746708429197E-5</c:v>
                </c:pt>
                <c:pt idx="783">
                  <c:v>9.6608919810405524E-4</c:v>
                </c:pt>
                <c:pt idx="784">
                  <c:v>-5.3647753416304015E-3</c:v>
                </c:pt>
                <c:pt idx="785">
                  <c:v>4.5229204202123239E-5</c:v>
                </c:pt>
                <c:pt idx="786">
                  <c:v>4.673498350749785E-3</c:v>
                </c:pt>
                <c:pt idx="787">
                  <c:v>8.49144884552485E-4</c:v>
                </c:pt>
                <c:pt idx="788">
                  <c:v>9.9718380131385651E-3</c:v>
                </c:pt>
                <c:pt idx="789">
                  <c:v>-2.6545887961859356E-3</c:v>
                </c:pt>
                <c:pt idx="790">
                  <c:v>1.145610776949303E-2</c:v>
                </c:pt>
                <c:pt idx="791">
                  <c:v>1.4633533830418273E-2</c:v>
                </c:pt>
                <c:pt idx="792">
                  <c:v>3.4796352246583696E-3</c:v>
                </c:pt>
                <c:pt idx="793">
                  <c:v>-8.5530947695207479E-4</c:v>
                </c:pt>
                <c:pt idx="794">
                  <c:v>2.266019901876542E-3</c:v>
                </c:pt>
                <c:pt idx="795">
                  <c:v>2.6182110485905149E-3</c:v>
                </c:pt>
                <c:pt idx="796">
                  <c:v>-1.2575934806109156E-3</c:v>
                </c:pt>
                <c:pt idx="797">
                  <c:v>4.9548299470576823E-3</c:v>
                </c:pt>
                <c:pt idx="798">
                  <c:v>-1.8222080549934862E-3</c:v>
                </c:pt>
                <c:pt idx="799">
                  <c:v>3.0434071569143779E-3</c:v>
                </c:pt>
                <c:pt idx="800">
                  <c:v>-8.416886104720459E-4</c:v>
                </c:pt>
                <c:pt idx="801">
                  <c:v>3.4485738836377751E-4</c:v>
                </c:pt>
                <c:pt idx="802">
                  <c:v>-2.4827008897635615E-3</c:v>
                </c:pt>
                <c:pt idx="803">
                  <c:v>5.5826703994234558E-3</c:v>
                </c:pt>
                <c:pt idx="804">
                  <c:v>2.2572608587188513E-3</c:v>
                </c:pt>
                <c:pt idx="805">
                  <c:v>-9.478393436261331E-4</c:v>
                </c:pt>
                <c:pt idx="806">
                  <c:v>-8.6776062311167794E-3</c:v>
                </c:pt>
                <c:pt idx="807">
                  <c:v>6.1016714250076223E-3</c:v>
                </c:pt>
                <c:pt idx="808">
                  <c:v>-6.2427585442248533E-4</c:v>
                </c:pt>
                <c:pt idx="809">
                  <c:v>8.4584638412284838E-3</c:v>
                </c:pt>
                <c:pt idx="810">
                  <c:v>-1.2361726307619815E-3</c:v>
                </c:pt>
                <c:pt idx="811">
                  <c:v>-1.7828311666712865E-4</c:v>
                </c:pt>
                <c:pt idx="812">
                  <c:v>-2.1406269922665411E-3</c:v>
                </c:pt>
                <c:pt idx="813">
                  <c:v>4.5342073897497023E-3</c:v>
                </c:pt>
                <c:pt idx="814">
                  <c:v>-4.8093522188652049E-3</c:v>
                </c:pt>
                <c:pt idx="815">
                  <c:v>-6.7250048507359259E-3</c:v>
                </c:pt>
                <c:pt idx="816">
                  <c:v>-1.8129944285833082E-3</c:v>
                </c:pt>
                <c:pt idx="817">
                  <c:v>-7.441361532278183E-5</c:v>
                </c:pt>
                <c:pt idx="818">
                  <c:v>3.8311611275882143E-3</c:v>
                </c:pt>
                <c:pt idx="819">
                  <c:v>-2.5194777836294591E-3</c:v>
                </c:pt>
                <c:pt idx="820">
                  <c:v>5.7932754940821021E-3</c:v>
                </c:pt>
                <c:pt idx="821">
                  <c:v>2.1628350472600272E-3</c:v>
                </c:pt>
                <c:pt idx="822">
                  <c:v>-4.6660531640657487E-3</c:v>
                </c:pt>
                <c:pt idx="823">
                  <c:v>1.6652493278265932E-2</c:v>
                </c:pt>
                <c:pt idx="824">
                  <c:v>9.8214374809435373E-3</c:v>
                </c:pt>
                <c:pt idx="825">
                  <c:v>-7.4042187543310149E-3</c:v>
                </c:pt>
                <c:pt idx="826">
                  <c:v>5.5343847880921365E-3</c:v>
                </c:pt>
                <c:pt idx="827">
                  <c:v>-5.2413393574853792E-3</c:v>
                </c:pt>
                <c:pt idx="828">
                  <c:v>-4.0869251877927769E-3</c:v>
                </c:pt>
                <c:pt idx="829">
                  <c:v>-4.5817834077112847E-3</c:v>
                </c:pt>
                <c:pt idx="830">
                  <c:v>7.5515148155334434E-3</c:v>
                </c:pt>
                <c:pt idx="831">
                  <c:v>1.2402084430523604E-2</c:v>
                </c:pt>
                <c:pt idx="832">
                  <c:v>2.351570252515453E-5</c:v>
                </c:pt>
                <c:pt idx="833">
                  <c:v>7.0359508828339388E-3</c:v>
                </c:pt>
                <c:pt idx="834">
                  <c:v>3.3728913157967679E-4</c:v>
                </c:pt>
                <c:pt idx="835">
                  <c:v>-1.444460459572581E-3</c:v>
                </c:pt>
                <c:pt idx="836">
                  <c:v>5.9975053358095193E-3</c:v>
                </c:pt>
                <c:pt idx="837">
                  <c:v>7.1070765307536671E-3</c:v>
                </c:pt>
                <c:pt idx="838">
                  <c:v>-6.5447792222191421E-3</c:v>
                </c:pt>
                <c:pt idx="839">
                  <c:v>6.448706932394601E-3</c:v>
                </c:pt>
                <c:pt idx="840">
                  <c:v>-9.7235357707126438E-4</c:v>
                </c:pt>
                <c:pt idx="841">
                  <c:v>9.6187044377304108E-4</c:v>
                </c:pt>
                <c:pt idx="842">
                  <c:v>6.9776866147406944E-3</c:v>
                </c:pt>
                <c:pt idx="843">
                  <c:v>2.0581256756382182E-3</c:v>
                </c:pt>
                <c:pt idx="844">
                  <c:v>-7.4899797655015666E-3</c:v>
                </c:pt>
                <c:pt idx="845">
                  <c:v>-2.2719461152534855E-3</c:v>
                </c:pt>
                <c:pt idx="846">
                  <c:v>-6.0833772209440921E-3</c:v>
                </c:pt>
                <c:pt idx="847">
                  <c:v>1.6637081797266958E-3</c:v>
                </c:pt>
                <c:pt idx="848">
                  <c:v>1.9509105524295259E-3</c:v>
                </c:pt>
                <c:pt idx="849">
                  <c:v>9.9774925853036572E-3</c:v>
                </c:pt>
                <c:pt idx="850">
                  <c:v>-2.332699503839011E-2</c:v>
                </c:pt>
                <c:pt idx="851">
                  <c:v>2.1770712642403748E-3</c:v>
                </c:pt>
                <c:pt idx="852">
                  <c:v>4.4563960417994854E-3</c:v>
                </c:pt>
                <c:pt idx="853">
                  <c:v>4.152252127394185E-3</c:v>
                </c:pt>
                <c:pt idx="854">
                  <c:v>2.28823904426643E-3</c:v>
                </c:pt>
                <c:pt idx="855">
                  <c:v>-1.1561216287385315E-3</c:v>
                </c:pt>
                <c:pt idx="856">
                  <c:v>-1.6834492890207056E-3</c:v>
                </c:pt>
                <c:pt idx="857">
                  <c:v>1.0708484630096739E-3</c:v>
                </c:pt>
                <c:pt idx="858">
                  <c:v>4.3629071153366413E-3</c:v>
                </c:pt>
                <c:pt idx="859">
                  <c:v>-4.2845081353771099E-3</c:v>
                </c:pt>
                <c:pt idx="860">
                  <c:v>-2.1616431521467973E-3</c:v>
                </c:pt>
                <c:pt idx="861">
                  <c:v>-4.8363444854062146E-3</c:v>
                </c:pt>
                <c:pt idx="862">
                  <c:v>6.1261745710563514E-3</c:v>
                </c:pt>
                <c:pt idx="863">
                  <c:v>1.7956648280067634E-3</c:v>
                </c:pt>
                <c:pt idx="864">
                  <c:v>3.4470659977270841E-2</c:v>
                </c:pt>
                <c:pt idx="865">
                  <c:v>-1.0692685090223689E-3</c:v>
                </c:pt>
                <c:pt idx="866">
                  <c:v>7.9805416193142447E-3</c:v>
                </c:pt>
                <c:pt idx="867">
                  <c:v>3.7158743797987637E-3</c:v>
                </c:pt>
                <c:pt idx="868">
                  <c:v>-6.6119688444161106E-4</c:v>
                </c:pt>
                <c:pt idx="869">
                  <c:v>8.4524212101893181E-4</c:v>
                </c:pt>
                <c:pt idx="870">
                  <c:v>-2.8924134490118359E-3</c:v>
                </c:pt>
                <c:pt idx="871">
                  <c:v>-9.0964880671896235E-3</c:v>
                </c:pt>
                <c:pt idx="872">
                  <c:v>7.705297003631123E-3</c:v>
                </c:pt>
                <c:pt idx="873">
                  <c:v>8.0136929345566432E-3</c:v>
                </c:pt>
                <c:pt idx="874">
                  <c:v>-6.3343404385065279E-3</c:v>
                </c:pt>
                <c:pt idx="875">
                  <c:v>-8.9042880505585279E-4</c:v>
                </c:pt>
                <c:pt idx="876">
                  <c:v>5.1174210715968626E-3</c:v>
                </c:pt>
                <c:pt idx="877">
                  <c:v>4.2699503839010999E-3</c:v>
                </c:pt>
                <c:pt idx="878">
                  <c:v>5.2389001302769076E-3</c:v>
                </c:pt>
                <c:pt idx="879">
                  <c:v>5.643706516617236E-3</c:v>
                </c:pt>
                <c:pt idx="880">
                  <c:v>4.3460210106161825E-4</c:v>
                </c:pt>
                <c:pt idx="881">
                  <c:v>-1.2219807633672424E-2</c:v>
                </c:pt>
                <c:pt idx="882">
                  <c:v>-6.078554203509161E-4</c:v>
                </c:pt>
                <c:pt idx="883">
                  <c:v>-1.8779277656124404E-3</c:v>
                </c:pt>
                <c:pt idx="884">
                  <c:v>1.1299720043240845E-4</c:v>
                </c:pt>
                <c:pt idx="885">
                  <c:v>8.4080716245807582E-3</c:v>
                </c:pt>
                <c:pt idx="886">
                  <c:v>1.1832857499237741E-4</c:v>
                </c:pt>
                <c:pt idx="887">
                  <c:v>-1.3821770102835602E-2</c:v>
                </c:pt>
                <c:pt idx="888">
                  <c:v>-5.6922138758765976E-3</c:v>
                </c:pt>
                <c:pt idx="889">
                  <c:v>1.6341824431077973E-3</c:v>
                </c:pt>
                <c:pt idx="890">
                  <c:v>1.6849571749313969E-2</c:v>
                </c:pt>
                <c:pt idx="891">
                  <c:v>7.2702275688111551E-3</c:v>
                </c:pt>
                <c:pt idx="892">
                  <c:v>4.048069407101478E-3</c:v>
                </c:pt>
                <c:pt idx="893">
                  <c:v>5.3565207750090093E-3</c:v>
                </c:pt>
                <c:pt idx="894">
                  <c:v>8.187487873160185E-3</c:v>
                </c:pt>
                <c:pt idx="895">
                  <c:v>1.1419075865509882E-2</c:v>
                </c:pt>
                <c:pt idx="896">
                  <c:v>-4.6673171272555925E-4</c:v>
                </c:pt>
                <c:pt idx="897">
                  <c:v>2.524905064168307E-3</c:v>
                </c:pt>
                <c:pt idx="898">
                  <c:v>7.9258807550516945E-3</c:v>
                </c:pt>
                <c:pt idx="899">
                  <c:v>3.8275521800593178E-3</c:v>
                </c:pt>
                <c:pt idx="900">
                  <c:v>-5.3448512902957565E-3</c:v>
                </c:pt>
                <c:pt idx="901">
                  <c:v>4.908346037641711E-3</c:v>
                </c:pt>
                <c:pt idx="902">
                  <c:v>1.041860465116279E-2</c:v>
                </c:pt>
                <c:pt idx="903">
                  <c:v>-2.9353881974665298E-3</c:v>
                </c:pt>
                <c:pt idx="904">
                  <c:v>1.2536297363971506E-2</c:v>
                </c:pt>
                <c:pt idx="905">
                  <c:v>-1.8527372009867784E-2</c:v>
                </c:pt>
                <c:pt idx="906">
                  <c:v>2.7333314854339329E-3</c:v>
                </c:pt>
                <c:pt idx="907">
                  <c:v>1.4163040164093466E-2</c:v>
                </c:pt>
                <c:pt idx="908">
                  <c:v>1.0131551958311391E-2</c:v>
                </c:pt>
                <c:pt idx="909">
                  <c:v>-6.9007400837098436E-3</c:v>
                </c:pt>
                <c:pt idx="910">
                  <c:v>1.4351969398785931E-2</c:v>
                </c:pt>
                <c:pt idx="911">
                  <c:v>-5.9910746458962773E-3</c:v>
                </c:pt>
                <c:pt idx="912">
                  <c:v>4.9194611525348562E-3</c:v>
                </c:pt>
                <c:pt idx="913">
                  <c:v>-6.4670011364581313E-3</c:v>
                </c:pt>
                <c:pt idx="914">
                  <c:v>2.4386451201596588E-3</c:v>
                </c:pt>
                <c:pt idx="915">
                  <c:v>1.3850375585553122E-3</c:v>
                </c:pt>
                <c:pt idx="916">
                  <c:v>5.7292457798597445E-3</c:v>
                </c:pt>
                <c:pt idx="917">
                  <c:v>9.7307425783740343E-4</c:v>
                </c:pt>
                <c:pt idx="918">
                  <c:v>-2.026249410982066E-3</c:v>
                </c:pt>
                <c:pt idx="919">
                  <c:v>1.3406879729467528E-2</c:v>
                </c:pt>
                <c:pt idx="920">
                  <c:v>-6.0704049671535887E-3</c:v>
                </c:pt>
                <c:pt idx="921">
                  <c:v>-2.6783047370901127E-3</c:v>
                </c:pt>
                <c:pt idx="922">
                  <c:v>-3.4022895473570423E-3</c:v>
                </c:pt>
                <c:pt idx="923">
                  <c:v>6.251850209274607E-3</c:v>
                </c:pt>
                <c:pt idx="924">
                  <c:v>3.218033650248081E-3</c:v>
                </c:pt>
                <c:pt idx="925">
                  <c:v>1.956797959919062E-2</c:v>
                </c:pt>
                <c:pt idx="926">
                  <c:v>9.9818166699004902E-4</c:v>
                </c:pt>
                <c:pt idx="927">
                  <c:v>3.4241150871746544E-4</c:v>
                </c:pt>
                <c:pt idx="928">
                  <c:v>5.8987166338664524E-3</c:v>
                </c:pt>
                <c:pt idx="929">
                  <c:v>5.6770795797876769E-3</c:v>
                </c:pt>
                <c:pt idx="930">
                  <c:v>1.2782104942206947E-2</c:v>
                </c:pt>
                <c:pt idx="931">
                  <c:v>1.2018238767081522E-2</c:v>
                </c:pt>
                <c:pt idx="932">
                  <c:v>1.4021176927128088E-2</c:v>
                </c:pt>
                <c:pt idx="933">
                  <c:v>1.94378135654295E-2</c:v>
                </c:pt>
                <c:pt idx="934">
                  <c:v>5.663497519195055E-3</c:v>
                </c:pt>
                <c:pt idx="935">
                  <c:v>2.3776090029658789E-2</c:v>
                </c:pt>
                <c:pt idx="936">
                  <c:v>1.2288715802311723E-2</c:v>
                </c:pt>
                <c:pt idx="937">
                  <c:v>-1.5593591484879563E-4</c:v>
                </c:pt>
                <c:pt idx="938">
                  <c:v>9.3965684508135385E-3</c:v>
                </c:pt>
                <c:pt idx="939">
                  <c:v>7.26828727444078E-3</c:v>
                </c:pt>
                <c:pt idx="940">
                  <c:v>5.9741663663830146E-3</c:v>
                </c:pt>
                <c:pt idx="941">
                  <c:v>1.5774537794162487E-2</c:v>
                </c:pt>
                <c:pt idx="942">
                  <c:v>-1.2104775896000222E-4</c:v>
                </c:pt>
                <c:pt idx="943">
                  <c:v>5.7391135626576491E-4</c:v>
                </c:pt>
                <c:pt idx="944">
                  <c:v>3.3180364220971813E-3</c:v>
                </c:pt>
                <c:pt idx="945">
                  <c:v>8.1646478365717777E-3</c:v>
                </c:pt>
                <c:pt idx="946">
                  <c:v>2.6656983673808798E-3</c:v>
                </c:pt>
                <c:pt idx="947">
                  <c:v>-2.4406353078138427E-4</c:v>
                </c:pt>
                <c:pt idx="948">
                  <c:v>-1.4955345510990384E-2</c:v>
                </c:pt>
                <c:pt idx="949">
                  <c:v>7.7861795603847324E-3</c:v>
                </c:pt>
                <c:pt idx="950">
                  <c:v>2.2411564154447435E-3</c:v>
                </c:pt>
                <c:pt idx="951">
                  <c:v>3.7645425063059569E-3</c:v>
                </c:pt>
                <c:pt idx="952">
                  <c:v>5.650857887296616E-3</c:v>
                </c:pt>
                <c:pt idx="953">
                  <c:v>-1.5556171522022341E-3</c:v>
                </c:pt>
                <c:pt idx="954">
                  <c:v>1.3024974360395821E-2</c:v>
                </c:pt>
                <c:pt idx="955">
                  <c:v>6.8607145826981185E-3</c:v>
                </c:pt>
                <c:pt idx="956">
                  <c:v>2.799201707459046E-2</c:v>
                </c:pt>
                <c:pt idx="957">
                  <c:v>4.5899769936524658E-3</c:v>
                </c:pt>
                <c:pt idx="958">
                  <c:v>1.7867339302048396E-2</c:v>
                </c:pt>
                <c:pt idx="959">
                  <c:v>-4.2888821132577547E-3</c:v>
                </c:pt>
                <c:pt idx="960">
                  <c:v>9.8706100839870297E-4</c:v>
                </c:pt>
                <c:pt idx="961">
                  <c:v>-2.2631150040191811E-2</c:v>
                </c:pt>
                <c:pt idx="962">
                  <c:v>8.1906477811347946E-3</c:v>
                </c:pt>
                <c:pt idx="963">
                  <c:v>5.2427197383374449E-3</c:v>
                </c:pt>
                <c:pt idx="964">
                  <c:v>1.2016021287801092E-2</c:v>
                </c:pt>
                <c:pt idx="965">
                  <c:v>7.2377414973528852E-3</c:v>
                </c:pt>
                <c:pt idx="966">
                  <c:v>-2.2657260858718854E-4</c:v>
                </c:pt>
                <c:pt idx="967">
                  <c:v>-2.1329157080688527E-3</c:v>
                </c:pt>
                <c:pt idx="968">
                  <c:v>2.4125952823128311E-3</c:v>
                </c:pt>
                <c:pt idx="969">
                  <c:v>9.2385730520830444E-3</c:v>
                </c:pt>
                <c:pt idx="970">
                  <c:v>1.059605843057904E-2</c:v>
                </c:pt>
                <c:pt idx="971">
                  <c:v>1.5023810183773596E-2</c:v>
                </c:pt>
                <c:pt idx="972">
                  <c:v>1.1031903983147158E-2</c:v>
                </c:pt>
                <c:pt idx="973">
                  <c:v>1.8463508606591458E-2</c:v>
                </c:pt>
                <c:pt idx="974">
                  <c:v>3.5385702802339443E-2</c:v>
                </c:pt>
                <c:pt idx="975">
                  <c:v>3.1704742633811016E-3</c:v>
                </c:pt>
                <c:pt idx="976">
                  <c:v>-4.6970258059151268E-3</c:v>
                </c:pt>
                <c:pt idx="977">
                  <c:v>4.0262050613964579E-3</c:v>
                </c:pt>
                <c:pt idx="978">
                  <c:v>1.2934002272916263E-2</c:v>
                </c:pt>
                <c:pt idx="979">
                  <c:v>3.7103362252958953E-2</c:v>
                </c:pt>
                <c:pt idx="980">
                  <c:v>2.2373645258752115E-2</c:v>
                </c:pt>
                <c:pt idx="981">
                  <c:v>2.8488178063586219E-2</c:v>
                </c:pt>
                <c:pt idx="982">
                  <c:v>1.9711117886742246E-2</c:v>
                </c:pt>
                <c:pt idx="983">
                  <c:v>3.08927571583003E-2</c:v>
                </c:pt>
                <c:pt idx="984">
                  <c:v>2.7960251683898329E-2</c:v>
                </c:pt>
                <c:pt idx="985">
                  <c:v>3.6798458851900105E-2</c:v>
                </c:pt>
                <c:pt idx="986">
                  <c:v>3.7851373451229318E-2</c:v>
                </c:pt>
                <c:pt idx="987">
                  <c:v>5.3040330404412785E-2</c:v>
                </c:pt>
                <c:pt idx="988">
                  <c:v>5.3672256562352749E-2</c:v>
                </c:pt>
                <c:pt idx="989">
                  <c:v>5.5779582559525469E-2</c:v>
                </c:pt>
                <c:pt idx="990">
                  <c:v>3.8418493777198769E-2</c:v>
                </c:pt>
                <c:pt idx="991">
                  <c:v>3.8638634032763262E-2</c:v>
                </c:pt>
                <c:pt idx="992">
                  <c:v>4.6101837735953659E-2</c:v>
                </c:pt>
                <c:pt idx="993">
                  <c:v>2.944086259944009E-2</c:v>
                </c:pt>
                <c:pt idx="994">
                  <c:v>3.5537544696066743E-2</c:v>
                </c:pt>
                <c:pt idx="995">
                  <c:v>3.5432380741192454E-2</c:v>
                </c:pt>
                <c:pt idx="996">
                  <c:v>2.0540787759514373E-2</c:v>
                </c:pt>
                <c:pt idx="997">
                  <c:v>3.2607811070765311E-2</c:v>
                </c:pt>
                <c:pt idx="998">
                  <c:v>2.6126174571056354E-2</c:v>
                </c:pt>
                <c:pt idx="999">
                  <c:v>3.2423095046705659E-2</c:v>
                </c:pt>
                <c:pt idx="1000">
                  <c:v>2.2079053136347258E-2</c:v>
                </c:pt>
                <c:pt idx="1001">
                  <c:v>8.2240762812872473E-3</c:v>
                </c:pt>
                <c:pt idx="1002">
                  <c:v>1.7290961000083156E-2</c:v>
                </c:pt>
                <c:pt idx="1003">
                  <c:v>9.7612883554619306E-3</c:v>
                </c:pt>
                <c:pt idx="1004">
                  <c:v>1.1230479252709485E-3</c:v>
                </c:pt>
                <c:pt idx="1005">
                  <c:v>-5.1328491836904406E-3</c:v>
                </c:pt>
                <c:pt idx="1006">
                  <c:v>5.2790087867616488E-3</c:v>
                </c:pt>
                <c:pt idx="1007">
                  <c:v>1.4799456717576294E-2</c:v>
                </c:pt>
                <c:pt idx="1008">
                  <c:v>3.4211602960334841E-3</c:v>
                </c:pt>
                <c:pt idx="1009">
                  <c:v>1.7574410289103864E-2</c:v>
                </c:pt>
                <c:pt idx="1010">
                  <c:v>-1.4158494331568592E-3</c:v>
                </c:pt>
                <c:pt idx="1011">
                  <c:v>7.2969481941403112E-5</c:v>
                </c:pt>
                <c:pt idx="1012">
                  <c:v>-9.8539235524018071E-3</c:v>
                </c:pt>
                <c:pt idx="1013">
                  <c:v>7.0858441666435679E-3</c:v>
                </c:pt>
                <c:pt idx="1014">
                  <c:v>6.3720375862738035E-3</c:v>
                </c:pt>
                <c:pt idx="1015">
                  <c:v>-1.5022257948277298E-2</c:v>
                </c:pt>
                <c:pt idx="1016">
                  <c:v>-5.3143166006042629E-3</c:v>
                </c:pt>
                <c:pt idx="1017">
                  <c:v>2.8667572137372845E-2</c:v>
                </c:pt>
                <c:pt idx="1018">
                  <c:v>5.6148792859716723E-3</c:v>
                </c:pt>
                <c:pt idx="1019">
                  <c:v>2.3281370402195305E-3</c:v>
                </c:pt>
                <c:pt idx="1020">
                  <c:v>-2.8903012999972285E-3</c:v>
                </c:pt>
                <c:pt idx="1021">
                  <c:v>1.0311888460792196E-2</c:v>
                </c:pt>
                <c:pt idx="1022">
                  <c:v>-9.0686587022202527E-4</c:v>
                </c:pt>
                <c:pt idx="1023">
                  <c:v>-5.0222524045790955E-3</c:v>
                </c:pt>
                <c:pt idx="1024">
                  <c:v>-1.5435374338221028E-2</c:v>
                </c:pt>
                <c:pt idx="1025">
                  <c:v>3.335327216786318E-3</c:v>
                </c:pt>
                <c:pt idx="1026">
                  <c:v>-1.1695484657815228E-2</c:v>
                </c:pt>
                <c:pt idx="1027">
                  <c:v>6.7403608947528898E-3</c:v>
                </c:pt>
                <c:pt idx="1028">
                  <c:v>-6.3099481664218209E-3</c:v>
                </c:pt>
                <c:pt idx="1029">
                  <c:v>-8.7520580979571477E-3</c:v>
                </c:pt>
                <c:pt idx="1030">
                  <c:v>-1.6291598525376282E-2</c:v>
                </c:pt>
                <c:pt idx="1031">
                  <c:v>8.6050946586467836E-3</c:v>
                </c:pt>
                <c:pt idx="1032">
                  <c:v>8.0546608642625504E-3</c:v>
                </c:pt>
                <c:pt idx="1033">
                  <c:v>-1.5419796546276022E-2</c:v>
                </c:pt>
                <c:pt idx="1034">
                  <c:v>3.6008093799373567E-3</c:v>
                </c:pt>
                <c:pt idx="1035">
                  <c:v>3.0703439864733766E-3</c:v>
                </c:pt>
                <c:pt idx="1036">
                  <c:v>2.3985364636749176E-3</c:v>
                </c:pt>
                <c:pt idx="1037">
                  <c:v>-2.2506139645757685E-3</c:v>
                </c:pt>
                <c:pt idx="1038">
                  <c:v>8.2792360783878931E-5</c:v>
                </c:pt>
                <c:pt idx="1039">
                  <c:v>-7.00352024835768E-3</c:v>
                </c:pt>
                <c:pt idx="1040">
                  <c:v>-1.1470576821797822E-2</c:v>
                </c:pt>
                <c:pt idx="1041">
                  <c:v>-3.3105357984311336E-3</c:v>
                </c:pt>
                <c:pt idx="1042">
                  <c:v>1.9513540482856116E-3</c:v>
                </c:pt>
                <c:pt idx="1043">
                  <c:v>-6.7072095795104921E-3</c:v>
                </c:pt>
                <c:pt idx="1044">
                  <c:v>9.066995592759931E-3</c:v>
                </c:pt>
                <c:pt idx="1045">
                  <c:v>-1.6244255342739142E-2</c:v>
                </c:pt>
                <c:pt idx="1046">
                  <c:v>1.0603376112204452E-2</c:v>
                </c:pt>
                <c:pt idx="1047">
                  <c:v>2.2169082795132633E-2</c:v>
                </c:pt>
                <c:pt idx="1048">
                  <c:v>8.1813898051390083E-3</c:v>
                </c:pt>
                <c:pt idx="1049">
                  <c:v>8.6490561853812681E-3</c:v>
                </c:pt>
                <c:pt idx="1050">
                  <c:v>9.2094131995454163E-3</c:v>
                </c:pt>
                <c:pt idx="1051">
                  <c:v>-4.2701665881309421E-3</c:v>
                </c:pt>
                <c:pt idx="1052">
                  <c:v>1.4895140948526762E-2</c:v>
                </c:pt>
                <c:pt idx="1053">
                  <c:v>2.412894642015689E-2</c:v>
                </c:pt>
                <c:pt idx="1054">
                  <c:v>1.2640019957313524E-2</c:v>
                </c:pt>
                <c:pt idx="1055">
                  <c:v>1.3197771433323171E-2</c:v>
                </c:pt>
                <c:pt idx="1056">
                  <c:v>9.6156554037198219E-5</c:v>
                </c:pt>
                <c:pt idx="1057">
                  <c:v>1.683870610083987E-2</c:v>
                </c:pt>
                <c:pt idx="1058">
                  <c:v>2.6531030850680492E-2</c:v>
                </c:pt>
                <c:pt idx="1059">
                  <c:v>7.4695235191396181E-3</c:v>
                </c:pt>
                <c:pt idx="1060">
                  <c:v>2.1267012223854534E-2</c:v>
                </c:pt>
                <c:pt idx="1061">
                  <c:v>1.9178922859439534E-2</c:v>
                </c:pt>
                <c:pt idx="1062">
                  <c:v>2.279424564126729E-2</c:v>
                </c:pt>
                <c:pt idx="1063">
                  <c:v>2.360584305790393E-2</c:v>
                </c:pt>
                <c:pt idx="1064">
                  <c:v>2.4827286082545669E-2</c:v>
                </c:pt>
                <c:pt idx="1065">
                  <c:v>2.2348088810045182E-2</c:v>
                </c:pt>
                <c:pt idx="1066">
                  <c:v>2.7028300579316461E-2</c:v>
                </c:pt>
                <c:pt idx="1067">
                  <c:v>7.0077334589904927E-3</c:v>
                </c:pt>
                <c:pt idx="1068">
                  <c:v>9.8776505807023872E-3</c:v>
                </c:pt>
                <c:pt idx="1069">
                  <c:v>1.6570224796962052E-3</c:v>
                </c:pt>
                <c:pt idx="1070">
                  <c:v>1.7984588519001025E-2</c:v>
                </c:pt>
                <c:pt idx="1071">
                  <c:v>1.2593563766388559E-2</c:v>
                </c:pt>
                <c:pt idx="1072">
                  <c:v>5.6564015854976861E-3</c:v>
                </c:pt>
                <c:pt idx="1073">
                  <c:v>-3.7278265931202704E-3</c:v>
                </c:pt>
                <c:pt idx="1074">
                  <c:v>6.5872993874213489E-3</c:v>
                </c:pt>
                <c:pt idx="1075">
                  <c:v>4.7513318734928077E-3</c:v>
                </c:pt>
                <c:pt idx="1076">
                  <c:v>7.6987554397538599E-3</c:v>
                </c:pt>
                <c:pt idx="1077">
                  <c:v>3.3257643373894724E-3</c:v>
                </c:pt>
                <c:pt idx="1078">
                  <c:v>-6.662305624081826E-4</c:v>
                </c:pt>
                <c:pt idx="1079">
                  <c:v>1.6102059483881698E-3</c:v>
                </c:pt>
                <c:pt idx="1080">
                  <c:v>-3.399351387310475E-3</c:v>
                </c:pt>
                <c:pt idx="1081">
                  <c:v>6.5897386146298196E-3</c:v>
                </c:pt>
                <c:pt idx="1082">
                  <c:v>-1.8159935693100866E-3</c:v>
                </c:pt>
                <c:pt idx="1083">
                  <c:v>6.1175264018626828E-3</c:v>
                </c:pt>
                <c:pt idx="1084">
                  <c:v>8.1679186185104093E-3</c:v>
                </c:pt>
                <c:pt idx="1085">
                  <c:v>7.67258918424481E-3</c:v>
                </c:pt>
                <c:pt idx="1086">
                  <c:v>3.4779887462926518E-3</c:v>
                </c:pt>
                <c:pt idx="1087">
                  <c:v>7.0418272029270732E-3</c:v>
                </c:pt>
                <c:pt idx="1088">
                  <c:v>1.0627324888433075E-3</c:v>
                </c:pt>
                <c:pt idx="1089">
                  <c:v>1.5480222856667683E-2</c:v>
                </c:pt>
                <c:pt idx="1090">
                  <c:v>1.8099842004601272E-2</c:v>
                </c:pt>
                <c:pt idx="1091">
                  <c:v>2.5493527732350252E-2</c:v>
                </c:pt>
                <c:pt idx="1092">
                  <c:v>2.2300080383623917E-2</c:v>
                </c:pt>
                <c:pt idx="1093">
                  <c:v>2.7055852759375783E-2</c:v>
                </c:pt>
                <c:pt idx="1094">
                  <c:v>1.58761537821881E-2</c:v>
                </c:pt>
                <c:pt idx="1095">
                  <c:v>1.8116528536186491E-2</c:v>
                </c:pt>
                <c:pt idx="1096">
                  <c:v>1.7326329794605983E-2</c:v>
                </c:pt>
                <c:pt idx="1097">
                  <c:v>1.3531890123901656E-2</c:v>
                </c:pt>
                <c:pt idx="1098">
                  <c:v>8.5599689552900739E-3</c:v>
                </c:pt>
                <c:pt idx="1099">
                  <c:v>3.638667294952463E-3</c:v>
                </c:pt>
                <c:pt idx="1100">
                  <c:v>3.7765113507220671E-2</c:v>
                </c:pt>
                <c:pt idx="1101">
                  <c:v>2.0639465587493418E-2</c:v>
                </c:pt>
                <c:pt idx="1102">
                  <c:v>1.5570585137345124E-2</c:v>
                </c:pt>
                <c:pt idx="1103">
                  <c:v>2.2707930260276631E-2</c:v>
                </c:pt>
                <c:pt idx="1104">
                  <c:v>3.3122044515896558E-2</c:v>
                </c:pt>
                <c:pt idx="1105">
                  <c:v>3.0420212323641102E-2</c:v>
                </c:pt>
                <c:pt idx="1106">
                  <c:v>1.8350638911217673E-2</c:v>
                </c:pt>
                <c:pt idx="1107">
                  <c:v>3.4337777531391195E-2</c:v>
                </c:pt>
                <c:pt idx="1108">
                  <c:v>1.6203786345871333E-2</c:v>
                </c:pt>
                <c:pt idx="1109">
                  <c:v>3.8751171106244979E-2</c:v>
                </c:pt>
                <c:pt idx="1110">
                  <c:v>3.5509659894115371E-2</c:v>
                </c:pt>
                <c:pt idx="1111">
                  <c:v>4.5033456218643457E-2</c:v>
                </c:pt>
                <c:pt idx="1112">
                  <c:v>2.2995038390110044E-2</c:v>
                </c:pt>
                <c:pt idx="1113">
                  <c:v>1.7141780081492364E-2</c:v>
                </c:pt>
                <c:pt idx="1114">
                  <c:v>1.9562879396845638E-2</c:v>
                </c:pt>
                <c:pt idx="1115">
                  <c:v>1.2100174626493335E-2</c:v>
                </c:pt>
                <c:pt idx="1116">
                  <c:v>2.3116611691659506E-2</c:v>
                </c:pt>
                <c:pt idx="1117">
                  <c:v>9.3079247165784289E-3</c:v>
                </c:pt>
                <c:pt idx="1118">
                  <c:v>6.5326939601408106E-3</c:v>
                </c:pt>
                <c:pt idx="1119">
                  <c:v>7.9156803503617271E-3</c:v>
                </c:pt>
                <c:pt idx="1120">
                  <c:v>8.8943648307786127E-3</c:v>
                </c:pt>
                <c:pt idx="1121">
                  <c:v>2.4799456717576294E-2</c:v>
                </c:pt>
                <c:pt idx="1122">
                  <c:v>9.0270255287302169E-3</c:v>
                </c:pt>
                <c:pt idx="1123">
                  <c:v>1.5827812733874768E-3</c:v>
                </c:pt>
                <c:pt idx="1124">
                  <c:v>1.8555589433711227E-2</c:v>
                </c:pt>
                <c:pt idx="1125">
                  <c:v>2.0429359425672869E-3</c:v>
                </c:pt>
                <c:pt idx="1126">
                  <c:v>8.5724977132244917E-3</c:v>
                </c:pt>
                <c:pt idx="1127">
                  <c:v>-1.2551542534024449E-2</c:v>
                </c:pt>
                <c:pt idx="1128">
                  <c:v>1.228616570113923E-2</c:v>
                </c:pt>
                <c:pt idx="1129">
                  <c:v>-5.6045125703356718E-3</c:v>
                </c:pt>
                <c:pt idx="1130">
                  <c:v>1.5297558000942429E-2</c:v>
                </c:pt>
                <c:pt idx="1131">
                  <c:v>-8.8454139756631665E-3</c:v>
                </c:pt>
                <c:pt idx="1132">
                  <c:v>1.5241843834021678E-2</c:v>
                </c:pt>
                <c:pt idx="1133">
                  <c:v>7.279929040663026E-3</c:v>
                </c:pt>
                <c:pt idx="1134">
                  <c:v>6.2592233278820301E-3</c:v>
                </c:pt>
                <c:pt idx="1135">
                  <c:v>5.8288105995509603E-3</c:v>
                </c:pt>
                <c:pt idx="1136">
                  <c:v>1.845502674834382E-2</c:v>
                </c:pt>
                <c:pt idx="1137">
                  <c:v>1.3989633284364001E-2</c:v>
                </c:pt>
                <c:pt idx="1138">
                  <c:v>9.9220556032929563E-3</c:v>
                </c:pt>
                <c:pt idx="1139">
                  <c:v>2.0881780635862185E-2</c:v>
                </c:pt>
                <c:pt idx="1140">
                  <c:v>6.2943149374948028E-3</c:v>
                </c:pt>
                <c:pt idx="1141">
                  <c:v>1.4645619092496606E-2</c:v>
                </c:pt>
                <c:pt idx="1142">
                  <c:v>2.1074812207223438E-2</c:v>
                </c:pt>
                <c:pt idx="1143">
                  <c:v>2.2695734124234278E-2</c:v>
                </c:pt>
                <c:pt idx="1144">
                  <c:v>1.7878149513540484E-2</c:v>
                </c:pt>
                <c:pt idx="1145">
                  <c:v>6.3886132438950027E-2</c:v>
                </c:pt>
                <c:pt idx="1146">
                  <c:v>1.2806109155417581E-2</c:v>
                </c:pt>
                <c:pt idx="1147">
                  <c:v>1.6752612467777254E-2</c:v>
                </c:pt>
                <c:pt idx="1148">
                  <c:v>3.6130609529617212E-2</c:v>
                </c:pt>
                <c:pt idx="1149">
                  <c:v>9.7553565983867843E-3</c:v>
                </c:pt>
                <c:pt idx="1150">
                  <c:v>2.7077029686503867E-2</c:v>
                </c:pt>
                <c:pt idx="1151">
                  <c:v>2.2572054217368406E-2</c:v>
                </c:pt>
                <c:pt idx="1152">
                  <c:v>2.9391135626576491E-2</c:v>
                </c:pt>
                <c:pt idx="1153">
                  <c:v>1.0857776422651552E-2</c:v>
                </c:pt>
                <c:pt idx="1154">
                  <c:v>4.9906976744186048E-3</c:v>
                </c:pt>
                <c:pt idx="1155">
                  <c:v>1.5752640186268263E-2</c:v>
                </c:pt>
                <c:pt idx="1156">
                  <c:v>1.5697203204257562E-2</c:v>
                </c:pt>
                <c:pt idx="1157">
                  <c:v>7.4332122959226109E-3</c:v>
                </c:pt>
                <c:pt idx="1158">
                  <c:v>2.8657094547772819E-3</c:v>
                </c:pt>
                <c:pt idx="1159">
                  <c:v>2.7421459655736346E-2</c:v>
                </c:pt>
                <c:pt idx="1160">
                  <c:v>9.2094686365274282E-3</c:v>
                </c:pt>
                <c:pt idx="1161">
                  <c:v>1.0286830944923359E-2</c:v>
                </c:pt>
                <c:pt idx="1162">
                  <c:v>2.5207694653103085E-2</c:v>
                </c:pt>
                <c:pt idx="1163">
                  <c:v>1.5504337943842338E-2</c:v>
                </c:pt>
                <c:pt idx="1164">
                  <c:v>2.7925936192033707E-2</c:v>
                </c:pt>
                <c:pt idx="1165">
                  <c:v>2.051822490783602E-2</c:v>
                </c:pt>
                <c:pt idx="1166">
                  <c:v>6.8239044266430139E-3</c:v>
                </c:pt>
                <c:pt idx="1167">
                  <c:v>-1.7990852897968234E-3</c:v>
                </c:pt>
                <c:pt idx="1168">
                  <c:v>-3.580630318485462E-3</c:v>
                </c:pt>
                <c:pt idx="1169">
                  <c:v>-8.9561770657205428E-3</c:v>
                </c:pt>
                <c:pt idx="1170">
                  <c:v>-3.3009174820522774E-3</c:v>
                </c:pt>
                <c:pt idx="1171">
                  <c:v>1.3246833162402639E-2</c:v>
                </c:pt>
                <c:pt idx="1172">
                  <c:v>-1.0184993208969704E-2</c:v>
                </c:pt>
                <c:pt idx="1173">
                  <c:v>1.3654960223965408E-2</c:v>
                </c:pt>
                <c:pt idx="1174">
                  <c:v>-7.4286664633977338E-3</c:v>
                </c:pt>
                <c:pt idx="1175">
                  <c:v>-2.7986085317515314E-3</c:v>
                </c:pt>
                <c:pt idx="1176">
                  <c:v>8.1054411397843504E-3</c:v>
                </c:pt>
                <c:pt idx="1177">
                  <c:v>1.1068714139202262E-3</c:v>
                </c:pt>
                <c:pt idx="1178">
                  <c:v>-4.0365994955234643E-4</c:v>
                </c:pt>
                <c:pt idx="1179">
                  <c:v>-1.3877428832774345E-3</c:v>
                </c:pt>
                <c:pt idx="1180">
                  <c:v>1.4539956204784211E-3</c:v>
                </c:pt>
                <c:pt idx="1181">
                  <c:v>9.4581035008454138E-4</c:v>
                </c:pt>
                <c:pt idx="1182">
                  <c:v>1.3171217118940046E-2</c:v>
                </c:pt>
                <c:pt idx="1183">
                  <c:v>-2.6922804002550103E-4</c:v>
                </c:pt>
                <c:pt idx="1184">
                  <c:v>1.3933309310641129E-2</c:v>
                </c:pt>
                <c:pt idx="1185">
                  <c:v>-7.7408321090999812E-3</c:v>
                </c:pt>
                <c:pt idx="1186">
                  <c:v>2.1068436954292209E-3</c:v>
                </c:pt>
                <c:pt idx="1187">
                  <c:v>4.8501205754358729E-3</c:v>
                </c:pt>
                <c:pt idx="1188">
                  <c:v>3.356238046400754E-3</c:v>
                </c:pt>
                <c:pt idx="1189">
                  <c:v>2.8594617069046761E-3</c:v>
                </c:pt>
                <c:pt idx="1190">
                  <c:v>-3.3832857499237743E-3</c:v>
                </c:pt>
                <c:pt idx="1191">
                  <c:v>1.2863153809906588E-2</c:v>
                </c:pt>
                <c:pt idx="1192">
                  <c:v>-1.9982648224630651E-3</c:v>
                </c:pt>
                <c:pt idx="1193">
                  <c:v>-8.1662000720680774E-4</c:v>
                </c:pt>
                <c:pt idx="1194">
                  <c:v>-5.4683094492335837E-3</c:v>
                </c:pt>
                <c:pt idx="1195">
                  <c:v>1.8714416387171882E-2</c:v>
                </c:pt>
                <c:pt idx="1196">
                  <c:v>1.2405521523408267E-2</c:v>
                </c:pt>
                <c:pt idx="1197">
                  <c:v>1.6951797544141698E-3</c:v>
                </c:pt>
                <c:pt idx="1198">
                  <c:v>1.5680239487762286E-3</c:v>
                </c:pt>
                <c:pt idx="1199">
                  <c:v>-1.4291321340466227E-2</c:v>
                </c:pt>
                <c:pt idx="1200">
                  <c:v>2.1111788674224577E-3</c:v>
                </c:pt>
                <c:pt idx="1201">
                  <c:v>3.7119937910580149E-3</c:v>
                </c:pt>
                <c:pt idx="1202">
                  <c:v>3.0300024946641906E-3</c:v>
                </c:pt>
                <c:pt idx="1203">
                  <c:v>1.4246306511073538E-2</c:v>
                </c:pt>
                <c:pt idx="1204">
                  <c:v>2.0205948388169748E-2</c:v>
                </c:pt>
                <c:pt idx="1205">
                  <c:v>8.3603958200515575E-3</c:v>
                </c:pt>
                <c:pt idx="1206">
                  <c:v>1.0360839315907642E-2</c:v>
                </c:pt>
                <c:pt idx="1207">
                  <c:v>1.39777143332317E-2</c:v>
                </c:pt>
                <c:pt idx="1208">
                  <c:v>3.1854865981095991E-3</c:v>
                </c:pt>
                <c:pt idx="1209">
                  <c:v>1.8589627740665797E-2</c:v>
                </c:pt>
                <c:pt idx="1210">
                  <c:v>1.6012972253790503E-2</c:v>
                </c:pt>
                <c:pt idx="1211">
                  <c:v>3.643590098955013E-2</c:v>
                </c:pt>
                <c:pt idx="1212">
                  <c:v>3.1413033234470721E-2</c:v>
                </c:pt>
                <c:pt idx="1213">
                  <c:v>1.1820328741303324E-2</c:v>
                </c:pt>
                <c:pt idx="1214">
                  <c:v>3.4355960861490703E-2</c:v>
                </c:pt>
                <c:pt idx="1215">
                  <c:v>1.1172381295562269E-2</c:v>
                </c:pt>
                <c:pt idx="1216">
                  <c:v>1.8574548881558888E-2</c:v>
                </c:pt>
                <c:pt idx="1217">
                  <c:v>3.5844000332621896E-2</c:v>
                </c:pt>
                <c:pt idx="1218">
                  <c:v>1.8272694514510631E-2</c:v>
                </c:pt>
                <c:pt idx="1219">
                  <c:v>3.583596197023034E-2</c:v>
                </c:pt>
                <c:pt idx="1220">
                  <c:v>3.8768412007650299E-2</c:v>
                </c:pt>
                <c:pt idx="1221">
                  <c:v>2.8190647781134795E-2</c:v>
                </c:pt>
                <c:pt idx="1222">
                  <c:v>3.6763699864179399E-2</c:v>
                </c:pt>
                <c:pt idx="1223">
                  <c:v>3.9142944258114591E-2</c:v>
                </c:pt>
                <c:pt idx="1224">
                  <c:v>2.5757795825595255E-2</c:v>
                </c:pt>
                <c:pt idx="1225">
                  <c:v>3.4451811403387197E-2</c:v>
                </c:pt>
                <c:pt idx="1226">
                  <c:v>2.4002605538154503E-2</c:v>
                </c:pt>
                <c:pt idx="1227">
                  <c:v>3.6511627906976742E-2</c:v>
                </c:pt>
                <c:pt idx="1228">
                  <c:v>4.4015023422124905E-2</c:v>
                </c:pt>
                <c:pt idx="1229">
                  <c:v>5.6624442165368521E-2</c:v>
                </c:pt>
                <c:pt idx="1230">
                  <c:v>3.8733930204839652E-2</c:v>
                </c:pt>
                <c:pt idx="1231">
                  <c:v>6.3699309809573973E-2</c:v>
                </c:pt>
                <c:pt idx="1232">
                  <c:v>5.7249216952629106E-2</c:v>
                </c:pt>
                <c:pt idx="1233">
                  <c:v>3.918008703606176E-2</c:v>
                </c:pt>
                <c:pt idx="1234">
                  <c:v>4.6875294508966936E-2</c:v>
                </c:pt>
                <c:pt idx="1235">
                  <c:v>4.0318208276741416E-2</c:v>
                </c:pt>
                <c:pt idx="1236">
                  <c:v>3.5280427973501123E-2</c:v>
                </c:pt>
                <c:pt idx="1237">
                  <c:v>-1.8676386617512545E-3</c:v>
                </c:pt>
                <c:pt idx="1238">
                  <c:v>2.6176178728830005E-2</c:v>
                </c:pt>
                <c:pt idx="1239">
                  <c:v>1.5944230396097235E-2</c:v>
                </c:pt>
                <c:pt idx="1240">
                  <c:v>2.9942567286636919E-2</c:v>
                </c:pt>
                <c:pt idx="1241">
                  <c:v>1.1213404662250188E-2</c:v>
                </c:pt>
                <c:pt idx="1242">
                  <c:v>2.0079552069185356E-2</c:v>
                </c:pt>
                <c:pt idx="1243">
                  <c:v>1.0301743493084237E-2</c:v>
                </c:pt>
                <c:pt idx="1244">
                  <c:v>3.235651523131081E-3</c:v>
                </c:pt>
                <c:pt idx="1245">
                  <c:v>-6.6558194971865735E-3</c:v>
                </c:pt>
                <c:pt idx="1246">
                  <c:v>4.51766499431771E-3</c:v>
                </c:pt>
                <c:pt idx="1247">
                  <c:v>1.4224519777143334E-2</c:v>
                </c:pt>
                <c:pt idx="1248">
                  <c:v>1.7961803919394628E-2</c:v>
                </c:pt>
                <c:pt idx="1249">
                  <c:v>1.4311278653990078E-2</c:v>
                </c:pt>
                <c:pt idx="1250">
                  <c:v>8.6697341796712589E-3</c:v>
                </c:pt>
                <c:pt idx="1251">
                  <c:v>2.9674252293705128E-2</c:v>
                </c:pt>
                <c:pt idx="1252">
                  <c:v>1.4746292651828035E-2</c:v>
                </c:pt>
                <c:pt idx="1253">
                  <c:v>1.3664329073925216E-2</c:v>
                </c:pt>
                <c:pt idx="1254">
                  <c:v>1.2584693849266845E-2</c:v>
                </c:pt>
                <c:pt idx="1255">
                  <c:v>2.2097735399284866E-2</c:v>
                </c:pt>
                <c:pt idx="1256">
                  <c:v>2.1307314909776314E-2</c:v>
                </c:pt>
                <c:pt idx="1257">
                  <c:v>2.8562519056462569E-2</c:v>
                </c:pt>
                <c:pt idx="1258">
                  <c:v>4.0072123513595917E-2</c:v>
                </c:pt>
                <c:pt idx="1259">
                  <c:v>4.3433544917814676E-2</c:v>
                </c:pt>
                <c:pt idx="1260">
                  <c:v>4.1648695844998196E-2</c:v>
                </c:pt>
                <c:pt idx="1261">
                  <c:v>4.2704881226266048E-2</c:v>
                </c:pt>
                <c:pt idx="1262">
                  <c:v>6.5722759652964494E-2</c:v>
                </c:pt>
                <c:pt idx="1263">
                  <c:v>6.054993486154614E-2</c:v>
                </c:pt>
                <c:pt idx="1264">
                  <c:v>3.6003991462704769E-2</c:v>
                </c:pt>
                <c:pt idx="1265">
                  <c:v>4.701898716633867E-2</c:v>
                </c:pt>
                <c:pt idx="1266">
                  <c:v>7.3053191784239274E-2</c:v>
                </c:pt>
                <c:pt idx="1267">
                  <c:v>5.9412367990686589E-2</c:v>
                </c:pt>
                <c:pt idx="1268">
                  <c:v>7.0301299997228159E-2</c:v>
                </c:pt>
                <c:pt idx="1269">
                  <c:v>7.4923635557280266E-2</c:v>
                </c:pt>
                <c:pt idx="1270">
                  <c:v>8.2129334479030966E-2</c:v>
                </c:pt>
                <c:pt idx="1271">
                  <c:v>7.1999334756215866E-2</c:v>
                </c:pt>
                <c:pt idx="1272">
                  <c:v>5.4875738004823017E-2</c:v>
                </c:pt>
                <c:pt idx="1273">
                  <c:v>4.5857637830196529E-2</c:v>
                </c:pt>
                <c:pt idx="1274">
                  <c:v>4.5032735537877323E-2</c:v>
                </c:pt>
                <c:pt idx="1275">
                  <c:v>4.5227153033788846E-2</c:v>
                </c:pt>
                <c:pt idx="1276">
                  <c:v>5.5611054134212932E-2</c:v>
                </c:pt>
                <c:pt idx="1277">
                  <c:v>4.5878038639576464E-2</c:v>
                </c:pt>
                <c:pt idx="1278">
                  <c:v>5.4088144801397016E-2</c:v>
                </c:pt>
                <c:pt idx="1279">
                  <c:v>3.0798403414918091E-2</c:v>
                </c:pt>
                <c:pt idx="1280">
                  <c:v>6.1176372758267039E-2</c:v>
                </c:pt>
                <c:pt idx="1281">
                  <c:v>4.8661806691243731E-2</c:v>
                </c:pt>
                <c:pt idx="1282">
                  <c:v>6.4015854976855066E-2</c:v>
                </c:pt>
                <c:pt idx="1283">
                  <c:v>-7.5908750727610389E-3</c:v>
                </c:pt>
                <c:pt idx="1284">
                  <c:v>1.8893533276048452E-2</c:v>
                </c:pt>
                <c:pt idx="1285">
                  <c:v>1.7359647420794412E-2</c:v>
                </c:pt>
                <c:pt idx="1286">
                  <c:v>1.4239044266430136E-2</c:v>
                </c:pt>
                <c:pt idx="1287">
                  <c:v>4.9148598830279682E-3</c:v>
                </c:pt>
                <c:pt idx="1288">
                  <c:v>6.1953599246057046E-3</c:v>
                </c:pt>
                <c:pt idx="1289">
                  <c:v>1.3149652132937882E-2</c:v>
                </c:pt>
                <c:pt idx="1290">
                  <c:v>5.5408376527981825E-3</c:v>
                </c:pt>
                <c:pt idx="1291">
                  <c:v>3.0941375391523684E-3</c:v>
                </c:pt>
                <c:pt idx="1292">
                  <c:v>1.780802173129695E-2</c:v>
                </c:pt>
                <c:pt idx="1293">
                  <c:v>9.4159713945172838E-3</c:v>
                </c:pt>
                <c:pt idx="1294">
                  <c:v>1.1581007289963136E-2</c:v>
                </c:pt>
                <c:pt idx="1295">
                  <c:v>-2.6838207168001773E-3</c:v>
                </c:pt>
                <c:pt idx="1296">
                  <c:v>8.6982287884247583E-3</c:v>
                </c:pt>
                <c:pt idx="1297">
                  <c:v>5.214912548160879E-3</c:v>
                </c:pt>
                <c:pt idx="1298">
                  <c:v>3.4771627352606924E-3</c:v>
                </c:pt>
                <c:pt idx="1299">
                  <c:v>8.8123180974027781E-3</c:v>
                </c:pt>
                <c:pt idx="1300">
                  <c:v>6.3242509077805808E-3</c:v>
                </c:pt>
                <c:pt idx="1301">
                  <c:v>-9.8931174986833723E-3</c:v>
                </c:pt>
                <c:pt idx="1302">
                  <c:v>7.3806580369764679E-3</c:v>
                </c:pt>
                <c:pt idx="1303">
                  <c:v>1.2038473265515425E-2</c:v>
                </c:pt>
                <c:pt idx="1304">
                  <c:v>2.4583363361698588E-2</c:v>
                </c:pt>
                <c:pt idx="1305">
                  <c:v>1.6258059151259805E-2</c:v>
                </c:pt>
                <c:pt idx="1306">
                  <c:v>1.265787066552097E-2</c:v>
                </c:pt>
                <c:pt idx="1307">
                  <c:v>2.7929484158882391E-2</c:v>
                </c:pt>
                <c:pt idx="1308">
                  <c:v>9.5573356986445659E-3</c:v>
                </c:pt>
                <c:pt idx="1309">
                  <c:v>3.5726640241705243E-2</c:v>
                </c:pt>
                <c:pt idx="1310">
                  <c:v>2.7425063059567038E-2</c:v>
                </c:pt>
                <c:pt idx="1311">
                  <c:v>1.9911688887656959E-2</c:v>
                </c:pt>
                <c:pt idx="1312">
                  <c:v>2.6588851622917652E-2</c:v>
                </c:pt>
                <c:pt idx="1313">
                  <c:v>2.6254677495357153E-4</c:v>
                </c:pt>
                <c:pt idx="1314">
                  <c:v>2.8387005571416695E-2</c:v>
                </c:pt>
                <c:pt idx="1315">
                  <c:v>2.5654849350001386E-2</c:v>
                </c:pt>
                <c:pt idx="1316">
                  <c:v>2.8294204063530781E-2</c:v>
                </c:pt>
                <c:pt idx="1317">
                  <c:v>3.1220223411037508E-2</c:v>
                </c:pt>
                <c:pt idx="1318">
                  <c:v>2.7620533858136762E-2</c:v>
                </c:pt>
                <c:pt idx="1319">
                  <c:v>3.8665022036200355E-2</c:v>
                </c:pt>
                <c:pt idx="1320">
                  <c:v>3.8541286692352475E-2</c:v>
                </c:pt>
                <c:pt idx="1321">
                  <c:v>3.581267843778585E-2</c:v>
                </c:pt>
                <c:pt idx="1322">
                  <c:v>2.3391191063558501E-2</c:v>
                </c:pt>
                <c:pt idx="1323">
                  <c:v>2.0538902902126011E-2</c:v>
                </c:pt>
                <c:pt idx="1324">
                  <c:v>4.032247692435624E-2</c:v>
                </c:pt>
                <c:pt idx="1325">
                  <c:v>2.8983895556725894E-2</c:v>
                </c:pt>
                <c:pt idx="1326">
                  <c:v>2.8205892951187739E-2</c:v>
                </c:pt>
                <c:pt idx="1327">
                  <c:v>2.5660171300274412E-2</c:v>
                </c:pt>
                <c:pt idx="1328">
                  <c:v>1.6402306178451644E-2</c:v>
                </c:pt>
                <c:pt idx="1329">
                  <c:v>1.63082850569615E-2</c:v>
                </c:pt>
                <c:pt idx="1330">
                  <c:v>1.0429858358510962E-2</c:v>
                </c:pt>
                <c:pt idx="1331">
                  <c:v>6.8015078859106921E-3</c:v>
                </c:pt>
                <c:pt idx="1332">
                  <c:v>1.9508939213349227E-2</c:v>
                </c:pt>
                <c:pt idx="1333">
                  <c:v>1.3195443080078721E-2</c:v>
                </c:pt>
                <c:pt idx="1334">
                  <c:v>1.7631510380574884E-2</c:v>
                </c:pt>
                <c:pt idx="1335">
                  <c:v>2.4673448457465979E-2</c:v>
                </c:pt>
                <c:pt idx="1336">
                  <c:v>2.6141308867145274E-3</c:v>
                </c:pt>
                <c:pt idx="1337">
                  <c:v>1.5725032569226932E-4</c:v>
                </c:pt>
                <c:pt idx="1338">
                  <c:v>1.57860132494387E-2</c:v>
                </c:pt>
                <c:pt idx="1339">
                  <c:v>-2.0404911716606147E-3</c:v>
                </c:pt>
                <c:pt idx="1340">
                  <c:v>-3.7174931396734769E-3</c:v>
                </c:pt>
                <c:pt idx="1341">
                  <c:v>-3.7522244089031793E-3</c:v>
                </c:pt>
                <c:pt idx="1342">
                  <c:v>3.7467527787787237E-3</c:v>
                </c:pt>
                <c:pt idx="1343">
                  <c:v>4.5528563904981015E-2</c:v>
                </c:pt>
                <c:pt idx="1344">
                  <c:v>1.9585497685506003E-2</c:v>
                </c:pt>
                <c:pt idx="1345">
                  <c:v>1.0570446544890097E-2</c:v>
                </c:pt>
                <c:pt idx="1346">
                  <c:v>3.2660531640657485E-2</c:v>
                </c:pt>
                <c:pt idx="1347">
                  <c:v>7.3432935111012558E-3</c:v>
                </c:pt>
                <c:pt idx="1348">
                  <c:v>2.8066302630484798E-2</c:v>
                </c:pt>
                <c:pt idx="1349">
                  <c:v>2.8499431770934388E-2</c:v>
                </c:pt>
                <c:pt idx="1350">
                  <c:v>1.6164038029769658E-2</c:v>
                </c:pt>
                <c:pt idx="1351">
                  <c:v>2.9450841256202013E-2</c:v>
                </c:pt>
                <c:pt idx="1352">
                  <c:v>3.3864567452947865E-2</c:v>
                </c:pt>
                <c:pt idx="1353">
                  <c:v>3.927499514926408E-2</c:v>
                </c:pt>
                <c:pt idx="1354">
                  <c:v>4.4513401890401087E-2</c:v>
                </c:pt>
                <c:pt idx="1355">
                  <c:v>4.4164592399589767E-2</c:v>
                </c:pt>
                <c:pt idx="1356">
                  <c:v>2.0067023311250935E-2</c:v>
                </c:pt>
                <c:pt idx="1357">
                  <c:v>2.6116306788258447E-2</c:v>
                </c:pt>
                <c:pt idx="1358">
                  <c:v>2.0653990076780222E-2</c:v>
                </c:pt>
                <c:pt idx="1359">
                  <c:v>2.3329267954652549E-2</c:v>
                </c:pt>
                <c:pt idx="1360">
                  <c:v>4.0880949081132031E-3</c:v>
                </c:pt>
                <c:pt idx="1361">
                  <c:v>2.4368711367353163E-2</c:v>
                </c:pt>
                <c:pt idx="1362">
                  <c:v>8.6295423677135025E-3</c:v>
                </c:pt>
                <c:pt idx="1363">
                  <c:v>7.3466197300218984E-3</c:v>
                </c:pt>
                <c:pt idx="1364">
                  <c:v>2.4439116334506749E-2</c:v>
                </c:pt>
                <c:pt idx="1365">
                  <c:v>4.0347035507386974E-3</c:v>
                </c:pt>
                <c:pt idx="1366">
                  <c:v>2.3404163317349003E-2</c:v>
                </c:pt>
                <c:pt idx="1367">
                  <c:v>8.6923524683316239E-3</c:v>
                </c:pt>
                <c:pt idx="1368">
                  <c:v>-8.1290018571388977E-4</c:v>
                </c:pt>
                <c:pt idx="1369">
                  <c:v>2.13015494636472E-2</c:v>
                </c:pt>
                <c:pt idx="1370">
                  <c:v>2.3739279873603684E-3</c:v>
                </c:pt>
                <c:pt idx="1371">
                  <c:v>1.4376306233888626E-2</c:v>
                </c:pt>
                <c:pt idx="1372">
                  <c:v>1.595797876763589E-2</c:v>
                </c:pt>
                <c:pt idx="1373">
                  <c:v>8.5425617429387146E-3</c:v>
                </c:pt>
                <c:pt idx="1374">
                  <c:v>1.4908944757047425E-2</c:v>
                </c:pt>
                <c:pt idx="1375">
                  <c:v>3.9603126645785412E-3</c:v>
                </c:pt>
                <c:pt idx="1376">
                  <c:v>6.7190176566787711E-3</c:v>
                </c:pt>
                <c:pt idx="1377">
                  <c:v>-7.8690024115087177E-3</c:v>
                </c:pt>
                <c:pt idx="1378">
                  <c:v>7.5966959558721623E-3</c:v>
                </c:pt>
                <c:pt idx="1379">
                  <c:v>1.1068326080328187E-2</c:v>
                </c:pt>
                <c:pt idx="1380">
                  <c:v>-6.4211547523352836E-3</c:v>
                </c:pt>
                <c:pt idx="1381">
                  <c:v>-4.7233140227845999E-3</c:v>
                </c:pt>
                <c:pt idx="1382">
                  <c:v>-2.4175347174099844E-4</c:v>
                </c:pt>
                <c:pt idx="1383">
                  <c:v>9.0855115447515053E-3</c:v>
                </c:pt>
                <c:pt idx="1384">
                  <c:v>9.146658535909305E-3</c:v>
                </c:pt>
                <c:pt idx="1385">
                  <c:v>-1.5790171023089505E-2</c:v>
                </c:pt>
                <c:pt idx="1386">
                  <c:v>1.3518197189345013E-3</c:v>
                </c:pt>
                <c:pt idx="1387">
                  <c:v>-6.7765612440058767E-3</c:v>
                </c:pt>
                <c:pt idx="1388">
                  <c:v>-4.1731906754996261E-3</c:v>
                </c:pt>
                <c:pt idx="1389">
                  <c:v>-2.6607866507747319E-3</c:v>
                </c:pt>
                <c:pt idx="1390">
                  <c:v>1.7357263630567953E-3</c:v>
                </c:pt>
                <c:pt idx="1391">
                  <c:v>1.3146436787981263E-3</c:v>
                </c:pt>
                <c:pt idx="1392">
                  <c:v>6.8115974166366383E-3</c:v>
                </c:pt>
                <c:pt idx="1393">
                  <c:v>-3.9166006042631041E-3</c:v>
                </c:pt>
                <c:pt idx="1394">
                  <c:v>-3.3895445851927822E-3</c:v>
                </c:pt>
                <c:pt idx="1395">
                  <c:v>1.5063503062893257E-2</c:v>
                </c:pt>
                <c:pt idx="1396">
                  <c:v>3.096931563045708E-3</c:v>
                </c:pt>
                <c:pt idx="1397">
                  <c:v>-5.0844305236022952E-3</c:v>
                </c:pt>
                <c:pt idx="1398">
                  <c:v>-3.3533220611469913E-3</c:v>
                </c:pt>
                <c:pt idx="1399">
                  <c:v>3.9149873880865932E-3</c:v>
                </c:pt>
                <c:pt idx="1400">
                  <c:v>2.0433960695179754E-3</c:v>
                </c:pt>
                <c:pt idx="1401">
                  <c:v>-8.1795049477506447E-4</c:v>
                </c:pt>
                <c:pt idx="1402">
                  <c:v>5.0158660642514626E-3</c:v>
                </c:pt>
                <c:pt idx="1403">
                  <c:v>1.2939545971117333E-2</c:v>
                </c:pt>
                <c:pt idx="1404">
                  <c:v>2.9201042215261804E-3</c:v>
                </c:pt>
                <c:pt idx="1405">
                  <c:v>9.0299636887767841E-3</c:v>
                </c:pt>
                <c:pt idx="1406">
                  <c:v>-5.2532527649194784E-3</c:v>
                </c:pt>
                <c:pt idx="1407">
                  <c:v>1.4896083377220946E-2</c:v>
                </c:pt>
                <c:pt idx="1408">
                  <c:v>8.6942927627019981E-3</c:v>
                </c:pt>
                <c:pt idx="1409">
                  <c:v>-2.5119217229814011E-2</c:v>
                </c:pt>
                <c:pt idx="1410">
                  <c:v>-5.4045292014302739E-4</c:v>
                </c:pt>
                <c:pt idx="1411">
                  <c:v>-1.6037364525875213E-2</c:v>
                </c:pt>
                <c:pt idx="1412">
                  <c:v>-8.1616542395431986E-3</c:v>
                </c:pt>
                <c:pt idx="1413">
                  <c:v>-2.087507276103889E-3</c:v>
                </c:pt>
                <c:pt idx="1414">
                  <c:v>6.1774537794162488E-3</c:v>
                </c:pt>
                <c:pt idx="1415">
                  <c:v>2.02751337417191E-2</c:v>
                </c:pt>
                <c:pt idx="1416">
                  <c:v>1.1093161848268981E-3</c:v>
                </c:pt>
                <c:pt idx="1417">
                  <c:v>7.3879757186018791E-3</c:v>
                </c:pt>
                <c:pt idx="1418">
                  <c:v>-7.2639077528619351E-3</c:v>
                </c:pt>
                <c:pt idx="1419">
                  <c:v>1.362419269894947E-2</c:v>
                </c:pt>
                <c:pt idx="1420">
                  <c:v>1.4644621226820413E-3</c:v>
                </c:pt>
                <c:pt idx="1421">
                  <c:v>-5.9937356210327909E-5</c:v>
                </c:pt>
                <c:pt idx="1422">
                  <c:v>-9.3618649000748403E-3</c:v>
                </c:pt>
                <c:pt idx="1423">
                  <c:v>-1.3653740610361174E-2</c:v>
                </c:pt>
                <c:pt idx="1424">
                  <c:v>1.1685117942179229E-2</c:v>
                </c:pt>
                <c:pt idx="1425">
                  <c:v>5.189433711228761E-3</c:v>
                </c:pt>
                <c:pt idx="1426">
                  <c:v>3.9756687085955042E-3</c:v>
                </c:pt>
                <c:pt idx="1427">
                  <c:v>7.5725254317154976E-3</c:v>
                </c:pt>
                <c:pt idx="1428">
                  <c:v>2.7301105967791118E-3</c:v>
                </c:pt>
                <c:pt idx="1429">
                  <c:v>3.4967707957978766E-3</c:v>
                </c:pt>
                <c:pt idx="1430">
                  <c:v>-6.5661778972752726E-4</c:v>
                </c:pt>
                <c:pt idx="1431">
                  <c:v>1.1477395570585138E-2</c:v>
                </c:pt>
                <c:pt idx="1432">
                  <c:v>1.0803669928209109E-2</c:v>
                </c:pt>
                <c:pt idx="1433">
                  <c:v>1.6305069712004881E-2</c:v>
                </c:pt>
                <c:pt idx="1434">
                  <c:v>2.1927377553565986E-2</c:v>
                </c:pt>
                <c:pt idx="1435">
                  <c:v>1.2881115392078056E-2</c:v>
                </c:pt>
                <c:pt idx="1436">
                  <c:v>7.4452975580009432E-3</c:v>
                </c:pt>
                <c:pt idx="1437">
                  <c:v>1.0273747817168832E-2</c:v>
                </c:pt>
                <c:pt idx="1438">
                  <c:v>6.1194112592510468E-3</c:v>
                </c:pt>
                <c:pt idx="1439">
                  <c:v>1.0386340327632564E-2</c:v>
                </c:pt>
                <c:pt idx="1440">
                  <c:v>6.1178035867727361E-3</c:v>
                </c:pt>
                <c:pt idx="1441">
                  <c:v>1.0946586467832692E-2</c:v>
                </c:pt>
                <c:pt idx="1442">
                  <c:v>1.6009036228067746E-2</c:v>
                </c:pt>
                <c:pt idx="1443">
                  <c:v>1.371699420683538E-2</c:v>
                </c:pt>
                <c:pt idx="1444">
                  <c:v>7.1019208914266715E-3</c:v>
                </c:pt>
                <c:pt idx="1445">
                  <c:v>1.6466668514566071E-2</c:v>
                </c:pt>
                <c:pt idx="1446">
                  <c:v>3.0023228095462484E-2</c:v>
                </c:pt>
                <c:pt idx="1447">
                  <c:v>2.8175735232973922E-2</c:v>
                </c:pt>
                <c:pt idx="1448">
                  <c:v>1.6930454306067579E-2</c:v>
                </c:pt>
                <c:pt idx="1449">
                  <c:v>1.5540704604041356E-2</c:v>
                </c:pt>
                <c:pt idx="1450">
                  <c:v>1.3300385287024975E-2</c:v>
                </c:pt>
                <c:pt idx="1451">
                  <c:v>1.4698561410316823E-2</c:v>
                </c:pt>
                <c:pt idx="1452">
                  <c:v>1.2960612024281398E-2</c:v>
                </c:pt>
                <c:pt idx="1453">
                  <c:v>1.291953322061147E-2</c:v>
                </c:pt>
                <c:pt idx="1454">
                  <c:v>2.6119078637358985E-3</c:v>
                </c:pt>
                <c:pt idx="1455">
                  <c:v>1.9689774648668128E-3</c:v>
                </c:pt>
                <c:pt idx="1456">
                  <c:v>8.3215899326440669E-3</c:v>
                </c:pt>
                <c:pt idx="1457">
                  <c:v>1.3086952906283783E-2</c:v>
                </c:pt>
                <c:pt idx="1458">
                  <c:v>2.7362641017822991E-3</c:v>
                </c:pt>
                <c:pt idx="1459">
                  <c:v>1.9901599356931012E-2</c:v>
                </c:pt>
                <c:pt idx="1460">
                  <c:v>1.8213266069795161E-2</c:v>
                </c:pt>
                <c:pt idx="1461">
                  <c:v>1.9285749923774149E-2</c:v>
                </c:pt>
                <c:pt idx="1462">
                  <c:v>2.376383845663442E-2</c:v>
                </c:pt>
                <c:pt idx="1463">
                  <c:v>2.3204701056074507E-2</c:v>
                </c:pt>
                <c:pt idx="1464">
                  <c:v>9.3781079358039761E-3</c:v>
                </c:pt>
                <c:pt idx="1465">
                  <c:v>1.5003409374393659E-2</c:v>
                </c:pt>
                <c:pt idx="1466">
                  <c:v>6.6235551736563468E-3</c:v>
                </c:pt>
                <c:pt idx="1467">
                  <c:v>6.6300413005515981E-3</c:v>
                </c:pt>
                <c:pt idx="1468">
                  <c:v>2.6206447321007846E-3</c:v>
                </c:pt>
                <c:pt idx="1469">
                  <c:v>8.9145993292125188E-3</c:v>
                </c:pt>
                <c:pt idx="1470">
                  <c:v>3.2775397067383652E-3</c:v>
                </c:pt>
                <c:pt idx="1471">
                  <c:v>1.9934251739335312E-2</c:v>
                </c:pt>
                <c:pt idx="1472">
                  <c:v>1.5246445103528565E-2</c:v>
                </c:pt>
                <c:pt idx="1473">
                  <c:v>-1.1635945339135739E-2</c:v>
                </c:pt>
                <c:pt idx="1474">
                  <c:v>9.8042520165202221E-3</c:v>
                </c:pt>
                <c:pt idx="1475">
                  <c:v>1.2479751642320593E-2</c:v>
                </c:pt>
                <c:pt idx="1476">
                  <c:v>8.4128946420156895E-3</c:v>
                </c:pt>
                <c:pt idx="1477">
                  <c:v>1.869761898162264E-2</c:v>
                </c:pt>
                <c:pt idx="1478">
                  <c:v>1.462715857748704E-2</c:v>
                </c:pt>
                <c:pt idx="1479">
                  <c:v>8.1250103944341279E-3</c:v>
                </c:pt>
                <c:pt idx="1480">
                  <c:v>8.2244089031793099E-3</c:v>
                </c:pt>
                <c:pt idx="1481">
                  <c:v>1.8833772209440918E-2</c:v>
                </c:pt>
                <c:pt idx="1482">
                  <c:v>6.7310474817750925E-3</c:v>
                </c:pt>
                <c:pt idx="1483">
                  <c:v>5.1934140865371294E-3</c:v>
                </c:pt>
                <c:pt idx="1484">
                  <c:v>1.1988136485849711E-2</c:v>
                </c:pt>
                <c:pt idx="1485">
                  <c:v>2.156470881725199E-2</c:v>
                </c:pt>
                <c:pt idx="1486">
                  <c:v>1.2655985808132606E-2</c:v>
                </c:pt>
                <c:pt idx="1487">
                  <c:v>-5.4290988718574159E-4</c:v>
                </c:pt>
                <c:pt idx="1488">
                  <c:v>2.2301521745156198E-3</c:v>
                </c:pt>
                <c:pt idx="1489">
                  <c:v>5.9307592094686367E-3</c:v>
                </c:pt>
                <c:pt idx="1490">
                  <c:v>1.2548050004157773E-3</c:v>
                </c:pt>
                <c:pt idx="1491">
                  <c:v>1.0165701139229981E-2</c:v>
                </c:pt>
                <c:pt idx="1492">
                  <c:v>1.8755550627823823E-2</c:v>
                </c:pt>
                <c:pt idx="1493">
                  <c:v>2.4295922609973115E-2</c:v>
                </c:pt>
                <c:pt idx="1494">
                  <c:v>3.7796324528092694E-2</c:v>
                </c:pt>
                <c:pt idx="1495">
                  <c:v>2.9865509881642046E-2</c:v>
                </c:pt>
                <c:pt idx="1496">
                  <c:v>2.5380491726030435E-2</c:v>
                </c:pt>
                <c:pt idx="1497">
                  <c:v>2.7097430495883805E-2</c:v>
                </c:pt>
                <c:pt idx="1498">
                  <c:v>3.1014995703633894E-2</c:v>
                </c:pt>
                <c:pt idx="1499">
                  <c:v>3.1789782964215425E-2</c:v>
                </c:pt>
                <c:pt idx="1500">
                  <c:v>3.9085844166643569E-2</c:v>
                </c:pt>
                <c:pt idx="1501">
                  <c:v>3.8564126728940877E-2</c:v>
                </c:pt>
                <c:pt idx="1502">
                  <c:v>4.3264240374754001E-2</c:v>
                </c:pt>
                <c:pt idx="1503">
                  <c:v>3.7843113340909729E-2</c:v>
                </c:pt>
                <c:pt idx="1504">
                  <c:v>4.1865842503534111E-2</c:v>
                </c:pt>
                <c:pt idx="1505">
                  <c:v>4.3108129833411869E-2</c:v>
                </c:pt>
                <c:pt idx="1506">
                  <c:v>4.4152063641655345E-2</c:v>
                </c:pt>
                <c:pt idx="1507">
                  <c:v>5.02471380658037E-2</c:v>
                </c:pt>
                <c:pt idx="1508">
                  <c:v>4.415915957535272E-2</c:v>
                </c:pt>
                <c:pt idx="1509">
                  <c:v>4.3713612550932729E-2</c:v>
                </c:pt>
                <c:pt idx="1510">
                  <c:v>4.56896083377221E-2</c:v>
                </c:pt>
                <c:pt idx="1511">
                  <c:v>4.393962912659035E-2</c:v>
                </c:pt>
                <c:pt idx="1512">
                  <c:v>4.4999916844526984E-2</c:v>
                </c:pt>
                <c:pt idx="1513">
                  <c:v>3.0511517033012726E-2</c:v>
                </c:pt>
                <c:pt idx="1514">
                  <c:v>2.6225129583945451E-2</c:v>
                </c:pt>
                <c:pt idx="1515">
                  <c:v>3.3103251378994933E-2</c:v>
                </c:pt>
                <c:pt idx="1516">
                  <c:v>3.5064833550461513E-2</c:v>
                </c:pt>
                <c:pt idx="1517">
                  <c:v>2.506427918064141E-2</c:v>
                </c:pt>
                <c:pt idx="1518">
                  <c:v>3.0862211381212406E-2</c:v>
                </c:pt>
                <c:pt idx="1519">
                  <c:v>1.6212157330154946E-2</c:v>
                </c:pt>
                <c:pt idx="1520">
                  <c:v>1.7817446018238769E-2</c:v>
                </c:pt>
                <c:pt idx="1521">
                  <c:v>2.290977631177759E-2</c:v>
                </c:pt>
                <c:pt idx="1522">
                  <c:v>1.4997422180336504E-2</c:v>
                </c:pt>
                <c:pt idx="1523">
                  <c:v>1.4104276963162125E-2</c:v>
                </c:pt>
                <c:pt idx="1524">
                  <c:v>3.6011808077168285E-2</c:v>
                </c:pt>
                <c:pt idx="1525">
                  <c:v>2.5090168251240406E-2</c:v>
                </c:pt>
                <c:pt idx="1526">
                  <c:v>1.2553039332538738E-2</c:v>
                </c:pt>
                <c:pt idx="1527">
                  <c:v>2.3406602544557474E-2</c:v>
                </c:pt>
                <c:pt idx="1528">
                  <c:v>2.3956481969121601E-2</c:v>
                </c:pt>
                <c:pt idx="1529">
                  <c:v>2.1106189539041496E-2</c:v>
                </c:pt>
                <c:pt idx="1530">
                  <c:v>9.0907226210605093E-3</c:v>
                </c:pt>
                <c:pt idx="1531">
                  <c:v>3.5380879784904506E-2</c:v>
                </c:pt>
                <c:pt idx="1532">
                  <c:v>2.5922609973113065E-2</c:v>
                </c:pt>
                <c:pt idx="1533">
                  <c:v>1.6846689026249414E-2</c:v>
                </c:pt>
                <c:pt idx="1534">
                  <c:v>3.2010366715636E-2</c:v>
                </c:pt>
                <c:pt idx="1535">
                  <c:v>3.0842087756742523E-2</c:v>
                </c:pt>
                <c:pt idx="1536">
                  <c:v>3.5087063780247806E-2</c:v>
                </c:pt>
                <c:pt idx="1537">
                  <c:v>3.9395626022119358E-2</c:v>
                </c:pt>
                <c:pt idx="1538">
                  <c:v>2.1680682983618374E-2</c:v>
                </c:pt>
                <c:pt idx="1539">
                  <c:v>3.9529284585747157E-2</c:v>
                </c:pt>
                <c:pt idx="1540">
                  <c:v>2.5178368489619424E-2</c:v>
                </c:pt>
                <c:pt idx="1541">
                  <c:v>2.8620561576627766E-2</c:v>
                </c:pt>
                <c:pt idx="1542">
                  <c:v>1.0742800121961361E-2</c:v>
                </c:pt>
                <c:pt idx="1543">
                  <c:v>2.3369958699448405E-2</c:v>
                </c:pt>
                <c:pt idx="1544">
                  <c:v>2.3631011447736786E-2</c:v>
                </c:pt>
                <c:pt idx="1545">
                  <c:v>6.37336807384206E-3</c:v>
                </c:pt>
                <c:pt idx="1546">
                  <c:v>4.1510934944701617E-3</c:v>
                </c:pt>
                <c:pt idx="1547">
                  <c:v>1.3361476841200766E-2</c:v>
                </c:pt>
                <c:pt idx="1548">
                  <c:v>2.2017739834243426E-2</c:v>
                </c:pt>
                <c:pt idx="1549">
                  <c:v>1.9571583003021319E-2</c:v>
                </c:pt>
                <c:pt idx="1550">
                  <c:v>4.2412229398231562E-2</c:v>
                </c:pt>
                <c:pt idx="1551">
                  <c:v>2.854583252487735E-2</c:v>
                </c:pt>
                <c:pt idx="1552">
                  <c:v>3.8756104997643932E-2</c:v>
                </c:pt>
                <c:pt idx="1553">
                  <c:v>3.3877428832774351E-2</c:v>
                </c:pt>
                <c:pt idx="1554">
                  <c:v>3.1927654738476037E-2</c:v>
                </c:pt>
                <c:pt idx="1555">
                  <c:v>1.7016326191202153E-2</c:v>
                </c:pt>
                <c:pt idx="1556">
                  <c:v>1.0099398508745186E-2</c:v>
                </c:pt>
                <c:pt idx="1557">
                  <c:v>3.4789976993652466E-2</c:v>
                </c:pt>
                <c:pt idx="1558">
                  <c:v>3.2963383873381935E-2</c:v>
                </c:pt>
                <c:pt idx="1559">
                  <c:v>4.3346287108129836E-2</c:v>
                </c:pt>
                <c:pt idx="1560">
                  <c:v>5.2520220639188403E-2</c:v>
                </c:pt>
                <c:pt idx="1561">
                  <c:v>6.7513374171910084E-2</c:v>
                </c:pt>
                <c:pt idx="1562">
                  <c:v>5.8935609945394575E-2</c:v>
                </c:pt>
                <c:pt idx="1563">
                  <c:v>8.50020788868254E-2</c:v>
                </c:pt>
                <c:pt idx="1564">
                  <c:v>9.2672339717825764E-2</c:v>
                </c:pt>
                <c:pt idx="1565">
                  <c:v>0.12863042935942567</c:v>
                </c:pt>
                <c:pt idx="1566">
                  <c:v>0.18344540843196497</c:v>
                </c:pt>
                <c:pt idx="1567">
                  <c:v>0.219357485378496</c:v>
                </c:pt>
                <c:pt idx="1568">
                  <c:v>0.16660864262549549</c:v>
                </c:pt>
                <c:pt idx="1569">
                  <c:v>0.13566704548604375</c:v>
                </c:pt>
                <c:pt idx="1570">
                  <c:v>0.13573689608337722</c:v>
                </c:pt>
                <c:pt idx="1571">
                  <c:v>0.14421431937245338</c:v>
                </c:pt>
                <c:pt idx="1572">
                  <c:v>9.384704936663249E-2</c:v>
                </c:pt>
                <c:pt idx="1573">
                  <c:v>7.8576932671785352E-2</c:v>
                </c:pt>
                <c:pt idx="1574">
                  <c:v>6.2836710369487486E-2</c:v>
                </c:pt>
                <c:pt idx="1575">
                  <c:v>5.6200349252986677E-2</c:v>
                </c:pt>
                <c:pt idx="1576">
                  <c:v>5.411386756104998E-2</c:v>
                </c:pt>
                <c:pt idx="1577">
                  <c:v>4.8286054827175212E-2</c:v>
                </c:pt>
                <c:pt idx="1578">
                  <c:v>3.4605427280538843E-2</c:v>
                </c:pt>
                <c:pt idx="1579">
                  <c:v>2.6150844028051113E-2</c:v>
                </c:pt>
                <c:pt idx="1580">
                  <c:v>2.5622141530615074E-2</c:v>
                </c:pt>
                <c:pt idx="1581">
                  <c:v>2.7681071042492449E-2</c:v>
                </c:pt>
                <c:pt idx="1582">
                  <c:v>3.2684979349724204E-2</c:v>
                </c:pt>
                <c:pt idx="1583">
                  <c:v>4.0994095961415865E-2</c:v>
                </c:pt>
                <c:pt idx="1584">
                  <c:v>4.2558028660919699E-2</c:v>
                </c:pt>
                <c:pt idx="1585">
                  <c:v>4.8018626825955597E-2</c:v>
                </c:pt>
                <c:pt idx="1586">
                  <c:v>5.1050752557030801E-2</c:v>
                </c:pt>
                <c:pt idx="1587">
                  <c:v>6.8198575269562328E-2</c:v>
                </c:pt>
                <c:pt idx="1588">
                  <c:v>5.4918812539845333E-2</c:v>
                </c:pt>
                <c:pt idx="1589">
                  <c:v>6.4913934085428393E-2</c:v>
                </c:pt>
                <c:pt idx="1590">
                  <c:v>5.230967098151177E-2</c:v>
                </c:pt>
                <c:pt idx="1591">
                  <c:v>5.1859744435512931E-2</c:v>
                </c:pt>
                <c:pt idx="1592">
                  <c:v>5.4653103085068051E-2</c:v>
                </c:pt>
                <c:pt idx="1593">
                  <c:v>5.740832109099981E-2</c:v>
                </c:pt>
                <c:pt idx="1594">
                  <c:v>6.2155389860575991E-2</c:v>
                </c:pt>
                <c:pt idx="1595">
                  <c:v>4.4628322754109266E-2</c:v>
                </c:pt>
                <c:pt idx="1596">
                  <c:v>5.4580591512598059E-2</c:v>
                </c:pt>
                <c:pt idx="1597">
                  <c:v>6.8225185020927462E-2</c:v>
                </c:pt>
                <c:pt idx="1598">
                  <c:v>5.4281120935776257E-2</c:v>
                </c:pt>
                <c:pt idx="1599">
                  <c:v>6.8221858802006818E-2</c:v>
                </c:pt>
                <c:pt idx="1600">
                  <c:v>6.3005238794800009E-2</c:v>
                </c:pt>
                <c:pt idx="1601">
                  <c:v>5.5641544474318821E-2</c:v>
                </c:pt>
                <c:pt idx="1602">
                  <c:v>5.9231089059511605E-2</c:v>
                </c:pt>
                <c:pt idx="1603">
                  <c:v>6.8736868364886225E-2</c:v>
                </c:pt>
                <c:pt idx="1604">
                  <c:v>8.489841173046539E-2</c:v>
                </c:pt>
                <c:pt idx="1605">
                  <c:v>9.0238101837735965E-2</c:v>
                </c:pt>
                <c:pt idx="1606">
                  <c:v>9.7455442525708896E-2</c:v>
                </c:pt>
                <c:pt idx="1607">
                  <c:v>0.12282285112398481</c:v>
                </c:pt>
                <c:pt idx="1608">
                  <c:v>0.1246689026249411</c:v>
                </c:pt>
                <c:pt idx="1609">
                  <c:v>0.12415001247332096</c:v>
                </c:pt>
                <c:pt idx="1610">
                  <c:v>0.12365773207306595</c:v>
                </c:pt>
                <c:pt idx="1611">
                  <c:v>0.1804673337583502</c:v>
                </c:pt>
                <c:pt idx="1612">
                  <c:v>0.1691077417745378</c:v>
                </c:pt>
                <c:pt idx="1613">
                  <c:v>0.17698090195969732</c:v>
                </c:pt>
                <c:pt idx="1614">
                  <c:v>0.20339551514815535</c:v>
                </c:pt>
                <c:pt idx="1615">
                  <c:v>0.19390913878648447</c:v>
                </c:pt>
                <c:pt idx="1616">
                  <c:v>0.17503229204202123</c:v>
                </c:pt>
                <c:pt idx="1617">
                  <c:v>0.19316129389916015</c:v>
                </c:pt>
                <c:pt idx="1618">
                  <c:v>0.20625440031044712</c:v>
                </c:pt>
                <c:pt idx="1619">
                  <c:v>0.22886049283477011</c:v>
                </c:pt>
                <c:pt idx="1620">
                  <c:v>0.22330792471657843</c:v>
                </c:pt>
                <c:pt idx="1621">
                  <c:v>0.2219336419325332</c:v>
                </c:pt>
                <c:pt idx="1622">
                  <c:v>0.19877484269756354</c:v>
                </c:pt>
                <c:pt idx="1623">
                  <c:v>0.19752695623250272</c:v>
                </c:pt>
                <c:pt idx="1624">
                  <c:v>0.18038251517587381</c:v>
                </c:pt>
                <c:pt idx="1625">
                  <c:v>0.17706461180253347</c:v>
                </c:pt>
                <c:pt idx="1626">
                  <c:v>0.18050115031737674</c:v>
                </c:pt>
                <c:pt idx="1627">
                  <c:v>0.17837791390636695</c:v>
                </c:pt>
                <c:pt idx="1628">
                  <c:v>0.19758128447487319</c:v>
                </c:pt>
                <c:pt idx="1629">
                  <c:v>0.17531003132189485</c:v>
                </c:pt>
                <c:pt idx="1630">
                  <c:v>0.16692962275133741</c:v>
                </c:pt>
                <c:pt idx="1631">
                  <c:v>0.17989965906256064</c:v>
                </c:pt>
                <c:pt idx="1632">
                  <c:v>0.18191035840008871</c:v>
                </c:pt>
                <c:pt idx="1633">
                  <c:v>0.18121406990603431</c:v>
                </c:pt>
                <c:pt idx="1634">
                  <c:v>0.20495163123319568</c:v>
                </c:pt>
                <c:pt idx="1635">
                  <c:v>0.19932422318928958</c:v>
                </c:pt>
                <c:pt idx="1636">
                  <c:v>0.20825900157995397</c:v>
                </c:pt>
                <c:pt idx="1637">
                  <c:v>0.22051778141197995</c:v>
                </c:pt>
                <c:pt idx="1638">
                  <c:v>0.19911688887656956</c:v>
                </c:pt>
                <c:pt idx="1639">
                  <c:v>0.23869723092274858</c:v>
                </c:pt>
                <c:pt idx="1640">
                  <c:v>0.2167807744546387</c:v>
                </c:pt>
                <c:pt idx="1641">
                  <c:v>0.19961914793358651</c:v>
                </c:pt>
                <c:pt idx="1642">
                  <c:v>0.20622002938160047</c:v>
                </c:pt>
                <c:pt idx="1643">
                  <c:v>0.21088006208941987</c:v>
                </c:pt>
                <c:pt idx="1644">
                  <c:v>0.15893062061701363</c:v>
                </c:pt>
                <c:pt idx="1645">
                  <c:v>0.16471158910108935</c:v>
                </c:pt>
                <c:pt idx="1646">
                  <c:v>0.15321063281314967</c:v>
                </c:pt>
                <c:pt idx="1647">
                  <c:v>0.17388585525403996</c:v>
                </c:pt>
                <c:pt idx="1648">
                  <c:v>0.17089891066330348</c:v>
                </c:pt>
                <c:pt idx="1649">
                  <c:v>0.16493444576877234</c:v>
                </c:pt>
                <c:pt idx="1650">
                  <c:v>0.14912548160878122</c:v>
                </c:pt>
                <c:pt idx="1651">
                  <c:v>0.17768495163123318</c:v>
                </c:pt>
                <c:pt idx="1652">
                  <c:v>0.15682290656096684</c:v>
                </c:pt>
                <c:pt idx="1653">
                  <c:v>0.16058874074895363</c:v>
                </c:pt>
                <c:pt idx="1654">
                  <c:v>0.13389139895224106</c:v>
                </c:pt>
                <c:pt idx="1655">
                  <c:v>0.116875571693877</c:v>
                </c:pt>
                <c:pt idx="1656">
                  <c:v>0.12614518945588601</c:v>
                </c:pt>
                <c:pt idx="1657">
                  <c:v>0.1329134905895723</c:v>
                </c:pt>
                <c:pt idx="1658">
                  <c:v>0.15310973750589019</c:v>
                </c:pt>
                <c:pt idx="1659">
                  <c:v>0.14026388003437093</c:v>
                </c:pt>
                <c:pt idx="1660">
                  <c:v>0.16473320952407353</c:v>
                </c:pt>
                <c:pt idx="1661">
                  <c:v>0.15355600521107632</c:v>
                </c:pt>
                <c:pt idx="1662">
                  <c:v>0.16755716938769855</c:v>
                </c:pt>
                <c:pt idx="1663">
                  <c:v>0.18065692823682677</c:v>
                </c:pt>
                <c:pt idx="1664">
                  <c:v>0.17661224602932618</c:v>
                </c:pt>
                <c:pt idx="1665">
                  <c:v>0.17422291210466503</c:v>
                </c:pt>
                <c:pt idx="1666">
                  <c:v>0.17752529312304238</c:v>
                </c:pt>
                <c:pt idx="1667">
                  <c:v>0.17641544474318818</c:v>
                </c:pt>
                <c:pt idx="1668">
                  <c:v>0.1800216204229842</c:v>
                </c:pt>
                <c:pt idx="1669">
                  <c:v>0.19142279014330463</c:v>
                </c:pt>
                <c:pt idx="1670">
                  <c:v>0.20120630872855283</c:v>
                </c:pt>
                <c:pt idx="1671">
                  <c:v>0.22468054439116336</c:v>
                </c:pt>
                <c:pt idx="1672">
                  <c:v>0.22654932505474404</c:v>
                </c:pt>
                <c:pt idx="1673">
                  <c:v>0.23381489591706628</c:v>
                </c:pt>
                <c:pt idx="1674">
                  <c:v>0.25324611248163653</c:v>
                </c:pt>
                <c:pt idx="1675">
                  <c:v>0.28801729633838735</c:v>
                </c:pt>
                <c:pt idx="1676">
                  <c:v>0.2606253291570807</c:v>
                </c:pt>
                <c:pt idx="1677">
                  <c:v>0.28885550350638911</c:v>
                </c:pt>
                <c:pt idx="1678">
                  <c:v>0.31045264295811742</c:v>
                </c:pt>
                <c:pt idx="1679">
                  <c:v>0.33743493084236498</c:v>
                </c:pt>
                <c:pt idx="1680">
                  <c:v>0.31500623666047622</c:v>
                </c:pt>
                <c:pt idx="1681">
                  <c:v>0.33921279485544809</c:v>
                </c:pt>
                <c:pt idx="1682">
                  <c:v>0.32962940377525851</c:v>
                </c:pt>
                <c:pt idx="1683">
                  <c:v>0.32212434515065003</c:v>
                </c:pt>
                <c:pt idx="1684">
                  <c:v>0.30878509853923558</c:v>
                </c:pt>
                <c:pt idx="1685">
                  <c:v>0.30576156554037198</c:v>
                </c:pt>
                <c:pt idx="1686">
                  <c:v>0.3092413449011836</c:v>
                </c:pt>
                <c:pt idx="1687">
                  <c:v>0.30818471602405967</c:v>
                </c:pt>
                <c:pt idx="1688">
                  <c:v>0.29135349391579124</c:v>
                </c:pt>
                <c:pt idx="1689">
                  <c:v>0.31022091637331262</c:v>
                </c:pt>
                <c:pt idx="1690">
                  <c:v>0.29639216121074369</c:v>
                </c:pt>
                <c:pt idx="1691">
                  <c:v>0.31390359508828342</c:v>
                </c:pt>
                <c:pt idx="1692">
                  <c:v>0.30493832635751311</c:v>
                </c:pt>
                <c:pt idx="1693">
                  <c:v>0.3278831388419215</c:v>
                </c:pt>
                <c:pt idx="1694">
                  <c:v>0.30331513152423983</c:v>
                </c:pt>
                <c:pt idx="1695">
                  <c:v>0.32112481636499712</c:v>
                </c:pt>
                <c:pt idx="1696">
                  <c:v>0.32059040385841397</c:v>
                </c:pt>
                <c:pt idx="1697">
                  <c:v>0.30831998226016577</c:v>
                </c:pt>
                <c:pt idx="1698">
                  <c:v>0.32765640158549769</c:v>
                </c:pt>
                <c:pt idx="1699">
                  <c:v>0.33275937577958259</c:v>
                </c:pt>
                <c:pt idx="1700">
                  <c:v>0.31889846716744741</c:v>
                </c:pt>
                <c:pt idx="1701">
                  <c:v>0.34055991351830806</c:v>
                </c:pt>
                <c:pt idx="1702">
                  <c:v>0.3281653130803559</c:v>
                </c:pt>
                <c:pt idx="1703">
                  <c:v>0.32451367907531115</c:v>
                </c:pt>
                <c:pt idx="1704">
                  <c:v>0.31280538847465145</c:v>
                </c:pt>
                <c:pt idx="1705">
                  <c:v>0.30531141724644512</c:v>
                </c:pt>
                <c:pt idx="1706">
                  <c:v>0.31339135737450452</c:v>
                </c:pt>
                <c:pt idx="1707">
                  <c:v>0.27639715053912467</c:v>
                </c:pt>
                <c:pt idx="1708">
                  <c:v>0.23382043961526736</c:v>
                </c:pt>
                <c:pt idx="1709">
                  <c:v>0.2307869279596419</c:v>
                </c:pt>
                <c:pt idx="1710">
                  <c:v>0.24086537128918703</c:v>
                </c:pt>
                <c:pt idx="1711">
                  <c:v>0.20409568423095048</c:v>
                </c:pt>
                <c:pt idx="1712">
                  <c:v>0.1995237963245281</c:v>
                </c:pt>
                <c:pt idx="1713">
                  <c:v>0.20038861324389501</c:v>
                </c:pt>
                <c:pt idx="1714">
                  <c:v>0.21132522105496579</c:v>
                </c:pt>
                <c:pt idx="1715">
                  <c:v>0.23312304238157275</c:v>
                </c:pt>
                <c:pt idx="1716">
                  <c:v>0.26037475399839233</c:v>
                </c:pt>
                <c:pt idx="1717">
                  <c:v>0.26646561521190787</c:v>
                </c:pt>
                <c:pt idx="1718">
                  <c:v>0.28818915098262055</c:v>
                </c:pt>
                <c:pt idx="1719">
                  <c:v>0.29739224436621675</c:v>
                </c:pt>
                <c:pt idx="1720">
                  <c:v>0.28533470077888962</c:v>
                </c:pt>
                <c:pt idx="1721">
                  <c:v>0.32219142389888294</c:v>
                </c:pt>
                <c:pt idx="1722">
                  <c:v>0.30833716772458908</c:v>
                </c:pt>
                <c:pt idx="1723">
                  <c:v>0.29343293511101259</c:v>
                </c:pt>
                <c:pt idx="1724">
                  <c:v>0.26110763090057382</c:v>
                </c:pt>
                <c:pt idx="1725">
                  <c:v>0.19744989882750785</c:v>
                </c:pt>
                <c:pt idx="1726">
                  <c:v>0.16260553815450288</c:v>
                </c:pt>
                <c:pt idx="1727">
                  <c:v>0.17281647587105359</c:v>
                </c:pt>
                <c:pt idx="1728">
                  <c:v>0.14141253430163264</c:v>
                </c:pt>
                <c:pt idx="1729">
                  <c:v>0.13640380297696594</c:v>
                </c:pt>
                <c:pt idx="1730">
                  <c:v>0.1452399035396513</c:v>
                </c:pt>
                <c:pt idx="1731">
                  <c:v>0.12376250796906617</c:v>
                </c:pt>
                <c:pt idx="1732">
                  <c:v>0.1306937938298639</c:v>
                </c:pt>
                <c:pt idx="1733">
                  <c:v>0.11599190620062644</c:v>
                </c:pt>
                <c:pt idx="1734">
                  <c:v>0.10898300856501372</c:v>
                </c:pt>
                <c:pt idx="1735">
                  <c:v>0.11096432630207612</c:v>
                </c:pt>
                <c:pt idx="1736">
                  <c:v>9.7494248413116394E-2</c:v>
                </c:pt>
                <c:pt idx="1737">
                  <c:v>0.10944867921390361</c:v>
                </c:pt>
                <c:pt idx="1738">
                  <c:v>0.12902902126008262</c:v>
                </c:pt>
                <c:pt idx="1739">
                  <c:v>0.13410760318208276</c:v>
                </c:pt>
                <c:pt idx="1740">
                  <c:v>0.12031876264656154</c:v>
                </c:pt>
                <c:pt idx="1741">
                  <c:v>0.14703162679823711</c:v>
                </c:pt>
                <c:pt idx="1742">
                  <c:v>0.16143914405299775</c:v>
                </c:pt>
                <c:pt idx="1743">
                  <c:v>0.16602821742384344</c:v>
                </c:pt>
                <c:pt idx="1744">
                  <c:v>0.17776200903622807</c:v>
                </c:pt>
                <c:pt idx="1745">
                  <c:v>0.19345233805471632</c:v>
                </c:pt>
                <c:pt idx="1746">
                  <c:v>0.18790475926490563</c:v>
                </c:pt>
                <c:pt idx="1747">
                  <c:v>0.20470105607450731</c:v>
                </c:pt>
                <c:pt idx="1748">
                  <c:v>0.20440502259057017</c:v>
                </c:pt>
                <c:pt idx="1749">
                  <c:v>0.20773124151121214</c:v>
                </c:pt>
                <c:pt idx="1750">
                  <c:v>0.18652382404301909</c:v>
                </c:pt>
                <c:pt idx="1751">
                  <c:v>0.20944479862516285</c:v>
                </c:pt>
                <c:pt idx="1752">
                  <c:v>0.21003464811375669</c:v>
                </c:pt>
                <c:pt idx="1753">
                  <c:v>0.22090085095767387</c:v>
                </c:pt>
                <c:pt idx="1754">
                  <c:v>0.20590015799539874</c:v>
                </c:pt>
                <c:pt idx="1755">
                  <c:v>0.19081575519028746</c:v>
                </c:pt>
                <c:pt idx="1756">
                  <c:v>0.18368545056407132</c:v>
                </c:pt>
                <c:pt idx="1757">
                  <c:v>0.21487651412257119</c:v>
                </c:pt>
                <c:pt idx="1758">
                  <c:v>0.19476397704908946</c:v>
                </c:pt>
                <c:pt idx="1759">
                  <c:v>0.15562435900989552</c:v>
                </c:pt>
                <c:pt idx="1760">
                  <c:v>0.15113784405576963</c:v>
                </c:pt>
                <c:pt idx="1761">
                  <c:v>0.1482584472101339</c:v>
                </c:pt>
                <c:pt idx="1762">
                  <c:v>0.17460265543143833</c:v>
                </c:pt>
                <c:pt idx="1763">
                  <c:v>0.21944840202899354</c:v>
                </c:pt>
                <c:pt idx="1764">
                  <c:v>0.26646838706100839</c:v>
                </c:pt>
                <c:pt idx="1765">
                  <c:v>0.27658785375724149</c:v>
                </c:pt>
                <c:pt idx="1766">
                  <c:v>0.28891038611857972</c:v>
                </c:pt>
                <c:pt idx="1767">
                  <c:v>0.29278432242148739</c:v>
                </c:pt>
                <c:pt idx="1768">
                  <c:v>0.25251933364747625</c:v>
                </c:pt>
                <c:pt idx="1769">
                  <c:v>0.23999833689053968</c:v>
                </c:pt>
                <c:pt idx="1770">
                  <c:v>0.2191817501455221</c:v>
                </c:pt>
                <c:pt idx="1771">
                  <c:v>0.21394073786623058</c:v>
                </c:pt>
                <c:pt idx="1772">
                  <c:v>0.1936103334534468</c:v>
                </c:pt>
                <c:pt idx="1773">
                  <c:v>0.19340244477090668</c:v>
                </c:pt>
                <c:pt idx="1774">
                  <c:v>0.16539346397982094</c:v>
                </c:pt>
                <c:pt idx="1775">
                  <c:v>0.22062422041744048</c:v>
                </c:pt>
                <c:pt idx="1776">
                  <c:v>0.15701970784710481</c:v>
                </c:pt>
                <c:pt idx="1777">
                  <c:v>0.13600853729522966</c:v>
                </c:pt>
                <c:pt idx="1778">
                  <c:v>0.13684286387449068</c:v>
                </c:pt>
                <c:pt idx="1779">
                  <c:v>0.14588629874989606</c:v>
                </c:pt>
                <c:pt idx="1780">
                  <c:v>0.19493527732350252</c:v>
                </c:pt>
                <c:pt idx="1781">
                  <c:v>0.15175485766554869</c:v>
                </c:pt>
                <c:pt idx="1782">
                  <c:v>0.1440973473404108</c:v>
                </c:pt>
                <c:pt idx="1783">
                  <c:v>0.14654156387726253</c:v>
                </c:pt>
                <c:pt idx="1784">
                  <c:v>0.15197660559359147</c:v>
                </c:pt>
                <c:pt idx="1785">
                  <c:v>0.1634315491864623</c:v>
                </c:pt>
                <c:pt idx="1786">
                  <c:v>0.14658979405161185</c:v>
                </c:pt>
                <c:pt idx="1787">
                  <c:v>0.12249189234138093</c:v>
                </c:pt>
                <c:pt idx="1788">
                  <c:v>0.10694181888737977</c:v>
                </c:pt>
                <c:pt idx="1789">
                  <c:v>0.12150012473320952</c:v>
                </c:pt>
                <c:pt idx="1790">
                  <c:v>0.10313274385342462</c:v>
                </c:pt>
                <c:pt idx="1791">
                  <c:v>0.13025085234359843</c:v>
                </c:pt>
                <c:pt idx="1792">
                  <c:v>0.14804224298029214</c:v>
                </c:pt>
                <c:pt idx="1793">
                  <c:v>0.21591318568617127</c:v>
                </c:pt>
                <c:pt idx="1794">
                  <c:v>0.18782548438063032</c:v>
                </c:pt>
                <c:pt idx="1795">
                  <c:v>0.18145743825706129</c:v>
                </c:pt>
                <c:pt idx="1796">
                  <c:v>0.22672561465753804</c:v>
                </c:pt>
                <c:pt idx="1797">
                  <c:v>0.19301216841755137</c:v>
                </c:pt>
                <c:pt idx="1798">
                  <c:v>0.21350722066690692</c:v>
                </c:pt>
                <c:pt idx="1799">
                  <c:v>0.22134157496465892</c:v>
                </c:pt>
                <c:pt idx="1800">
                  <c:v>0.24564293039886909</c:v>
                </c:pt>
                <c:pt idx="1801">
                  <c:v>0.28231061341020597</c:v>
                </c:pt>
                <c:pt idx="1802">
                  <c:v>0.28104997643928264</c:v>
                </c:pt>
                <c:pt idx="1803">
                  <c:v>0.25117942179227765</c:v>
                </c:pt>
                <c:pt idx="1804">
                  <c:v>0.19536879452282618</c:v>
                </c:pt>
                <c:pt idx="1805">
                  <c:v>0.20777448235718046</c:v>
                </c:pt>
                <c:pt idx="1806">
                  <c:v>0.20865204978240987</c:v>
                </c:pt>
                <c:pt idx="1807">
                  <c:v>0.20866812650719296</c:v>
                </c:pt>
                <c:pt idx="1808">
                  <c:v>0.20015466917980987</c:v>
                </c:pt>
                <c:pt idx="1809">
                  <c:v>0.18869030129999725</c:v>
                </c:pt>
                <c:pt idx="1810">
                  <c:v>0.1761770657205422</c:v>
                </c:pt>
                <c:pt idx="1811">
                  <c:v>0.17291626243867284</c:v>
                </c:pt>
                <c:pt idx="1812">
                  <c:v>0.81961914793358659</c:v>
                </c:pt>
                <c:pt idx="1813">
                  <c:v>0.12119411259251048</c:v>
                </c:pt>
                <c:pt idx="1814">
                  <c:v>0.11621808908723009</c:v>
                </c:pt>
                <c:pt idx="1815">
                  <c:v>0.10055991351830806</c:v>
                </c:pt>
                <c:pt idx="1816">
                  <c:v>0.11409707015550073</c:v>
                </c:pt>
                <c:pt idx="1817">
                  <c:v>0.12143748094353744</c:v>
                </c:pt>
                <c:pt idx="1818">
                  <c:v>0.1146730603985919</c:v>
                </c:pt>
                <c:pt idx="1819">
                  <c:v>0.10225683953765557</c:v>
                </c:pt>
                <c:pt idx="1820">
                  <c:v>9.3853147434653672E-2</c:v>
                </c:pt>
                <c:pt idx="1821">
                  <c:v>7.6413781633727862E-2</c:v>
                </c:pt>
                <c:pt idx="1822">
                  <c:v>7.9776588962496883E-2</c:v>
                </c:pt>
                <c:pt idx="1823">
                  <c:v>8.17035784571888E-2</c:v>
                </c:pt>
                <c:pt idx="1824">
                  <c:v>5.7443246389666545E-2</c:v>
                </c:pt>
                <c:pt idx="1825">
                  <c:v>7.6435956426532142E-2</c:v>
                </c:pt>
                <c:pt idx="1826">
                  <c:v>3.2473154641461326E-2</c:v>
                </c:pt>
                <c:pt idx="1827">
                  <c:v>5.2888045014829396E-2</c:v>
                </c:pt>
                <c:pt idx="1828">
                  <c:v>3.1498018127893122E-2</c:v>
                </c:pt>
                <c:pt idx="1829">
                  <c:v>4.935560052110763E-3</c:v>
                </c:pt>
                <c:pt idx="1830">
                  <c:v>1.3165119050918869E-2</c:v>
                </c:pt>
                <c:pt idx="1831">
                  <c:v>8.1120381406436237E-3</c:v>
                </c:pt>
                <c:pt idx="1832">
                  <c:v>3.9288022840036595E-2</c:v>
                </c:pt>
                <c:pt idx="1833">
                  <c:v>3.146309282922638E-2</c:v>
                </c:pt>
                <c:pt idx="1834">
                  <c:v>3.5388585525403998E-2</c:v>
                </c:pt>
                <c:pt idx="1835">
                  <c:v>1.1748593286581479E-2</c:v>
                </c:pt>
                <c:pt idx="1836">
                  <c:v>1.0462566177897276E-2</c:v>
                </c:pt>
                <c:pt idx="1837">
                  <c:v>1.7089225822546222E-2</c:v>
                </c:pt>
                <c:pt idx="1838">
                  <c:v>2.7271391745433381E-2</c:v>
                </c:pt>
                <c:pt idx="1839">
                  <c:v>5.9368572774898144E-3</c:v>
                </c:pt>
                <c:pt idx="1840">
                  <c:v>1.0461124816364999E-2</c:v>
                </c:pt>
                <c:pt idx="1841">
                  <c:v>1.8178229897164399E-2</c:v>
                </c:pt>
                <c:pt idx="1842">
                  <c:v>2.0320813814895918E-2</c:v>
                </c:pt>
                <c:pt idx="1843">
                  <c:v>1.2334728497380603E-2</c:v>
                </c:pt>
                <c:pt idx="1844">
                  <c:v>1.6614075449732518E-2</c:v>
                </c:pt>
                <c:pt idx="1845">
                  <c:v>9.5403719821492913E-3</c:v>
                </c:pt>
                <c:pt idx="1846">
                  <c:v>1.1971505391246501E-2</c:v>
                </c:pt>
                <c:pt idx="1847">
                  <c:v>2.2623444299692326E-2</c:v>
                </c:pt>
                <c:pt idx="1848">
                  <c:v>1.325088006208942E-2</c:v>
                </c:pt>
                <c:pt idx="1849">
                  <c:v>2.2155999667378107E-2</c:v>
                </c:pt>
                <c:pt idx="1850">
                  <c:v>4.1553510546885834E-3</c:v>
                </c:pt>
                <c:pt idx="1851">
                  <c:v>8.9606674612634097E-3</c:v>
                </c:pt>
                <c:pt idx="1852">
                  <c:v>1.7285306427918066E-2</c:v>
                </c:pt>
                <c:pt idx="1853">
                  <c:v>2.8360284946087534E-2</c:v>
                </c:pt>
                <c:pt idx="1854">
                  <c:v>2.549186462288993E-2</c:v>
                </c:pt>
                <c:pt idx="1855">
                  <c:v>2.0738309726418495E-2</c:v>
                </c:pt>
                <c:pt idx="1856">
                  <c:v>1.9377941624857942E-2</c:v>
                </c:pt>
                <c:pt idx="1857">
                  <c:v>1.721983535216343E-2</c:v>
                </c:pt>
                <c:pt idx="1858">
                  <c:v>2.3168168084929455E-2</c:v>
                </c:pt>
                <c:pt idx="1859">
                  <c:v>3.546619730021898E-2</c:v>
                </c:pt>
                <c:pt idx="1860">
                  <c:v>3.2823682678714973E-2</c:v>
                </c:pt>
                <c:pt idx="1861">
                  <c:v>3.8496493610887826E-2</c:v>
                </c:pt>
                <c:pt idx="1862">
                  <c:v>3.624730437674973E-2</c:v>
                </c:pt>
                <c:pt idx="1863">
                  <c:v>6.742024004213211E-2</c:v>
                </c:pt>
                <c:pt idx="1864">
                  <c:v>6.0012196136042355E-2</c:v>
                </c:pt>
                <c:pt idx="1865">
                  <c:v>4.8056268536740866E-2</c:v>
                </c:pt>
                <c:pt idx="1866">
                  <c:v>5.3146492224963274E-2</c:v>
                </c:pt>
                <c:pt idx="1867">
                  <c:v>1.6219031515924274E-2</c:v>
                </c:pt>
                <c:pt idx="1868">
                  <c:v>6.8548936995869948E-4</c:v>
                </c:pt>
                <c:pt idx="1869">
                  <c:v>2.0621448568339938E-2</c:v>
                </c:pt>
                <c:pt idx="1870">
                  <c:v>1.3079801535604403E-2</c:v>
                </c:pt>
                <c:pt idx="1871">
                  <c:v>2.1306150733154085E-2</c:v>
                </c:pt>
                <c:pt idx="1872">
                  <c:v>5.4066857000304907E-3</c:v>
                </c:pt>
                <c:pt idx="1873">
                  <c:v>2.4507802755218005E-2</c:v>
                </c:pt>
                <c:pt idx="1874">
                  <c:v>2.4833384150566846E-3</c:v>
                </c:pt>
                <c:pt idx="1875">
                  <c:v>1.082828394822186E-2</c:v>
                </c:pt>
                <c:pt idx="1876">
                  <c:v>2.0291099592538182E-2</c:v>
                </c:pt>
                <c:pt idx="1877">
                  <c:v>2.902963106688472E-2</c:v>
                </c:pt>
                <c:pt idx="1878">
                  <c:v>2.2065471075754638E-2</c:v>
                </c:pt>
                <c:pt idx="1879">
                  <c:v>1.6076447598192756E-2</c:v>
                </c:pt>
                <c:pt idx="1880">
                  <c:v>1.4848130387781691E-2</c:v>
                </c:pt>
                <c:pt idx="1881">
                  <c:v>7.0958782603875049E-3</c:v>
                </c:pt>
                <c:pt idx="1882">
                  <c:v>4.5840452365773204E-3</c:v>
                </c:pt>
                <c:pt idx="1883">
                  <c:v>5.2894364830778614E-3</c:v>
                </c:pt>
                <c:pt idx="1884">
                  <c:v>2.2864262549546805E-3</c:v>
                </c:pt>
                <c:pt idx="1885">
                  <c:v>9.7867339302048408E-3</c:v>
                </c:pt>
                <c:pt idx="1886">
                  <c:v>1.4071957202649888E-2</c:v>
                </c:pt>
                <c:pt idx="1887">
                  <c:v>6.2153726751115667E-3</c:v>
                </c:pt>
                <c:pt idx="1888">
                  <c:v>1.8362391551403946E-2</c:v>
                </c:pt>
                <c:pt idx="1889">
                  <c:v>-1.8036810156055105E-3</c:v>
                </c:pt>
                <c:pt idx="1890">
                  <c:v>1.0218643457050198E-2</c:v>
                </c:pt>
                <c:pt idx="1891">
                  <c:v>8.5540371982149293E-3</c:v>
                </c:pt>
                <c:pt idx="1892">
                  <c:v>-3.7319455608836654E-3</c:v>
                </c:pt>
                <c:pt idx="1893">
                  <c:v>1.3153532721678633E-2</c:v>
                </c:pt>
                <c:pt idx="1894">
                  <c:v>7.2193364193253329E-3</c:v>
                </c:pt>
                <c:pt idx="1895">
                  <c:v>1.5781522853895835E-2</c:v>
                </c:pt>
                <c:pt idx="1896">
                  <c:v>5.9322005710009153E-3</c:v>
                </c:pt>
                <c:pt idx="1897">
                  <c:v>9.1277545250436562E-3</c:v>
                </c:pt>
                <c:pt idx="1898">
                  <c:v>6.2432574770629485E-3</c:v>
                </c:pt>
                <c:pt idx="1899">
                  <c:v>8.9771876819025979E-3</c:v>
                </c:pt>
                <c:pt idx="1900">
                  <c:v>7.7927765612440065E-3</c:v>
                </c:pt>
                <c:pt idx="1901">
                  <c:v>8.2779055908196366E-3</c:v>
                </c:pt>
                <c:pt idx="1902">
                  <c:v>1.0265598580813261E-2</c:v>
                </c:pt>
                <c:pt idx="1903">
                  <c:v>2.4135986916872247E-3</c:v>
                </c:pt>
                <c:pt idx="1904">
                  <c:v>-1.0261884303018543E-2</c:v>
                </c:pt>
                <c:pt idx="1905">
                  <c:v>1.2559525459433989E-2</c:v>
                </c:pt>
                <c:pt idx="1906">
                  <c:v>7.7156637192671235E-3</c:v>
                </c:pt>
                <c:pt idx="1907">
                  <c:v>4.5433711228760713E-3</c:v>
                </c:pt>
                <c:pt idx="1908">
                  <c:v>-3.072051445519306E-3</c:v>
                </c:pt>
                <c:pt idx="1909">
                  <c:v>-3.3854311611275882E-2</c:v>
                </c:pt>
                <c:pt idx="1910">
                  <c:v>1.9424453252764919E-5</c:v>
                </c:pt>
                <c:pt idx="1911">
                  <c:v>-1.8541951936136599E-3</c:v>
                </c:pt>
                <c:pt idx="1912">
                  <c:v>1.1049865565318624E-2</c:v>
                </c:pt>
                <c:pt idx="1913">
                  <c:v>4.056817362862766E-4</c:v>
                </c:pt>
                <c:pt idx="1914">
                  <c:v>9.2498267594312168E-3</c:v>
                </c:pt>
                <c:pt idx="1915">
                  <c:v>-3.1864290268037807E-3</c:v>
                </c:pt>
                <c:pt idx="1916">
                  <c:v>-2.223000803836239E-3</c:v>
                </c:pt>
                <c:pt idx="1917">
                  <c:v>6.5860243368351034E-3</c:v>
                </c:pt>
                <c:pt idx="1918">
                  <c:v>-1.4673171272555921E-2</c:v>
                </c:pt>
                <c:pt idx="1919">
                  <c:v>3.27870388336059E-3</c:v>
                </c:pt>
                <c:pt idx="1920">
                  <c:v>-1.127227873714555E-2</c:v>
                </c:pt>
                <c:pt idx="1921">
                  <c:v>-2.5563932699503842E-3</c:v>
                </c:pt>
                <c:pt idx="1922">
                  <c:v>-4.0068076613909145E-3</c:v>
                </c:pt>
                <c:pt idx="1923">
                  <c:v>-1.5329267954652551E-3</c:v>
                </c:pt>
                <c:pt idx="1924">
                  <c:v>-1.1810849017379494E-2</c:v>
                </c:pt>
                <c:pt idx="1925">
                  <c:v>-3.8506915763505838E-3</c:v>
                </c:pt>
                <c:pt idx="1926">
                  <c:v>3.5804141142556198E-3</c:v>
                </c:pt>
                <c:pt idx="1927">
                  <c:v>1.085361864900075E-2</c:v>
                </c:pt>
                <c:pt idx="1928">
                  <c:v>-8.408681431382875E-4</c:v>
                </c:pt>
                <c:pt idx="1929">
                  <c:v>-4.892529866674059E-4</c:v>
                </c:pt>
                <c:pt idx="1930">
                  <c:v>4.6666851456606704E-3</c:v>
                </c:pt>
                <c:pt idx="1931">
                  <c:v>8.2451977714333245E-3</c:v>
                </c:pt>
                <c:pt idx="1932">
                  <c:v>1.0372758267039943E-2</c:v>
                </c:pt>
                <c:pt idx="1933">
                  <c:v>5.4266263824597394E-4</c:v>
                </c:pt>
                <c:pt idx="1934">
                  <c:v>1.2710646672395156E-2</c:v>
                </c:pt>
                <c:pt idx="1935">
                  <c:v>-8.4444382847797769E-4</c:v>
                </c:pt>
                <c:pt idx="1936">
                  <c:v>8.617346231671149E-3</c:v>
                </c:pt>
                <c:pt idx="1937">
                  <c:v>-4.4165645702247966E-3</c:v>
                </c:pt>
                <c:pt idx="1938">
                  <c:v>-5.3895556725891847E-3</c:v>
                </c:pt>
                <c:pt idx="1939">
                  <c:v>-9.2433406325359655E-3</c:v>
                </c:pt>
                <c:pt idx="1940">
                  <c:v>-3.3211242619951772E-3</c:v>
                </c:pt>
                <c:pt idx="1941">
                  <c:v>-6.2987498960556587E-3</c:v>
                </c:pt>
                <c:pt idx="1942">
                  <c:v>-2.6852620783324554E-3</c:v>
                </c:pt>
                <c:pt idx="1943">
                  <c:v>-2.1917676081714111E-3</c:v>
                </c:pt>
                <c:pt idx="1944">
                  <c:v>5.950938270920531E-3</c:v>
                </c:pt>
                <c:pt idx="1945">
                  <c:v>1.9422790143304599E-3</c:v>
                </c:pt>
                <c:pt idx="1946">
                  <c:v>1.3650636139368575E-2</c:v>
                </c:pt>
                <c:pt idx="1947">
                  <c:v>1.3106522160933559E-3</c:v>
                </c:pt>
                <c:pt idx="1948">
                  <c:v>9.7712115752418439E-3</c:v>
                </c:pt>
                <c:pt idx="1949">
                  <c:v>2.9919283754192426E-3</c:v>
                </c:pt>
                <c:pt idx="1950">
                  <c:v>1.3432158993264408E-2</c:v>
                </c:pt>
                <c:pt idx="1951">
                  <c:v>-1.8817861795603847E-3</c:v>
                </c:pt>
                <c:pt idx="1952">
                  <c:v>1.1491587437979877E-2</c:v>
                </c:pt>
                <c:pt idx="1953">
                  <c:v>5.9925160074285558E-3</c:v>
                </c:pt>
                <c:pt idx="1954">
                  <c:v>8.0626437896720912E-3</c:v>
                </c:pt>
                <c:pt idx="1955">
                  <c:v>6.0507802755218002E-3</c:v>
                </c:pt>
                <c:pt idx="1956">
                  <c:v>-1.533641932533193E-2</c:v>
                </c:pt>
                <c:pt idx="1957">
                  <c:v>3.6204784211547529E-3</c:v>
                </c:pt>
                <c:pt idx="1958">
                  <c:v>1.3740055991351832E-2</c:v>
                </c:pt>
                <c:pt idx="1959">
                  <c:v>8.7156360007761176E-3</c:v>
                </c:pt>
                <c:pt idx="1960">
                  <c:v>-1.9062172575325001E-3</c:v>
                </c:pt>
                <c:pt idx="1961">
                  <c:v>1.7615988025611887E-2</c:v>
                </c:pt>
                <c:pt idx="1962">
                  <c:v>5.3373506666297092E-3</c:v>
                </c:pt>
                <c:pt idx="1963">
                  <c:v>8.0604817473736729E-3</c:v>
                </c:pt>
                <c:pt idx="1964">
                  <c:v>9.6511350722066694E-3</c:v>
                </c:pt>
                <c:pt idx="1965">
                  <c:v>9.7046871968290045E-3</c:v>
                </c:pt>
                <c:pt idx="1966">
                  <c:v>2.1585719433434045E-2</c:v>
                </c:pt>
                <c:pt idx="1967">
                  <c:v>5.6433184577431607E-3</c:v>
                </c:pt>
                <c:pt idx="1968">
                  <c:v>-4.7425728303351162E-3</c:v>
                </c:pt>
                <c:pt idx="1969">
                  <c:v>1.4229231920614243E-2</c:v>
                </c:pt>
                <c:pt idx="1970">
                  <c:v>1.16575103251379E-2</c:v>
                </c:pt>
                <c:pt idx="1971">
                  <c:v>-8.3736452587521138E-4</c:v>
                </c:pt>
                <c:pt idx="1972">
                  <c:v>6.3239737228705274E-3</c:v>
                </c:pt>
                <c:pt idx="1973">
                  <c:v>5.0871691105136233E-3</c:v>
                </c:pt>
                <c:pt idx="1974">
                  <c:v>1.3116722565623528E-2</c:v>
                </c:pt>
                <c:pt idx="1975">
                  <c:v>8.5116279069767445E-3</c:v>
                </c:pt>
                <c:pt idx="1976">
                  <c:v>8.6824292485517089E-3</c:v>
                </c:pt>
                <c:pt idx="1977">
                  <c:v>1.0491282534578818E-2</c:v>
                </c:pt>
                <c:pt idx="1978">
                  <c:v>2.6627269451451066E-2</c:v>
                </c:pt>
                <c:pt idx="1979">
                  <c:v>1.8154170246971756E-2</c:v>
                </c:pt>
                <c:pt idx="1980">
                  <c:v>1.1920392493832636E-2</c:v>
                </c:pt>
                <c:pt idx="1981">
                  <c:v>5.5810072899631347E-4</c:v>
                </c:pt>
                <c:pt idx="1982">
                  <c:v>8.0508357125038121E-3</c:v>
                </c:pt>
                <c:pt idx="1983">
                  <c:v>1.9388363777475957E-2</c:v>
                </c:pt>
                <c:pt idx="1984">
                  <c:v>1.7837292457798599E-2</c:v>
                </c:pt>
                <c:pt idx="1985">
                  <c:v>1.1053579843113342E-2</c:v>
                </c:pt>
                <c:pt idx="1986">
                  <c:v>8.8736868364886218E-3</c:v>
                </c:pt>
                <c:pt idx="1987">
                  <c:v>1.8473764448263435E-3</c:v>
                </c:pt>
                <c:pt idx="1988">
                  <c:v>1.0818970535244062E-2</c:v>
                </c:pt>
                <c:pt idx="1989">
                  <c:v>9.7666657427169668E-3</c:v>
                </c:pt>
                <c:pt idx="1990">
                  <c:v>1.3913019375225214E-2</c:v>
                </c:pt>
                <c:pt idx="1991">
                  <c:v>1.7398675056129944E-4</c:v>
                </c:pt>
                <c:pt idx="1992">
                  <c:v>1.4898189982537351E-2</c:v>
                </c:pt>
                <c:pt idx="1993">
                  <c:v>5.872217756465339E-3</c:v>
                </c:pt>
                <c:pt idx="1994">
                  <c:v>5.4165756576211995E-3</c:v>
                </c:pt>
                <c:pt idx="1995">
                  <c:v>-3.1312803170995373E-3</c:v>
                </c:pt>
                <c:pt idx="1996">
                  <c:v>1.8113036006319819E-2</c:v>
                </c:pt>
                <c:pt idx="1997">
                  <c:v>1.3890290212600827E-2</c:v>
                </c:pt>
                <c:pt idx="1998">
                  <c:v>1.0257172159547634E-2</c:v>
                </c:pt>
                <c:pt idx="1999">
                  <c:v>8.3783574022230235E-3</c:v>
                </c:pt>
                <c:pt idx="2000">
                  <c:v>1.5537877317958809E-2</c:v>
                </c:pt>
                <c:pt idx="2001">
                  <c:v>5.8777060176843973E-3</c:v>
                </c:pt>
                <c:pt idx="2002">
                  <c:v>1.3972558693904704E-2</c:v>
                </c:pt>
                <c:pt idx="2003">
                  <c:v>9.9384095129861124E-3</c:v>
                </c:pt>
                <c:pt idx="2004">
                  <c:v>8.3569032901848819E-3</c:v>
                </c:pt>
                <c:pt idx="2005">
                  <c:v>4.8944479862516287E-3</c:v>
                </c:pt>
                <c:pt idx="2006">
                  <c:v>9.8662305624081827E-3</c:v>
                </c:pt>
                <c:pt idx="2007">
                  <c:v>6.6207278875738008E-3</c:v>
                </c:pt>
                <c:pt idx="2008">
                  <c:v>1.8352967264462121E-3</c:v>
                </c:pt>
                <c:pt idx="2009">
                  <c:v>4.3565429498018133E-3</c:v>
                </c:pt>
                <c:pt idx="2010">
                  <c:v>-8.9248551708844979E-4</c:v>
                </c:pt>
                <c:pt idx="2011">
                  <c:v>1.1894891482107714E-2</c:v>
                </c:pt>
                <c:pt idx="2012">
                  <c:v>7.3927987360368104E-3</c:v>
                </c:pt>
                <c:pt idx="2013">
                  <c:v>-6.7919727250048507E-3</c:v>
                </c:pt>
                <c:pt idx="2014">
                  <c:v>1.1208304459905203E-2</c:v>
                </c:pt>
                <c:pt idx="2015">
                  <c:v>5.9966183440973474E-3</c:v>
                </c:pt>
                <c:pt idx="2016">
                  <c:v>1.2809934307176318E-2</c:v>
                </c:pt>
                <c:pt idx="2017">
                  <c:v>6.9967569365523737E-3</c:v>
                </c:pt>
                <c:pt idx="2018">
                  <c:v>4.1696870582365499E-4</c:v>
                </c:pt>
                <c:pt idx="2019">
                  <c:v>4.1985697258641241E-3</c:v>
                </c:pt>
                <c:pt idx="2020">
                  <c:v>1.8083709842836158E-2</c:v>
                </c:pt>
                <c:pt idx="2021">
                  <c:v>2.2947418022562852E-2</c:v>
                </c:pt>
                <c:pt idx="2022">
                  <c:v>-1.0288050558527595E-4</c:v>
                </c:pt>
                <c:pt idx="2023">
                  <c:v>1.1511378440557697E-2</c:v>
                </c:pt>
                <c:pt idx="2024">
                  <c:v>7.8978850791362933E-3</c:v>
                </c:pt>
                <c:pt idx="2025">
                  <c:v>3.2154059373007736E-3</c:v>
                </c:pt>
                <c:pt idx="2026">
                  <c:v>1.8621559442303964E-2</c:v>
                </c:pt>
                <c:pt idx="2027">
                  <c:v>1.1874601546691798E-2</c:v>
                </c:pt>
                <c:pt idx="2028">
                  <c:v>2.5201873769991962E-2</c:v>
                </c:pt>
                <c:pt idx="2029">
                  <c:v>1.8106383568478535E-2</c:v>
                </c:pt>
                <c:pt idx="2030">
                  <c:v>1.8091581894281675E-2</c:v>
                </c:pt>
                <c:pt idx="2031">
                  <c:v>1.5419519361365966E-2</c:v>
                </c:pt>
                <c:pt idx="2032">
                  <c:v>2.3239127421903153E-2</c:v>
                </c:pt>
                <c:pt idx="2033">
                  <c:v>2.5658064694958009E-2</c:v>
                </c:pt>
                <c:pt idx="2034">
                  <c:v>3.6410067355933148E-2</c:v>
                </c:pt>
                <c:pt idx="2035">
                  <c:v>3.8707763949330599E-2</c:v>
                </c:pt>
                <c:pt idx="2036">
                  <c:v>3.525082462510741E-2</c:v>
                </c:pt>
                <c:pt idx="2037">
                  <c:v>6.5083571250381139E-2</c:v>
                </c:pt>
                <c:pt idx="2038">
                  <c:v>5.41932533192893E-2</c:v>
                </c:pt>
                <c:pt idx="2039">
                  <c:v>5.6805166726723401E-2</c:v>
                </c:pt>
                <c:pt idx="2040">
                  <c:v>4.8022174792804281E-2</c:v>
                </c:pt>
                <c:pt idx="2041">
                  <c:v>5.3152091360146356E-2</c:v>
                </c:pt>
                <c:pt idx="2042">
                  <c:v>3.5889070598996591E-2</c:v>
                </c:pt>
                <c:pt idx="2043">
                  <c:v>3.0542949801812793E-2</c:v>
                </c:pt>
                <c:pt idx="2044">
                  <c:v>3.6945311417246447E-2</c:v>
                </c:pt>
                <c:pt idx="2045">
                  <c:v>3.6561742938714413E-2</c:v>
                </c:pt>
                <c:pt idx="2046">
                  <c:v>3.2343598414502316E-2</c:v>
                </c:pt>
                <c:pt idx="2047">
                  <c:v>2.5807578235440862E-2</c:v>
                </c:pt>
                <c:pt idx="2048">
                  <c:v>3.9266180669124379E-2</c:v>
                </c:pt>
                <c:pt idx="2049">
                  <c:v>3.2618898467167451E-2</c:v>
                </c:pt>
                <c:pt idx="2050">
                  <c:v>3.982437564099011E-2</c:v>
                </c:pt>
                <c:pt idx="2051">
                  <c:v>4.0760484519222775E-2</c:v>
                </c:pt>
                <c:pt idx="2052">
                  <c:v>3.6942317820217868E-2</c:v>
                </c:pt>
                <c:pt idx="2053">
                  <c:v>3.2499265459988359E-2</c:v>
                </c:pt>
                <c:pt idx="2054">
                  <c:v>2.8266097513651361E-2</c:v>
                </c:pt>
                <c:pt idx="2055">
                  <c:v>2.5429664329073925E-2</c:v>
                </c:pt>
                <c:pt idx="2056">
                  <c:v>2.1925160074285556E-2</c:v>
                </c:pt>
                <c:pt idx="2057">
                  <c:v>2.7018432796518561E-2</c:v>
                </c:pt>
                <c:pt idx="2058">
                  <c:v>2.9727305485489373E-2</c:v>
                </c:pt>
                <c:pt idx="2059">
                  <c:v>1.9095434764531419E-2</c:v>
                </c:pt>
                <c:pt idx="2060">
                  <c:v>2.4601934750672176E-2</c:v>
                </c:pt>
                <c:pt idx="2061">
                  <c:v>2.5827313801036676E-2</c:v>
                </c:pt>
                <c:pt idx="2062">
                  <c:v>3.4850791362918201E-2</c:v>
                </c:pt>
                <c:pt idx="2063">
                  <c:v>3.5168001773983423E-2</c:v>
                </c:pt>
                <c:pt idx="2064">
                  <c:v>2.9849932089697041E-2</c:v>
                </c:pt>
                <c:pt idx="2065">
                  <c:v>2.2660309892729442E-2</c:v>
                </c:pt>
                <c:pt idx="2066">
                  <c:v>2.6665299221110404E-2</c:v>
                </c:pt>
                <c:pt idx="2067">
                  <c:v>2.9592593619203373E-2</c:v>
                </c:pt>
                <c:pt idx="2068">
                  <c:v>2.6045624636194808E-2</c:v>
                </c:pt>
                <c:pt idx="2069">
                  <c:v>1.208864373423511E-2</c:v>
                </c:pt>
                <c:pt idx="2070">
                  <c:v>1.2449039554286665E-2</c:v>
                </c:pt>
                <c:pt idx="2071">
                  <c:v>2.5885079136291823E-2</c:v>
                </c:pt>
                <c:pt idx="2072">
                  <c:v>1.4212878010921087E-2</c:v>
                </c:pt>
                <c:pt idx="2073">
                  <c:v>1.8846744463231424E-2</c:v>
                </c:pt>
                <c:pt idx="2074">
                  <c:v>8.3657732073065955E-3</c:v>
                </c:pt>
                <c:pt idx="2075">
                  <c:v>-3.0239598636250245E-3</c:v>
                </c:pt>
                <c:pt idx="2076">
                  <c:v>2.084253125259861E-2</c:v>
                </c:pt>
                <c:pt idx="2077">
                  <c:v>1.6651828034481802E-3</c:v>
                </c:pt>
                <c:pt idx="2078">
                  <c:v>4.9382265709454779E-3</c:v>
                </c:pt>
                <c:pt idx="2079">
                  <c:v>6.4979349724201014E-3</c:v>
                </c:pt>
                <c:pt idx="2080">
                  <c:v>6.9358316933226163E-3</c:v>
                </c:pt>
                <c:pt idx="2081">
                  <c:v>3.0282562297308534E-2</c:v>
                </c:pt>
                <c:pt idx="2082">
                  <c:v>1.3369238018682263E-2</c:v>
                </c:pt>
                <c:pt idx="2083">
                  <c:v>7.7982648224630647E-3</c:v>
                </c:pt>
                <c:pt idx="2084">
                  <c:v>3.7189289575075535E-3</c:v>
                </c:pt>
                <c:pt idx="2085">
                  <c:v>4.4670122238545341E-3</c:v>
                </c:pt>
                <c:pt idx="2086">
                  <c:v>1.0899187848213544E-2</c:v>
                </c:pt>
                <c:pt idx="2087">
                  <c:v>-3.8846300967375334E-3</c:v>
                </c:pt>
                <c:pt idx="2088">
                  <c:v>1.1027912520442388E-2</c:v>
                </c:pt>
                <c:pt idx="2089">
                  <c:v>-3.8278016464783661E-3</c:v>
                </c:pt>
                <c:pt idx="2090">
                  <c:v>2.5723702081658674E-3</c:v>
                </c:pt>
                <c:pt idx="2091">
                  <c:v>1.0311334090972088E-2</c:v>
                </c:pt>
                <c:pt idx="2092">
                  <c:v>3.632840868143139E-3</c:v>
                </c:pt>
                <c:pt idx="2093">
                  <c:v>1.3964963827369238E-2</c:v>
                </c:pt>
                <c:pt idx="2094">
                  <c:v>-3.4101449677079584E-3</c:v>
                </c:pt>
                <c:pt idx="2095">
                  <c:v>9.0389999168445281E-3</c:v>
                </c:pt>
                <c:pt idx="2096">
                  <c:v>2.8457687723480334E-2</c:v>
                </c:pt>
                <c:pt idx="2097">
                  <c:v>8.1686947362585582E-3</c:v>
                </c:pt>
                <c:pt idx="2098">
                  <c:v>1.6152507137511433E-2</c:v>
                </c:pt>
                <c:pt idx="2099">
                  <c:v>2.9163455941458548E-2</c:v>
                </c:pt>
                <c:pt idx="2100">
                  <c:v>3.4928236826787147E-2</c:v>
                </c:pt>
                <c:pt idx="2101">
                  <c:v>2.134185214956898E-2</c:v>
                </c:pt>
                <c:pt idx="2102">
                  <c:v>8.9995287856529105E-3</c:v>
                </c:pt>
                <c:pt idx="2103">
                  <c:v>2.5835629348338277E-2</c:v>
                </c:pt>
                <c:pt idx="2104">
                  <c:v>3.1849433156858946E-2</c:v>
                </c:pt>
                <c:pt idx="2105">
                  <c:v>1.6336502480804947E-2</c:v>
                </c:pt>
                <c:pt idx="2106">
                  <c:v>2.1246611414474599E-2</c:v>
                </c:pt>
                <c:pt idx="2107">
                  <c:v>1.4100174626493335E-2</c:v>
                </c:pt>
                <c:pt idx="2108">
                  <c:v>1.4430357291349059E-2</c:v>
                </c:pt>
                <c:pt idx="2109">
                  <c:v>6.9532943426559865E-3</c:v>
                </c:pt>
                <c:pt idx="2110">
                  <c:v>1.2617124483743105E-2</c:v>
                </c:pt>
                <c:pt idx="2111">
                  <c:v>6.699836460903069E-3</c:v>
                </c:pt>
                <c:pt idx="2112">
                  <c:v>-1.5458602433683511E-3</c:v>
                </c:pt>
                <c:pt idx="2113">
                  <c:v>-1.5753083682124348E-2</c:v>
                </c:pt>
                <c:pt idx="2114">
                  <c:v>1.6279956759154032E-4</c:v>
                </c:pt>
                <c:pt idx="2115">
                  <c:v>5.4158549768550607E-3</c:v>
                </c:pt>
                <c:pt idx="2116">
                  <c:v>6.8930343432103561E-3</c:v>
                </c:pt>
                <c:pt idx="2117">
                  <c:v>-2.6238046400753941E-3</c:v>
                </c:pt>
                <c:pt idx="2118">
                  <c:v>9.5725808686975087E-3</c:v>
                </c:pt>
                <c:pt idx="2119">
                  <c:v>6.5243229758571945E-3</c:v>
                </c:pt>
                <c:pt idx="2120">
                  <c:v>1.2550655542312278E-2</c:v>
                </c:pt>
                <c:pt idx="2121">
                  <c:v>3.1359148487956315E-3</c:v>
                </c:pt>
                <c:pt idx="2122">
                  <c:v>1.4951409485267624E-2</c:v>
                </c:pt>
                <c:pt idx="2123">
                  <c:v>1.5758571943343406E-2</c:v>
                </c:pt>
                <c:pt idx="2124">
                  <c:v>5.6784100673559334E-3</c:v>
                </c:pt>
                <c:pt idx="2125">
                  <c:v>1.5946558749341689E-2</c:v>
                </c:pt>
                <c:pt idx="2126">
                  <c:v>8.5008176954846585E-3</c:v>
                </c:pt>
                <c:pt idx="2127">
                  <c:v>7.1779804307453513E-3</c:v>
                </c:pt>
                <c:pt idx="2128">
                  <c:v>4.8144912270975965E-3</c:v>
                </c:pt>
                <c:pt idx="2129">
                  <c:v>7.6134933614214056E-3</c:v>
                </c:pt>
                <c:pt idx="2130">
                  <c:v>1.3914460736757492E-2</c:v>
                </c:pt>
                <c:pt idx="2131">
                  <c:v>1.1981650358954458E-2</c:v>
                </c:pt>
                <c:pt idx="2132">
                  <c:v>6.3018543670482581E-3</c:v>
                </c:pt>
                <c:pt idx="2133">
                  <c:v>-1.9622363278543114E-3</c:v>
                </c:pt>
                <c:pt idx="2134">
                  <c:v>6.3639437869002415E-3</c:v>
                </c:pt>
                <c:pt idx="2135">
                  <c:v>1.4057044654489011E-2</c:v>
                </c:pt>
                <c:pt idx="2136">
                  <c:v>1.1688000665243785E-3</c:v>
                </c:pt>
                <c:pt idx="2137">
                  <c:v>-1.0310114477367852E-3</c:v>
                </c:pt>
                <c:pt idx="2138">
                  <c:v>8.1272278737145563E-3</c:v>
                </c:pt>
                <c:pt idx="2139">
                  <c:v>1.2978462732488844E-2</c:v>
                </c:pt>
                <c:pt idx="2140">
                  <c:v>-9.1041383707070995E-4</c:v>
                </c:pt>
                <c:pt idx="2141">
                  <c:v>3.4102891038611861E-3</c:v>
                </c:pt>
                <c:pt idx="2142">
                  <c:v>1.4882833938520386E-2</c:v>
                </c:pt>
                <c:pt idx="2143">
                  <c:v>2.2505696149901599E-3</c:v>
                </c:pt>
                <c:pt idx="2144">
                  <c:v>4.7838124012528765E-3</c:v>
                </c:pt>
                <c:pt idx="2145">
                  <c:v>1.7637109515757962E-2</c:v>
                </c:pt>
                <c:pt idx="2146">
                  <c:v>6.351581339911855E-3</c:v>
                </c:pt>
                <c:pt idx="2147">
                  <c:v>1.4287939684563572E-2</c:v>
                </c:pt>
                <c:pt idx="2148">
                  <c:v>1.2292596391052471E-2</c:v>
                </c:pt>
                <c:pt idx="2149">
                  <c:v>1.6459018211048591E-2</c:v>
                </c:pt>
                <c:pt idx="2150">
                  <c:v>3.5129805693378058E-3</c:v>
                </c:pt>
                <c:pt idx="2151">
                  <c:v>5.320664135044488E-2</c:v>
                </c:pt>
                <c:pt idx="2152">
                  <c:v>1.8163206475039502E-2</c:v>
                </c:pt>
                <c:pt idx="2153">
                  <c:v>6.6146852565346342E-3</c:v>
                </c:pt>
                <c:pt idx="2154">
                  <c:v>3.5060786650774736E-2</c:v>
                </c:pt>
                <c:pt idx="2155">
                  <c:v>2.5123430440446824E-2</c:v>
                </c:pt>
                <c:pt idx="2156">
                  <c:v>7.5769603902763535E-3</c:v>
                </c:pt>
                <c:pt idx="2157">
                  <c:v>2.4628987997893394E-2</c:v>
                </c:pt>
                <c:pt idx="2158">
                  <c:v>1.1234415278432242E-2</c:v>
                </c:pt>
                <c:pt idx="2159">
                  <c:v>1.219962857222053E-2</c:v>
                </c:pt>
                <c:pt idx="2160">
                  <c:v>6.865814785043103E-3</c:v>
                </c:pt>
                <c:pt idx="2161">
                  <c:v>8.398037530836823E-3</c:v>
                </c:pt>
                <c:pt idx="2162">
                  <c:v>2.6287385314743467E-2</c:v>
                </c:pt>
                <c:pt idx="2163">
                  <c:v>8.8247359813731739E-3</c:v>
                </c:pt>
                <c:pt idx="2164">
                  <c:v>1.1329378828616571E-2</c:v>
                </c:pt>
                <c:pt idx="2165">
                  <c:v>2.0813648584971034E-2</c:v>
                </c:pt>
                <c:pt idx="2166">
                  <c:v>2.2432685644593511E-2</c:v>
                </c:pt>
                <c:pt idx="2167">
                  <c:v>1.1851816947085401E-2</c:v>
                </c:pt>
                <c:pt idx="2168">
                  <c:v>1.5532610804667793E-3</c:v>
                </c:pt>
                <c:pt idx="2169">
                  <c:v>-2.2461291127311028E-2</c:v>
                </c:pt>
                <c:pt idx="2170">
                  <c:v>3.0365828644288609E-3</c:v>
                </c:pt>
                <c:pt idx="2171">
                  <c:v>1.3102752446156832E-2</c:v>
                </c:pt>
                <c:pt idx="2172">
                  <c:v>-6.2530698228788423E-3</c:v>
                </c:pt>
                <c:pt idx="2173">
                  <c:v>2.0630651107353716E-2</c:v>
                </c:pt>
                <c:pt idx="2174">
                  <c:v>1.8352412894642018E-3</c:v>
                </c:pt>
                <c:pt idx="2175">
                  <c:v>6.3464811375668713E-3</c:v>
                </c:pt>
                <c:pt idx="2176">
                  <c:v>1.0660531640657483E-2</c:v>
                </c:pt>
                <c:pt idx="2177">
                  <c:v>1.2897857360645287E-2</c:v>
                </c:pt>
                <c:pt idx="2178">
                  <c:v>4.1983313468414779E-3</c:v>
                </c:pt>
                <c:pt idx="2179">
                  <c:v>1.3678576378301966E-2</c:v>
                </c:pt>
                <c:pt idx="2180">
                  <c:v>1.4315769049532944E-2</c:v>
                </c:pt>
                <c:pt idx="2181">
                  <c:v>9.8443329545139582E-3</c:v>
                </c:pt>
                <c:pt idx="2182">
                  <c:v>1.6931951104581868E-2</c:v>
                </c:pt>
                <c:pt idx="2183">
                  <c:v>1.5611497630069021E-2</c:v>
                </c:pt>
                <c:pt idx="2184">
                  <c:v>1.5198769298999363E-2</c:v>
                </c:pt>
                <c:pt idx="2185">
                  <c:v>1.4257948277295783E-2</c:v>
                </c:pt>
                <c:pt idx="2186">
                  <c:v>1.3190620062643791E-2</c:v>
                </c:pt>
                <c:pt idx="2187">
                  <c:v>-2.3036449815672039E-3</c:v>
                </c:pt>
                <c:pt idx="2188">
                  <c:v>1.8175568922027884E-2</c:v>
                </c:pt>
                <c:pt idx="2189">
                  <c:v>2.2564293039886909E-2</c:v>
                </c:pt>
                <c:pt idx="2190">
                  <c:v>1.2517060731213793E-2</c:v>
                </c:pt>
                <c:pt idx="2191">
                  <c:v>1.2498323031294178E-2</c:v>
                </c:pt>
                <c:pt idx="2192">
                  <c:v>1.1396734761759571E-2</c:v>
                </c:pt>
                <c:pt idx="2193">
                  <c:v>1.9178035867727362E-2</c:v>
                </c:pt>
                <c:pt idx="2194">
                  <c:v>4.5060176843972621E-3</c:v>
                </c:pt>
                <c:pt idx="2195">
                  <c:v>9.2073620312110218E-3</c:v>
                </c:pt>
                <c:pt idx="2196">
                  <c:v>1.6322809546248304E-2</c:v>
                </c:pt>
                <c:pt idx="2197">
                  <c:v>1.5695318346869196E-2</c:v>
                </c:pt>
                <c:pt idx="2198">
                  <c:v>1.6297086786595336E-2</c:v>
                </c:pt>
                <c:pt idx="2199">
                  <c:v>9.6417662222468611E-3</c:v>
                </c:pt>
                <c:pt idx="2200">
                  <c:v>1.9782298971643984E-2</c:v>
                </c:pt>
                <c:pt idx="2201">
                  <c:v>1.8765806469495803E-2</c:v>
                </c:pt>
                <c:pt idx="2202">
                  <c:v>1.2387781689164842E-2</c:v>
                </c:pt>
                <c:pt idx="2203">
                  <c:v>2.3298334118690579E-2</c:v>
                </c:pt>
                <c:pt idx="2204">
                  <c:v>3.0686864207112564E-2</c:v>
                </c:pt>
                <c:pt idx="2205">
                  <c:v>2.9678077445463871E-2</c:v>
                </c:pt>
                <c:pt idx="2206">
                  <c:v>6.1724090140532754E-2</c:v>
                </c:pt>
                <c:pt idx="2207">
                  <c:v>2.4946531030850681E-2</c:v>
                </c:pt>
                <c:pt idx="2208">
                  <c:v>3.3650137206530477E-2</c:v>
                </c:pt>
                <c:pt idx="2209">
                  <c:v>2.8197965462760211E-2</c:v>
                </c:pt>
                <c:pt idx="2210">
                  <c:v>3.373334811652854E-2</c:v>
                </c:pt>
                <c:pt idx="2211">
                  <c:v>3.22855004573551E-2</c:v>
                </c:pt>
                <c:pt idx="2212">
                  <c:v>3.9152035923164345E-2</c:v>
                </c:pt>
                <c:pt idx="2213">
                  <c:v>2.787848213543255E-2</c:v>
                </c:pt>
                <c:pt idx="2214">
                  <c:v>3.9790060149125485E-2</c:v>
                </c:pt>
                <c:pt idx="2215">
                  <c:v>5.5287856529090559E-2</c:v>
                </c:pt>
                <c:pt idx="2216">
                  <c:v>3.9714333231698866E-2</c:v>
                </c:pt>
                <c:pt idx="2217">
                  <c:v>4.5861352107991242E-2</c:v>
                </c:pt>
                <c:pt idx="2218">
                  <c:v>3.975114338775397E-2</c:v>
                </c:pt>
                <c:pt idx="2219">
                  <c:v>5.7766998364609037E-2</c:v>
                </c:pt>
                <c:pt idx="2220">
                  <c:v>4.2973861462981953E-2</c:v>
                </c:pt>
                <c:pt idx="2221">
                  <c:v>5.1210466502203622E-2</c:v>
                </c:pt>
                <c:pt idx="2222">
                  <c:v>5.1700418549214186E-2</c:v>
                </c:pt>
                <c:pt idx="2223">
                  <c:v>5.11077417745378E-2</c:v>
                </c:pt>
                <c:pt idx="2224">
                  <c:v>5.8834160268314999E-2</c:v>
                </c:pt>
                <c:pt idx="2225">
                  <c:v>5.4532195027302714E-2</c:v>
                </c:pt>
                <c:pt idx="2226">
                  <c:v>5.4331568589406E-2</c:v>
                </c:pt>
                <c:pt idx="2227">
                  <c:v>5.3916622779055907E-2</c:v>
                </c:pt>
                <c:pt idx="2228">
                  <c:v>7.3063170441001191E-2</c:v>
                </c:pt>
                <c:pt idx="2229">
                  <c:v>5.9505502120464571E-2</c:v>
                </c:pt>
                <c:pt idx="2230">
                  <c:v>7.9390193197882306E-2</c:v>
                </c:pt>
                <c:pt idx="2231">
                  <c:v>6.7816614463508604E-2</c:v>
                </c:pt>
                <c:pt idx="2232">
                  <c:v>6.6768855503506391E-2</c:v>
                </c:pt>
                <c:pt idx="2233">
                  <c:v>7.3111954985170605E-2</c:v>
                </c:pt>
                <c:pt idx="2234">
                  <c:v>7.3834853230590136E-2</c:v>
                </c:pt>
                <c:pt idx="2235">
                  <c:v>6.4356792416220873E-2</c:v>
                </c:pt>
                <c:pt idx="2236">
                  <c:v>5.9991684452698396E-2</c:v>
                </c:pt>
                <c:pt idx="2237">
                  <c:v>5.5581672533747267E-2</c:v>
                </c:pt>
                <c:pt idx="2238">
                  <c:v>6.3998669512431744E-2</c:v>
                </c:pt>
                <c:pt idx="2239">
                  <c:v>6.5294231782021789E-2</c:v>
                </c:pt>
                <c:pt idx="2240">
                  <c:v>7.3603126645785416E-2</c:v>
                </c:pt>
                <c:pt idx="2241">
                  <c:v>7.8836377747595429E-2</c:v>
                </c:pt>
                <c:pt idx="2242">
                  <c:v>9.36496937106744E-2</c:v>
                </c:pt>
                <c:pt idx="2243">
                  <c:v>9.4099287634781176E-2</c:v>
                </c:pt>
                <c:pt idx="2244">
                  <c:v>9.0515841117609561E-2</c:v>
                </c:pt>
                <c:pt idx="2245">
                  <c:v>9.5603847326551555E-2</c:v>
                </c:pt>
                <c:pt idx="2246">
                  <c:v>0.10465726085871886</c:v>
                </c:pt>
                <c:pt idx="2247">
                  <c:v>0.10983396623887795</c:v>
                </c:pt>
                <c:pt idx="2248">
                  <c:v>8.9848379854200744E-2</c:v>
                </c:pt>
                <c:pt idx="2249">
                  <c:v>9.6455359370235888E-2</c:v>
                </c:pt>
                <c:pt idx="2250">
                  <c:v>0.11757019707847105</c:v>
                </c:pt>
                <c:pt idx="2251">
                  <c:v>8.5821991850763654E-2</c:v>
                </c:pt>
                <c:pt idx="2252">
                  <c:v>9.2140144690523049E-2</c:v>
                </c:pt>
                <c:pt idx="2253">
                  <c:v>7.8077445463868952E-2</c:v>
                </c:pt>
                <c:pt idx="2254">
                  <c:v>5.9283199822601662E-2</c:v>
                </c:pt>
                <c:pt idx="2255">
                  <c:v>7.4497325165617995E-2</c:v>
                </c:pt>
                <c:pt idx="2256">
                  <c:v>8.0173517753693496E-2</c:v>
                </c:pt>
                <c:pt idx="2257">
                  <c:v>5.4001773983424345E-2</c:v>
                </c:pt>
                <c:pt idx="2258">
                  <c:v>5.7180475094935831E-2</c:v>
                </c:pt>
                <c:pt idx="2259">
                  <c:v>6.2120464561909255E-2</c:v>
                </c:pt>
                <c:pt idx="2260">
                  <c:v>5.9417357319067561E-2</c:v>
                </c:pt>
                <c:pt idx="2261">
                  <c:v>5.7360645286470606E-2</c:v>
                </c:pt>
                <c:pt idx="2262">
                  <c:v>5.0485129029575637E-2</c:v>
                </c:pt>
                <c:pt idx="2263">
                  <c:v>4.6666130775840566E-2</c:v>
                </c:pt>
                <c:pt idx="2264">
                  <c:v>4.5179144607367577E-2</c:v>
                </c:pt>
                <c:pt idx="2265">
                  <c:v>4.7891842448097133E-2</c:v>
                </c:pt>
                <c:pt idx="2266">
                  <c:v>5.4832275410926633E-2</c:v>
                </c:pt>
                <c:pt idx="2267">
                  <c:v>5.3590043518030879E-2</c:v>
                </c:pt>
                <c:pt idx="2268">
                  <c:v>5.7442137650026336E-2</c:v>
                </c:pt>
                <c:pt idx="2269">
                  <c:v>6.7635889902153731E-2</c:v>
                </c:pt>
                <c:pt idx="2270">
                  <c:v>8.2571721595476349E-2</c:v>
                </c:pt>
                <c:pt idx="2271">
                  <c:v>7.3096432630207625E-2</c:v>
                </c:pt>
                <c:pt idx="2272">
                  <c:v>9.5931479890234789E-2</c:v>
                </c:pt>
                <c:pt idx="2273">
                  <c:v>8.3551293067605406E-2</c:v>
                </c:pt>
                <c:pt idx="2274">
                  <c:v>7.5570030767525026E-2</c:v>
                </c:pt>
                <c:pt idx="2275">
                  <c:v>8.7850985392355238E-2</c:v>
                </c:pt>
                <c:pt idx="2276">
                  <c:v>9.1140615904870145E-2</c:v>
                </c:pt>
                <c:pt idx="2277">
                  <c:v>9.8699448402028989E-2</c:v>
                </c:pt>
                <c:pt idx="2278">
                  <c:v>8.4967707957978783E-2</c:v>
                </c:pt>
                <c:pt idx="2279">
                  <c:v>8.4903955428666467E-2</c:v>
                </c:pt>
                <c:pt idx="2280">
                  <c:v>9.5199157357873446E-2</c:v>
                </c:pt>
                <c:pt idx="2281">
                  <c:v>9.3659672367436331E-2</c:v>
                </c:pt>
                <c:pt idx="2282">
                  <c:v>0.10764475981927545</c:v>
                </c:pt>
                <c:pt idx="2283">
                  <c:v>0.11181528397594037</c:v>
                </c:pt>
                <c:pt idx="2284">
                  <c:v>0.10407849876652717</c:v>
                </c:pt>
                <c:pt idx="2285">
                  <c:v>0.12142029547911413</c:v>
                </c:pt>
                <c:pt idx="2286">
                  <c:v>0.13125703356709262</c:v>
                </c:pt>
                <c:pt idx="2287">
                  <c:v>0.13620478421154752</c:v>
                </c:pt>
                <c:pt idx="2288">
                  <c:v>0.12869584499819831</c:v>
                </c:pt>
                <c:pt idx="2289">
                  <c:v>0.10337334035535106</c:v>
                </c:pt>
                <c:pt idx="2290">
                  <c:v>0.10368822241317183</c:v>
                </c:pt>
                <c:pt idx="2291">
                  <c:v>9.9461706904676123E-2</c:v>
                </c:pt>
                <c:pt idx="2292">
                  <c:v>0.1113191229869446</c:v>
                </c:pt>
                <c:pt idx="2293">
                  <c:v>0.11121379272112428</c:v>
                </c:pt>
                <c:pt idx="2294">
                  <c:v>0.10388502369930983</c:v>
                </c:pt>
                <c:pt idx="2295">
                  <c:v>9.901765667877041E-2</c:v>
                </c:pt>
                <c:pt idx="2296">
                  <c:v>0.1029320619785459</c:v>
                </c:pt>
                <c:pt idx="2297">
                  <c:v>0.10436122737478172</c:v>
                </c:pt>
                <c:pt idx="2298">
                  <c:v>0.10695179754414169</c:v>
                </c:pt>
                <c:pt idx="2299">
                  <c:v>0.10378357402223023</c:v>
                </c:pt>
                <c:pt idx="2300">
                  <c:v>0.10024170524156666</c:v>
                </c:pt>
                <c:pt idx="2301">
                  <c:v>9.6813482274025003E-2</c:v>
                </c:pt>
                <c:pt idx="2302">
                  <c:v>0.10045236577320731</c:v>
                </c:pt>
                <c:pt idx="2303">
                  <c:v>9.8811431105690614E-2</c:v>
                </c:pt>
                <c:pt idx="2304">
                  <c:v>7.4758433350888387E-2</c:v>
                </c:pt>
                <c:pt idx="2305">
                  <c:v>8.2070016908279517E-2</c:v>
                </c:pt>
                <c:pt idx="2306">
                  <c:v>6.1261191340743412E-2</c:v>
                </c:pt>
                <c:pt idx="2307">
                  <c:v>5.1619646866424597E-2</c:v>
                </c:pt>
                <c:pt idx="2308">
                  <c:v>4.294082102170358E-2</c:v>
                </c:pt>
                <c:pt idx="2309">
                  <c:v>3.8740859827590984E-2</c:v>
                </c:pt>
                <c:pt idx="2310">
                  <c:v>3.4769298999362479E-2</c:v>
                </c:pt>
                <c:pt idx="2311">
                  <c:v>4.2861823322338337E-2</c:v>
                </c:pt>
                <c:pt idx="2312">
                  <c:v>5.142811209357763E-2</c:v>
                </c:pt>
                <c:pt idx="2313">
                  <c:v>3.3447958533137458E-2</c:v>
                </c:pt>
                <c:pt idx="2314">
                  <c:v>3.8909443689885526E-2</c:v>
                </c:pt>
                <c:pt idx="2315">
                  <c:v>3.856906062033983E-2</c:v>
                </c:pt>
                <c:pt idx="2316">
                  <c:v>3.8561465753804362E-2</c:v>
                </c:pt>
                <c:pt idx="2317">
                  <c:v>4.9817889514094854E-2</c:v>
                </c:pt>
                <c:pt idx="2318">
                  <c:v>5.7233140227846001E-2</c:v>
                </c:pt>
                <c:pt idx="2319">
                  <c:v>5.9059234415278432E-2</c:v>
                </c:pt>
                <c:pt idx="2320">
                  <c:v>3.8305956703717052E-2</c:v>
                </c:pt>
                <c:pt idx="2321">
                  <c:v>4.393136901627076E-2</c:v>
                </c:pt>
                <c:pt idx="2322">
                  <c:v>4.0660753388585526E-2</c:v>
                </c:pt>
                <c:pt idx="2323">
                  <c:v>5.3915236854505645E-2</c:v>
                </c:pt>
                <c:pt idx="2324">
                  <c:v>4.5105413421293344E-2</c:v>
                </c:pt>
                <c:pt idx="2325">
                  <c:v>4.0955899880810491E-2</c:v>
                </c:pt>
                <c:pt idx="2326">
                  <c:v>3.8140920808271202E-2</c:v>
                </c:pt>
                <c:pt idx="2327">
                  <c:v>4.6175956980901968E-2</c:v>
                </c:pt>
                <c:pt idx="2328">
                  <c:v>4.8813870332899079E-2</c:v>
                </c:pt>
                <c:pt idx="2329">
                  <c:v>4.6154003936025721E-2</c:v>
                </c:pt>
                <c:pt idx="2330">
                  <c:v>3.941574964658924E-2</c:v>
                </c:pt>
                <c:pt idx="2331">
                  <c:v>5.7652243811846887E-2</c:v>
                </c:pt>
                <c:pt idx="2332">
                  <c:v>4.1330376694292764E-2</c:v>
                </c:pt>
                <c:pt idx="2333">
                  <c:v>1.527067106466724E-2</c:v>
                </c:pt>
                <c:pt idx="2334">
                  <c:v>3.4075061673642486E-2</c:v>
                </c:pt>
                <c:pt idx="2335">
                  <c:v>4.8727610388890431E-2</c:v>
                </c:pt>
                <c:pt idx="2336">
                  <c:v>4.1820716800177404E-2</c:v>
                </c:pt>
                <c:pt idx="2337">
                  <c:v>4.0821409762452535E-2</c:v>
                </c:pt>
                <c:pt idx="2338">
                  <c:v>7.1765945061950831E-2</c:v>
                </c:pt>
                <c:pt idx="2339">
                  <c:v>8.7074867644205453E-2</c:v>
                </c:pt>
                <c:pt idx="2340">
                  <c:v>6.2903789117720432E-2</c:v>
                </c:pt>
                <c:pt idx="2341">
                  <c:v>8.0256673226709541E-2</c:v>
                </c:pt>
                <c:pt idx="2342">
                  <c:v>6.8234609307869287E-2</c:v>
                </c:pt>
                <c:pt idx="2343">
                  <c:v>7.9069767441860464E-2</c:v>
                </c:pt>
                <c:pt idx="2344">
                  <c:v>0.11030684369542923</c:v>
                </c:pt>
                <c:pt idx="2345">
                  <c:v>0.11576904953294342</c:v>
                </c:pt>
                <c:pt idx="2346">
                  <c:v>9.6016852842531253E-2</c:v>
                </c:pt>
                <c:pt idx="2347">
                  <c:v>9.2884663358926742E-2</c:v>
                </c:pt>
                <c:pt idx="2348">
                  <c:v>8.6156831222108279E-2</c:v>
                </c:pt>
                <c:pt idx="2349">
                  <c:v>9.5485212185048657E-2</c:v>
                </c:pt>
                <c:pt idx="2350">
                  <c:v>8.5390137760900306E-2</c:v>
                </c:pt>
                <c:pt idx="2351">
                  <c:v>6.9847825484380635E-2</c:v>
                </c:pt>
                <c:pt idx="2352">
                  <c:v>6.0150234221249002E-2</c:v>
                </c:pt>
                <c:pt idx="2353">
                  <c:v>6.0098123458158938E-2</c:v>
                </c:pt>
                <c:pt idx="2354">
                  <c:v>4.5431272001552239E-2</c:v>
                </c:pt>
                <c:pt idx="2355">
                  <c:v>7.6303462039526579E-2</c:v>
                </c:pt>
                <c:pt idx="2356">
                  <c:v>8.8771793663552964E-2</c:v>
                </c:pt>
                <c:pt idx="2357">
                  <c:v>8.5425063059567041E-2</c:v>
                </c:pt>
                <c:pt idx="2358">
                  <c:v>4.3690827951326332E-2</c:v>
                </c:pt>
                <c:pt idx="2359">
                  <c:v>5.4898411730465398E-2</c:v>
                </c:pt>
                <c:pt idx="2360">
                  <c:v>4.4073287690218142E-2</c:v>
                </c:pt>
                <c:pt idx="2361">
                  <c:v>5.5377276381073814E-2</c:v>
                </c:pt>
                <c:pt idx="2362">
                  <c:v>4.5892563128863272E-2</c:v>
                </c:pt>
                <c:pt idx="2363">
                  <c:v>3.2660753388585526E-2</c:v>
                </c:pt>
                <c:pt idx="2364">
                  <c:v>5.178357402223023E-2</c:v>
                </c:pt>
                <c:pt idx="2365">
                  <c:v>4.8543226986722844E-2</c:v>
                </c:pt>
                <c:pt idx="2366">
                  <c:v>5.0341935305041996E-2</c:v>
                </c:pt>
                <c:pt idx="2367">
                  <c:v>3.8987720708484636E-2</c:v>
                </c:pt>
                <c:pt idx="2368">
                  <c:v>3.8982565069157635E-2</c:v>
                </c:pt>
                <c:pt idx="2369">
                  <c:v>3.3789505779305382E-2</c:v>
                </c:pt>
                <c:pt idx="2370">
                  <c:v>4.4680045458325254E-2</c:v>
                </c:pt>
                <c:pt idx="2371">
                  <c:v>4.5433045984976585E-2</c:v>
                </c:pt>
                <c:pt idx="2372">
                  <c:v>5.2588186379133525E-2</c:v>
                </c:pt>
                <c:pt idx="2373">
                  <c:v>6.5114615960307112E-2</c:v>
                </c:pt>
                <c:pt idx="2374">
                  <c:v>8.5609668209662676E-2</c:v>
                </c:pt>
                <c:pt idx="2375">
                  <c:v>7.5905978878509861E-2</c:v>
                </c:pt>
                <c:pt idx="2376">
                  <c:v>9.2674002827286078E-2</c:v>
                </c:pt>
                <c:pt idx="2377">
                  <c:v>0.11493305984422209</c:v>
                </c:pt>
                <c:pt idx="2378">
                  <c:v>0.13988247359813732</c:v>
                </c:pt>
                <c:pt idx="2379">
                  <c:v>0.18604152229952603</c:v>
                </c:pt>
                <c:pt idx="2380">
                  <c:v>0.25566482800676332</c:v>
                </c:pt>
                <c:pt idx="2381">
                  <c:v>0.27910968206890818</c:v>
                </c:pt>
                <c:pt idx="2382">
                  <c:v>0.30512681209634951</c:v>
                </c:pt>
                <c:pt idx="2383">
                  <c:v>0.29879202816198686</c:v>
                </c:pt>
                <c:pt idx="2384">
                  <c:v>0.35448623776921584</c:v>
                </c:pt>
                <c:pt idx="2385">
                  <c:v>0.42304404468220752</c:v>
                </c:pt>
                <c:pt idx="2386">
                  <c:v>0.39779083626687367</c:v>
                </c:pt>
                <c:pt idx="2387">
                  <c:v>0.40983562934833834</c:v>
                </c:pt>
                <c:pt idx="2388">
                  <c:v>0.44622113812124076</c:v>
                </c:pt>
                <c:pt idx="2389">
                  <c:v>0.45248995204701059</c:v>
                </c:pt>
                <c:pt idx="2390">
                  <c:v>0.4591612384621781</c:v>
                </c:pt>
                <c:pt idx="2391">
                  <c:v>0.46329073925215514</c:v>
                </c:pt>
                <c:pt idx="2392">
                  <c:v>0.49369127144718244</c:v>
                </c:pt>
                <c:pt idx="2393">
                  <c:v>0.48405299775480226</c:v>
                </c:pt>
                <c:pt idx="2394">
                  <c:v>0.49093771655071095</c:v>
                </c:pt>
                <c:pt idx="2395">
                  <c:v>0.50210882279568703</c:v>
                </c:pt>
                <c:pt idx="2396">
                  <c:v>0.51994733486708988</c:v>
                </c:pt>
                <c:pt idx="2397">
                  <c:v>0.5006918535354935</c:v>
                </c:pt>
                <c:pt idx="2398">
                  <c:v>0.40562796241372617</c:v>
                </c:pt>
                <c:pt idx="2399">
                  <c:v>0.36009257975995784</c:v>
                </c:pt>
                <c:pt idx="2400">
                  <c:v>0.46658535909305093</c:v>
                </c:pt>
                <c:pt idx="2401">
                  <c:v>0.47028300579316462</c:v>
                </c:pt>
                <c:pt idx="2402">
                  <c:v>0.46733486708983568</c:v>
                </c:pt>
                <c:pt idx="2403">
                  <c:v>0.47749369404329628</c:v>
                </c:pt>
                <c:pt idx="2404">
                  <c:v>0.50181057183246947</c:v>
                </c:pt>
                <c:pt idx="2405">
                  <c:v>0.45012168417551351</c:v>
                </c:pt>
                <c:pt idx="2406">
                  <c:v>0.47115835573911352</c:v>
                </c:pt>
                <c:pt idx="2407">
                  <c:v>0.42378135654294979</c:v>
                </c:pt>
                <c:pt idx="2408">
                  <c:v>0.43653463425451122</c:v>
                </c:pt>
                <c:pt idx="2409">
                  <c:v>0.4202982509632176</c:v>
                </c:pt>
                <c:pt idx="2410">
                  <c:v>0.41208082711977162</c:v>
                </c:pt>
                <c:pt idx="2411">
                  <c:v>0.40529256867256153</c:v>
                </c:pt>
                <c:pt idx="2412">
                  <c:v>0.3951803087839898</c:v>
                </c:pt>
                <c:pt idx="2413">
                  <c:v>0.37240513346453419</c:v>
                </c:pt>
                <c:pt idx="2414">
                  <c:v>0.35264628433628076</c:v>
                </c:pt>
                <c:pt idx="2415">
                  <c:v>0.32564348476868921</c:v>
                </c:pt>
                <c:pt idx="2416">
                  <c:v>0.35966904121739618</c:v>
                </c:pt>
                <c:pt idx="2417">
                  <c:v>0.36682041189677633</c:v>
                </c:pt>
                <c:pt idx="2418">
                  <c:v>0.35301327715719155</c:v>
                </c:pt>
                <c:pt idx="2419">
                  <c:v>0.37690883388308344</c:v>
                </c:pt>
                <c:pt idx="2420">
                  <c:v>0.37669872772126284</c:v>
                </c:pt>
                <c:pt idx="2421">
                  <c:v>0.41808742412063088</c:v>
                </c:pt>
                <c:pt idx="2422">
                  <c:v>0.4817401668653159</c:v>
                </c:pt>
                <c:pt idx="2423">
                  <c:v>0.4470964880671896</c:v>
                </c:pt>
                <c:pt idx="2424">
                  <c:v>0.44689525182249085</c:v>
                </c:pt>
                <c:pt idx="2425">
                  <c:v>0.47906754996258005</c:v>
                </c:pt>
                <c:pt idx="2426">
                  <c:v>0.4980669124372869</c:v>
                </c:pt>
                <c:pt idx="2427">
                  <c:v>0.51766443994788924</c:v>
                </c:pt>
                <c:pt idx="2428">
                  <c:v>0.5073393020483965</c:v>
                </c:pt>
                <c:pt idx="2429">
                  <c:v>0.55196052886880842</c:v>
                </c:pt>
                <c:pt idx="2430">
                  <c:v>0.53240457909471417</c:v>
                </c:pt>
                <c:pt idx="2431">
                  <c:v>0.47625966682373816</c:v>
                </c:pt>
                <c:pt idx="2432">
                  <c:v>0.51859855309476954</c:v>
                </c:pt>
                <c:pt idx="2433">
                  <c:v>0.51518030878398979</c:v>
                </c:pt>
                <c:pt idx="2434">
                  <c:v>0.51193669096654382</c:v>
                </c:pt>
                <c:pt idx="2435">
                  <c:v>0.51430163261912021</c:v>
                </c:pt>
                <c:pt idx="2436">
                  <c:v>0.55849987526679057</c:v>
                </c:pt>
                <c:pt idx="2437">
                  <c:v>0.57077362308395929</c:v>
                </c:pt>
                <c:pt idx="2438">
                  <c:v>0.55815616597832418</c:v>
                </c:pt>
                <c:pt idx="2439">
                  <c:v>0.5636776893865898</c:v>
                </c:pt>
                <c:pt idx="2440">
                  <c:v>0.58423372231615711</c:v>
                </c:pt>
                <c:pt idx="2441">
                  <c:v>0.57355655958089646</c:v>
                </c:pt>
                <c:pt idx="2442">
                  <c:v>0.56904398924522548</c:v>
                </c:pt>
                <c:pt idx="2443">
                  <c:v>0.55192837541924211</c:v>
                </c:pt>
                <c:pt idx="2444">
                  <c:v>0.48635806746680715</c:v>
                </c:pt>
                <c:pt idx="2445">
                  <c:v>0.57091775923718724</c:v>
                </c:pt>
                <c:pt idx="2446">
                  <c:v>0.50291986584250359</c:v>
                </c:pt>
                <c:pt idx="2447">
                  <c:v>0.45160129722537906</c:v>
                </c:pt>
                <c:pt idx="2448">
                  <c:v>0.42523657732073067</c:v>
                </c:pt>
                <c:pt idx="2449">
                  <c:v>0.41464811375668714</c:v>
                </c:pt>
                <c:pt idx="2450">
                  <c:v>0.37816060093688497</c:v>
                </c:pt>
                <c:pt idx="2451">
                  <c:v>0.3612972253790504</c:v>
                </c:pt>
                <c:pt idx="2452">
                  <c:v>0.33529118274801117</c:v>
                </c:pt>
                <c:pt idx="2453">
                  <c:v>0.28329572858053609</c:v>
                </c:pt>
                <c:pt idx="2454">
                  <c:v>0.2651672810932173</c:v>
                </c:pt>
                <c:pt idx="2455">
                  <c:v>0.23079635224658371</c:v>
                </c:pt>
                <c:pt idx="2456">
                  <c:v>0.23215622141530617</c:v>
                </c:pt>
                <c:pt idx="2457">
                  <c:v>0.19846605870776396</c:v>
                </c:pt>
                <c:pt idx="2458">
                  <c:v>0.1893998946697342</c:v>
                </c:pt>
                <c:pt idx="2459">
                  <c:v>0.18072733320398038</c:v>
                </c:pt>
                <c:pt idx="2460">
                  <c:v>0.12124234276685977</c:v>
                </c:pt>
                <c:pt idx="2461">
                  <c:v>9.691493195110458E-2</c:v>
                </c:pt>
                <c:pt idx="2462">
                  <c:v>0.10378800898079109</c:v>
                </c:pt>
                <c:pt idx="2463">
                  <c:v>0.12574936940432965</c:v>
                </c:pt>
                <c:pt idx="2464">
                  <c:v>0.11935415915957535</c:v>
                </c:pt>
                <c:pt idx="2465">
                  <c:v>0.12515342184771461</c:v>
                </c:pt>
                <c:pt idx="2466">
                  <c:v>0.10953737838512072</c:v>
                </c:pt>
                <c:pt idx="2467">
                  <c:v>0.11518529811237077</c:v>
                </c:pt>
                <c:pt idx="2468">
                  <c:v>0.13013554342101616</c:v>
                </c:pt>
                <c:pt idx="2469">
                  <c:v>0.14253347007788897</c:v>
                </c:pt>
                <c:pt idx="2470">
                  <c:v>0.14500152451700532</c:v>
                </c:pt>
                <c:pt idx="2471">
                  <c:v>0.15367907531114006</c:v>
                </c:pt>
                <c:pt idx="2472">
                  <c:v>0.15663663830141086</c:v>
                </c:pt>
                <c:pt idx="2473">
                  <c:v>0.15290184882335006</c:v>
                </c:pt>
                <c:pt idx="2474">
                  <c:v>0.16359176206447323</c:v>
                </c:pt>
                <c:pt idx="2475">
                  <c:v>0.13195387643096712</c:v>
                </c:pt>
                <c:pt idx="2476">
                  <c:v>0.14912936219752196</c:v>
                </c:pt>
                <c:pt idx="2477">
                  <c:v>0.18405854145300329</c:v>
                </c:pt>
                <c:pt idx="2478">
                  <c:v>0.19629237464312443</c:v>
                </c:pt>
                <c:pt idx="2479">
                  <c:v>0.18958061923108907</c:v>
                </c:pt>
                <c:pt idx="2480">
                  <c:v>0.2005710009147102</c:v>
                </c:pt>
                <c:pt idx="2481">
                  <c:v>0.19478171688333287</c:v>
                </c:pt>
                <c:pt idx="2482">
                  <c:v>0.17520359231643431</c:v>
                </c:pt>
                <c:pt idx="2483">
                  <c:v>0.18028051112897417</c:v>
                </c:pt>
                <c:pt idx="2484">
                  <c:v>0.17722759652964493</c:v>
                </c:pt>
                <c:pt idx="2485">
                  <c:v>0.17005904038584141</c:v>
                </c:pt>
                <c:pt idx="2486">
                  <c:v>0.14946253845940627</c:v>
                </c:pt>
                <c:pt idx="2487">
                  <c:v>0.17629403775258476</c:v>
                </c:pt>
                <c:pt idx="2488">
                  <c:v>0.16190758655098819</c:v>
                </c:pt>
                <c:pt idx="2489">
                  <c:v>0.15721041106522163</c:v>
                </c:pt>
                <c:pt idx="2490">
                  <c:v>0.15070488122626605</c:v>
                </c:pt>
                <c:pt idx="2491">
                  <c:v>0.14998752667904761</c:v>
                </c:pt>
                <c:pt idx="2492">
                  <c:v>0.13464201568866591</c:v>
                </c:pt>
                <c:pt idx="2493">
                  <c:v>0.12379632452809269</c:v>
                </c:pt>
                <c:pt idx="2494">
                  <c:v>0.12178950577930538</c:v>
                </c:pt>
                <c:pt idx="2495">
                  <c:v>0.13685616875017326</c:v>
                </c:pt>
                <c:pt idx="2496">
                  <c:v>0.13032957285805363</c:v>
                </c:pt>
                <c:pt idx="2497">
                  <c:v>0.11417634503977603</c:v>
                </c:pt>
                <c:pt idx="2498">
                  <c:v>0.12411065221609337</c:v>
                </c:pt>
                <c:pt idx="2499">
                  <c:v>0.11402777392798737</c:v>
                </c:pt>
                <c:pt idx="2500">
                  <c:v>0.11938409512986113</c:v>
                </c:pt>
                <c:pt idx="2501">
                  <c:v>0.10679213903595089</c:v>
                </c:pt>
                <c:pt idx="2502">
                  <c:v>0.10244698838595227</c:v>
                </c:pt>
                <c:pt idx="2503">
                  <c:v>9.6741968567231204E-2</c:v>
                </c:pt>
                <c:pt idx="2504">
                  <c:v>9.9303157136125517E-2</c:v>
                </c:pt>
                <c:pt idx="2505">
                  <c:v>9.7672201125370742E-2</c:v>
                </c:pt>
                <c:pt idx="2506">
                  <c:v>9.1598525376278522E-2</c:v>
                </c:pt>
                <c:pt idx="2507">
                  <c:v>9.4367048257892841E-2</c:v>
                </c:pt>
                <c:pt idx="2508">
                  <c:v>8.1392022618288665E-2</c:v>
                </c:pt>
                <c:pt idx="2509">
                  <c:v>8.3093383596197029E-2</c:v>
                </c:pt>
                <c:pt idx="2510">
                  <c:v>6.7576572331402282E-2</c:v>
                </c:pt>
                <c:pt idx="2511">
                  <c:v>8.555367685783187E-2</c:v>
                </c:pt>
                <c:pt idx="2512">
                  <c:v>7.1655071097929443E-2</c:v>
                </c:pt>
                <c:pt idx="2513">
                  <c:v>7.6918258170025219E-2</c:v>
                </c:pt>
                <c:pt idx="2514">
                  <c:v>8.7670815200820471E-2</c:v>
                </c:pt>
                <c:pt idx="2515">
                  <c:v>9.8961665326939605E-2</c:v>
                </c:pt>
                <c:pt idx="2516">
                  <c:v>0.12373977880644177</c:v>
                </c:pt>
                <c:pt idx="2517">
                  <c:v>0.11595753527177981</c:v>
                </c:pt>
                <c:pt idx="2518">
                  <c:v>0.1200626437896721</c:v>
                </c:pt>
                <c:pt idx="2519">
                  <c:v>0.1206663525237686</c:v>
                </c:pt>
                <c:pt idx="2520">
                  <c:v>0.11238240430190982</c:v>
                </c:pt>
                <c:pt idx="2521">
                  <c:v>0.10451755966405189</c:v>
                </c:pt>
                <c:pt idx="2522">
                  <c:v>0.11211630678825844</c:v>
                </c:pt>
                <c:pt idx="2523">
                  <c:v>9.562879396845636E-2</c:v>
                </c:pt>
                <c:pt idx="2524">
                  <c:v>0.1084497047980708</c:v>
                </c:pt>
                <c:pt idx="2525">
                  <c:v>0.12440834880949081</c:v>
                </c:pt>
                <c:pt idx="2526">
                  <c:v>0.1035512930676054</c:v>
                </c:pt>
                <c:pt idx="2527">
                  <c:v>6.8722454749563427E-2</c:v>
                </c:pt>
                <c:pt idx="2528">
                  <c:v>0.10954624830224244</c:v>
                </c:pt>
                <c:pt idx="2529">
                  <c:v>0.11374338221027247</c:v>
                </c:pt>
                <c:pt idx="2530">
                  <c:v>0.11297447126978408</c:v>
                </c:pt>
                <c:pt idx="2531">
                  <c:v>8.6300413005515983E-2</c:v>
                </c:pt>
                <c:pt idx="2532">
                  <c:v>0.11078415611054135</c:v>
                </c:pt>
                <c:pt idx="2533">
                  <c:v>0.11823100590403858</c:v>
                </c:pt>
                <c:pt idx="2534">
                  <c:v>0.10364110097846273</c:v>
                </c:pt>
                <c:pt idx="2535">
                  <c:v>0.11819996119411261</c:v>
                </c:pt>
                <c:pt idx="2536">
                  <c:v>0.11356709260747845</c:v>
                </c:pt>
                <c:pt idx="2537">
                  <c:v>0.12202622169249105</c:v>
                </c:pt>
                <c:pt idx="2538">
                  <c:v>0.12664966599218339</c:v>
                </c:pt>
                <c:pt idx="2539">
                  <c:v>0.12211436649388809</c:v>
                </c:pt>
                <c:pt idx="2540">
                  <c:v>0.13670094520054329</c:v>
                </c:pt>
                <c:pt idx="2541">
                  <c:v>0.13993957368960835</c:v>
                </c:pt>
                <c:pt idx="2542">
                  <c:v>0.16707708512348587</c:v>
                </c:pt>
                <c:pt idx="2543">
                  <c:v>0.18022618288660366</c:v>
                </c:pt>
                <c:pt idx="2544">
                  <c:v>0.18503700418549215</c:v>
                </c:pt>
                <c:pt idx="2545">
                  <c:v>0.17936912714471825</c:v>
                </c:pt>
                <c:pt idx="2546">
                  <c:v>0.16098345206086984</c:v>
                </c:pt>
                <c:pt idx="2547">
                  <c:v>0.18627990132217204</c:v>
                </c:pt>
                <c:pt idx="2548">
                  <c:v>0.17330764753166839</c:v>
                </c:pt>
                <c:pt idx="2549">
                  <c:v>0.18948415888239045</c:v>
                </c:pt>
                <c:pt idx="2550">
                  <c:v>0.1946952351913962</c:v>
                </c:pt>
                <c:pt idx="2551">
                  <c:v>0.16427862627158579</c:v>
                </c:pt>
                <c:pt idx="2552">
                  <c:v>0.16683205366299858</c:v>
                </c:pt>
                <c:pt idx="2553">
                  <c:v>0.14103667156360009</c:v>
                </c:pt>
                <c:pt idx="2554">
                  <c:v>0.12576877234803338</c:v>
                </c:pt>
                <c:pt idx="2555">
                  <c:v>0.12241649804584638</c:v>
                </c:pt>
                <c:pt idx="2556">
                  <c:v>0.11485045874102615</c:v>
                </c:pt>
                <c:pt idx="2557">
                  <c:v>9.9570917759237196E-2</c:v>
                </c:pt>
                <c:pt idx="2558">
                  <c:v>8.5088560578762087E-2</c:v>
                </c:pt>
                <c:pt idx="2559">
                  <c:v>6.6529367741220174E-2</c:v>
                </c:pt>
                <c:pt idx="2560">
                  <c:v>6.8372647393075928E-2</c:v>
                </c:pt>
                <c:pt idx="2561">
                  <c:v>7.0418272029270729E-2</c:v>
                </c:pt>
                <c:pt idx="2562">
                  <c:v>6.3363361698589138E-2</c:v>
                </c:pt>
                <c:pt idx="2563">
                  <c:v>7.2878010921085465E-2</c:v>
                </c:pt>
                <c:pt idx="2564">
                  <c:v>5.8537018044737647E-2</c:v>
                </c:pt>
                <c:pt idx="2565">
                  <c:v>7.83269118829171E-2</c:v>
                </c:pt>
                <c:pt idx="2566">
                  <c:v>6.6478365717770327E-2</c:v>
                </c:pt>
                <c:pt idx="2567">
                  <c:v>6.4328519555395411E-2</c:v>
                </c:pt>
                <c:pt idx="2568">
                  <c:v>6.3819608060537186E-2</c:v>
                </c:pt>
                <c:pt idx="2569">
                  <c:v>5.4737256423760289E-2</c:v>
                </c:pt>
                <c:pt idx="2570">
                  <c:v>7.3116944313551577E-2</c:v>
                </c:pt>
                <c:pt idx="2571">
                  <c:v>7.5581672533747271E-2</c:v>
                </c:pt>
                <c:pt idx="2572">
                  <c:v>7.0258059151259808E-2</c:v>
                </c:pt>
                <c:pt idx="2573">
                  <c:v>8.2044515896554593E-2</c:v>
                </c:pt>
                <c:pt idx="2574">
                  <c:v>8.7518363500291046E-2</c:v>
                </c:pt>
                <c:pt idx="2575">
                  <c:v>9.3531612938991607E-2</c:v>
                </c:pt>
                <c:pt idx="2576">
                  <c:v>9.9780469551237636E-2</c:v>
                </c:pt>
                <c:pt idx="2577">
                  <c:v>9.4974083210909999E-2</c:v>
                </c:pt>
                <c:pt idx="2578">
                  <c:v>0.10574160822684812</c:v>
                </c:pt>
                <c:pt idx="2579">
                  <c:v>0.1004440502259057</c:v>
                </c:pt>
                <c:pt idx="2580">
                  <c:v>9.0245308645397357E-2</c:v>
                </c:pt>
                <c:pt idx="2581">
                  <c:v>6.8267871497075694E-2</c:v>
                </c:pt>
                <c:pt idx="2582">
                  <c:v>7.331762618843031E-2</c:v>
                </c:pt>
                <c:pt idx="2583">
                  <c:v>7.6423760290489792E-2</c:v>
                </c:pt>
                <c:pt idx="2584">
                  <c:v>4.508129833411869E-2</c:v>
                </c:pt>
                <c:pt idx="2585">
                  <c:v>3.9202539013776093E-2</c:v>
                </c:pt>
                <c:pt idx="2586">
                  <c:v>4.7049366632480528E-2</c:v>
                </c:pt>
                <c:pt idx="2587">
                  <c:v>3.4727444077944397E-2</c:v>
                </c:pt>
                <c:pt idx="2588">
                  <c:v>4.9595587216231952E-2</c:v>
                </c:pt>
                <c:pt idx="2589">
                  <c:v>4.1170274690245867E-2</c:v>
                </c:pt>
                <c:pt idx="2590">
                  <c:v>3.654006707874824E-2</c:v>
                </c:pt>
                <c:pt idx="2591">
                  <c:v>5.0684424979904094E-2</c:v>
                </c:pt>
                <c:pt idx="2592">
                  <c:v>5.3943398841367077E-2</c:v>
                </c:pt>
                <c:pt idx="2593">
                  <c:v>5.2667627574354857E-2</c:v>
                </c:pt>
                <c:pt idx="2594">
                  <c:v>5.9574798347977943E-2</c:v>
                </c:pt>
                <c:pt idx="2595">
                  <c:v>5.6458685589156524E-2</c:v>
                </c:pt>
                <c:pt idx="2596">
                  <c:v>5.7227596529644931E-2</c:v>
                </c:pt>
                <c:pt idx="2597">
                  <c:v>5.6339496077833527E-2</c:v>
                </c:pt>
                <c:pt idx="2598">
                  <c:v>5.7531945560883667E-2</c:v>
                </c:pt>
                <c:pt idx="2599">
                  <c:v>4.8474041633173495E-2</c:v>
                </c:pt>
                <c:pt idx="2600">
                  <c:v>3.9613493361421406E-2</c:v>
                </c:pt>
                <c:pt idx="2601">
                  <c:v>5.5122986944590738E-2</c:v>
                </c:pt>
                <c:pt idx="2602">
                  <c:v>5.4936884995980824E-2</c:v>
                </c:pt>
                <c:pt idx="2603">
                  <c:v>5.7038002051168338E-2</c:v>
                </c:pt>
                <c:pt idx="2604">
                  <c:v>5.0985115170330129E-2</c:v>
                </c:pt>
                <c:pt idx="2605">
                  <c:v>4.0415278432242151E-2</c:v>
                </c:pt>
                <c:pt idx="2606">
                  <c:v>4.2266541009507448E-2</c:v>
                </c:pt>
                <c:pt idx="2607">
                  <c:v>5.1186185104082932E-2</c:v>
                </c:pt>
                <c:pt idx="2608">
                  <c:v>3.6061756797959921E-2</c:v>
                </c:pt>
                <c:pt idx="2609">
                  <c:v>3.671175541203537E-2</c:v>
                </c:pt>
                <c:pt idx="2610">
                  <c:v>4.188014524489287E-2</c:v>
                </c:pt>
                <c:pt idx="2611">
                  <c:v>3.7238628489065055E-2</c:v>
                </c:pt>
                <c:pt idx="2612">
                  <c:v>5.1084846300967379E-2</c:v>
                </c:pt>
                <c:pt idx="2613">
                  <c:v>6.1057183246944043E-2</c:v>
                </c:pt>
                <c:pt idx="2614">
                  <c:v>7.6046788812817026E-2</c:v>
                </c:pt>
                <c:pt idx="2615">
                  <c:v>6.2511849654904791E-2</c:v>
                </c:pt>
                <c:pt idx="2616">
                  <c:v>7.583945450009702E-2</c:v>
                </c:pt>
                <c:pt idx="2617">
                  <c:v>7.0626160711810854E-2</c:v>
                </c:pt>
                <c:pt idx="2618">
                  <c:v>6.4034149180918598E-2</c:v>
                </c:pt>
                <c:pt idx="2619">
                  <c:v>6.5711117886742249E-2</c:v>
                </c:pt>
                <c:pt idx="2620">
                  <c:v>5.9404606813205085E-2</c:v>
                </c:pt>
                <c:pt idx="2621">
                  <c:v>7.5867727360922482E-2</c:v>
                </c:pt>
                <c:pt idx="2622">
                  <c:v>6.0237824652825907E-2</c:v>
                </c:pt>
                <c:pt idx="2623">
                  <c:v>7.8619619147933584E-2</c:v>
                </c:pt>
                <c:pt idx="2624">
                  <c:v>7.3296005765446134E-2</c:v>
                </c:pt>
                <c:pt idx="2625">
                  <c:v>6.5644593508329407E-2</c:v>
                </c:pt>
                <c:pt idx="2626">
                  <c:v>8.0765584721567765E-2</c:v>
                </c:pt>
                <c:pt idx="2627">
                  <c:v>6.9047869833966241E-2</c:v>
                </c:pt>
                <c:pt idx="2628">
                  <c:v>7.2284280843750867E-2</c:v>
                </c:pt>
                <c:pt idx="2629">
                  <c:v>5.8273138010366723E-2</c:v>
                </c:pt>
                <c:pt idx="2630">
                  <c:v>6.68170856778557E-2</c:v>
                </c:pt>
                <c:pt idx="2631">
                  <c:v>5.8585248219086949E-2</c:v>
                </c:pt>
                <c:pt idx="2632">
                  <c:v>4.1444466003270786E-2</c:v>
                </c:pt>
                <c:pt idx="2633">
                  <c:v>4.0352080272749953E-2</c:v>
                </c:pt>
                <c:pt idx="2634">
                  <c:v>4.4997311306372481E-2</c:v>
                </c:pt>
                <c:pt idx="2635">
                  <c:v>4.9432214430246417E-2</c:v>
                </c:pt>
                <c:pt idx="2636">
                  <c:v>4.0283282978074673E-2</c:v>
                </c:pt>
                <c:pt idx="2637">
                  <c:v>3.130631704410012E-2</c:v>
                </c:pt>
                <c:pt idx="2638">
                  <c:v>3.0359231643429331E-2</c:v>
                </c:pt>
                <c:pt idx="2639">
                  <c:v>5.6641627629791837E-2</c:v>
                </c:pt>
                <c:pt idx="2640">
                  <c:v>4.7572469994733489E-2</c:v>
                </c:pt>
                <c:pt idx="2641">
                  <c:v>5.079513263297946E-2</c:v>
                </c:pt>
                <c:pt idx="2642">
                  <c:v>4.6047287745655127E-2</c:v>
                </c:pt>
                <c:pt idx="2643">
                  <c:v>5.8557529728081606E-2</c:v>
                </c:pt>
                <c:pt idx="2644">
                  <c:v>4.8398924522549E-2</c:v>
                </c:pt>
                <c:pt idx="2645">
                  <c:v>5.0937106743908868E-2</c:v>
                </c:pt>
                <c:pt idx="2646">
                  <c:v>5.6148238489896606E-2</c:v>
                </c:pt>
                <c:pt idx="2647">
                  <c:v>3.7388807273332041E-2</c:v>
                </c:pt>
                <c:pt idx="2648">
                  <c:v>5.4712254344873465E-2</c:v>
                </c:pt>
                <c:pt idx="2649">
                  <c:v>6.3109460320980137E-2</c:v>
                </c:pt>
                <c:pt idx="2650">
                  <c:v>5.4050447653629742E-2</c:v>
                </c:pt>
                <c:pt idx="2651">
                  <c:v>8.863153809906589E-2</c:v>
                </c:pt>
                <c:pt idx="2652">
                  <c:v>8.2328907614269489E-2</c:v>
                </c:pt>
                <c:pt idx="2653">
                  <c:v>9.8394545000970154E-2</c:v>
                </c:pt>
                <c:pt idx="2654">
                  <c:v>0.13646700113645815</c:v>
                </c:pt>
                <c:pt idx="2655">
                  <c:v>0.13177814119799319</c:v>
                </c:pt>
                <c:pt idx="2656">
                  <c:v>0.12022174792804281</c:v>
                </c:pt>
                <c:pt idx="2657">
                  <c:v>0.10213986750561299</c:v>
                </c:pt>
                <c:pt idx="2658">
                  <c:v>0.12686032652382406</c:v>
                </c:pt>
                <c:pt idx="2659">
                  <c:v>0.13868780663580677</c:v>
                </c:pt>
                <c:pt idx="2660">
                  <c:v>0.12460736757490921</c:v>
                </c:pt>
                <c:pt idx="2661">
                  <c:v>8.9096654378135659E-2</c:v>
                </c:pt>
                <c:pt idx="2662">
                  <c:v>0.10819414031100147</c:v>
                </c:pt>
                <c:pt idx="2663">
                  <c:v>7.2749951492640741E-2</c:v>
                </c:pt>
                <c:pt idx="2664">
                  <c:v>0.10052166200072069</c:v>
                </c:pt>
                <c:pt idx="2665">
                  <c:v>9.5016769687058231E-2</c:v>
                </c:pt>
                <c:pt idx="2666">
                  <c:v>0.10816198686143526</c:v>
                </c:pt>
                <c:pt idx="2667">
                  <c:v>0.10822906560966822</c:v>
                </c:pt>
                <c:pt idx="2668">
                  <c:v>0.12692407905313635</c:v>
                </c:pt>
                <c:pt idx="2669">
                  <c:v>0.1231066884718796</c:v>
                </c:pt>
                <c:pt idx="2670">
                  <c:v>0.10672339717825761</c:v>
                </c:pt>
                <c:pt idx="2671">
                  <c:v>9.8765972780441844E-2</c:v>
                </c:pt>
                <c:pt idx="2672">
                  <c:v>6.505086343099481E-2</c:v>
                </c:pt>
                <c:pt idx="2673">
                  <c:v>9.2461124816364995E-2</c:v>
                </c:pt>
                <c:pt idx="2674">
                  <c:v>0.10385508772902405</c:v>
                </c:pt>
                <c:pt idx="2675">
                  <c:v>0.13070432685644595</c:v>
                </c:pt>
                <c:pt idx="2676">
                  <c:v>0.13478227125315298</c:v>
                </c:pt>
                <c:pt idx="2677">
                  <c:v>0.16204562463619482</c:v>
                </c:pt>
                <c:pt idx="2678">
                  <c:v>0.14947695207472908</c:v>
                </c:pt>
                <c:pt idx="2679">
                  <c:v>0.16005876320093135</c:v>
                </c:pt>
                <c:pt idx="2680">
                  <c:v>0.14767746763866174</c:v>
                </c:pt>
                <c:pt idx="2681">
                  <c:v>0.1481564431632342</c:v>
                </c:pt>
                <c:pt idx="2682">
                  <c:v>0.16206170136097792</c:v>
                </c:pt>
                <c:pt idx="2683">
                  <c:v>0.18600271641211855</c:v>
                </c:pt>
                <c:pt idx="2684">
                  <c:v>0.19266236106106385</c:v>
                </c:pt>
                <c:pt idx="2685">
                  <c:v>0.19799927931923389</c:v>
                </c:pt>
                <c:pt idx="2686">
                  <c:v>0.18999029852814814</c:v>
                </c:pt>
                <c:pt idx="2687">
                  <c:v>0.20973140782215818</c:v>
                </c:pt>
                <c:pt idx="2688">
                  <c:v>0.229512986113036</c:v>
                </c:pt>
                <c:pt idx="2689">
                  <c:v>0.24547661945283697</c:v>
                </c:pt>
                <c:pt idx="2690">
                  <c:v>0.26768633755578347</c:v>
                </c:pt>
                <c:pt idx="2691">
                  <c:v>0.25287191285306426</c:v>
                </c:pt>
                <c:pt idx="2692">
                  <c:v>0.24390941597139451</c:v>
                </c:pt>
                <c:pt idx="2693">
                  <c:v>0.2357019707847105</c:v>
                </c:pt>
                <c:pt idx="2694">
                  <c:v>0.17725032569226931</c:v>
                </c:pt>
                <c:pt idx="2695">
                  <c:v>0.16307786124123402</c:v>
                </c:pt>
                <c:pt idx="2696">
                  <c:v>0.19457050198187212</c:v>
                </c:pt>
                <c:pt idx="2697">
                  <c:v>0.19415417024697176</c:v>
                </c:pt>
                <c:pt idx="2698">
                  <c:v>0.17168500706821521</c:v>
                </c:pt>
                <c:pt idx="2699">
                  <c:v>0.16301743493084236</c:v>
                </c:pt>
                <c:pt idx="2700">
                  <c:v>0.14726390775286194</c:v>
                </c:pt>
                <c:pt idx="2701">
                  <c:v>0.15817335144274747</c:v>
                </c:pt>
                <c:pt idx="2702">
                  <c:v>0.13312858607977382</c:v>
                </c:pt>
                <c:pt idx="2703">
                  <c:v>0.12999584222634922</c:v>
                </c:pt>
                <c:pt idx="2704">
                  <c:v>0.10438894586578706</c:v>
                </c:pt>
                <c:pt idx="2705">
                  <c:v>0.10861934196302354</c:v>
                </c:pt>
                <c:pt idx="2706">
                  <c:v>7.2565900712365225E-2</c:v>
                </c:pt>
                <c:pt idx="2707">
                  <c:v>4.8615184189372732E-2</c:v>
                </c:pt>
                <c:pt idx="2708">
                  <c:v>3.8605427280538847E-2</c:v>
                </c:pt>
                <c:pt idx="2709">
                  <c:v>8.5575297280816032E-2</c:v>
                </c:pt>
                <c:pt idx="2710">
                  <c:v>9.2614130886714538E-2</c:v>
                </c:pt>
                <c:pt idx="2711">
                  <c:v>0.11113451783684898</c:v>
                </c:pt>
                <c:pt idx="2712">
                  <c:v>0.11878593009396569</c:v>
                </c:pt>
                <c:pt idx="2713">
                  <c:v>0.15280982343321231</c:v>
                </c:pt>
                <c:pt idx="2714">
                  <c:v>0.17671258696676553</c:v>
                </c:pt>
                <c:pt idx="2715">
                  <c:v>0.14237880089807911</c:v>
                </c:pt>
                <c:pt idx="2716">
                  <c:v>0.13454444660032708</c:v>
                </c:pt>
                <c:pt idx="2717">
                  <c:v>0.14134656429303988</c:v>
                </c:pt>
                <c:pt idx="2718">
                  <c:v>0.15769770213709566</c:v>
                </c:pt>
                <c:pt idx="2719">
                  <c:v>0.1476242481359315</c:v>
                </c:pt>
                <c:pt idx="2720">
                  <c:v>0.16068132050891151</c:v>
                </c:pt>
                <c:pt idx="2721">
                  <c:v>0.16796629431493751</c:v>
                </c:pt>
                <c:pt idx="2722">
                  <c:v>0.15123541314410846</c:v>
                </c:pt>
                <c:pt idx="2723">
                  <c:v>0.14679047592649055</c:v>
                </c:pt>
                <c:pt idx="2724">
                  <c:v>0.11764448263436539</c:v>
                </c:pt>
                <c:pt idx="2725">
                  <c:v>0.11799040940211215</c:v>
                </c:pt>
                <c:pt idx="2726">
                  <c:v>0.10626049837846828</c:v>
                </c:pt>
                <c:pt idx="2727">
                  <c:v>0.115139839787122</c:v>
                </c:pt>
                <c:pt idx="2728">
                  <c:v>9.3232807605953941E-2</c:v>
                </c:pt>
                <c:pt idx="2729">
                  <c:v>0.10827618704437732</c:v>
                </c:pt>
                <c:pt idx="2730">
                  <c:v>9.5017324056878349E-2</c:v>
                </c:pt>
                <c:pt idx="2731">
                  <c:v>9.3551570252515454E-2</c:v>
                </c:pt>
                <c:pt idx="2732">
                  <c:v>9.0427141946392439E-2</c:v>
                </c:pt>
                <c:pt idx="2733">
                  <c:v>9.9213349225268185E-2</c:v>
                </c:pt>
                <c:pt idx="2734">
                  <c:v>0.1087590431576905</c:v>
                </c:pt>
                <c:pt idx="2735">
                  <c:v>0.11957701582725837</c:v>
                </c:pt>
                <c:pt idx="2736">
                  <c:v>0.14494830501427503</c:v>
                </c:pt>
                <c:pt idx="2737">
                  <c:v>0.17377442692019848</c:v>
                </c:pt>
                <c:pt idx="2738">
                  <c:v>0.18333009950938273</c:v>
                </c:pt>
                <c:pt idx="2739">
                  <c:v>0.19506333675194723</c:v>
                </c:pt>
                <c:pt idx="2740">
                  <c:v>0.20503534107603183</c:v>
                </c:pt>
                <c:pt idx="2741">
                  <c:v>0.17712725559220557</c:v>
                </c:pt>
                <c:pt idx="2742">
                  <c:v>0.15831471574687475</c:v>
                </c:pt>
                <c:pt idx="2743">
                  <c:v>0.14671729911023645</c:v>
                </c:pt>
                <c:pt idx="2744">
                  <c:v>0.14739806524932783</c:v>
                </c:pt>
                <c:pt idx="2745">
                  <c:v>0.13344679435651524</c:v>
                </c:pt>
                <c:pt idx="2746">
                  <c:v>0.15291626243867285</c:v>
                </c:pt>
                <c:pt idx="2747">
                  <c:v>0.14503700418549215</c:v>
                </c:pt>
                <c:pt idx="2748">
                  <c:v>0.13768162541231255</c:v>
                </c:pt>
                <c:pt idx="2749">
                  <c:v>0.13376223078415611</c:v>
                </c:pt>
                <c:pt idx="2750">
                  <c:v>0.15181084901737951</c:v>
                </c:pt>
                <c:pt idx="2751">
                  <c:v>0.16438340216758601</c:v>
                </c:pt>
                <c:pt idx="2752">
                  <c:v>0.2052238268148682</c:v>
                </c:pt>
                <c:pt idx="2753">
                  <c:v>0.21966571499847548</c:v>
                </c:pt>
                <c:pt idx="2754">
                  <c:v>0.20800953516090587</c:v>
                </c:pt>
                <c:pt idx="2755">
                  <c:v>0.18988496826232781</c:v>
                </c:pt>
                <c:pt idx="2756">
                  <c:v>0.18374199628572221</c:v>
                </c:pt>
                <c:pt idx="2757">
                  <c:v>0.1808243479224991</c:v>
                </c:pt>
                <c:pt idx="2758">
                  <c:v>0.18649499681237355</c:v>
                </c:pt>
                <c:pt idx="2759">
                  <c:v>0.17529062837819109</c:v>
                </c:pt>
                <c:pt idx="2760">
                  <c:v>0.17550905008731324</c:v>
                </c:pt>
                <c:pt idx="2761">
                  <c:v>0.17610167142500763</c:v>
                </c:pt>
                <c:pt idx="2762">
                  <c:v>0.17068547828256231</c:v>
                </c:pt>
                <c:pt idx="2763">
                  <c:v>0.16603043490312389</c:v>
                </c:pt>
                <c:pt idx="2764">
                  <c:v>0.15066552096903846</c:v>
                </c:pt>
                <c:pt idx="2765">
                  <c:v>0.16464007539429557</c:v>
                </c:pt>
                <c:pt idx="2766">
                  <c:v>0.14959170662749122</c:v>
                </c:pt>
                <c:pt idx="2767">
                  <c:v>0.15242231892895752</c:v>
                </c:pt>
                <c:pt idx="2768">
                  <c:v>0.15089724755384318</c:v>
                </c:pt>
                <c:pt idx="2769">
                  <c:v>0.15111566926296535</c:v>
                </c:pt>
                <c:pt idx="2770">
                  <c:v>0.14894808326634698</c:v>
                </c:pt>
                <c:pt idx="2771">
                  <c:v>0.15237187127532778</c:v>
                </c:pt>
                <c:pt idx="2772">
                  <c:v>0.16346314826620839</c:v>
                </c:pt>
                <c:pt idx="2773">
                  <c:v>0.16929068381517312</c:v>
                </c:pt>
                <c:pt idx="2774">
                  <c:v>0.18146131884580202</c:v>
                </c:pt>
                <c:pt idx="2775">
                  <c:v>0.20017074590459297</c:v>
                </c:pt>
                <c:pt idx="2776">
                  <c:v>0.21513595919838124</c:v>
                </c:pt>
                <c:pt idx="2777">
                  <c:v>0.22437286914100396</c:v>
                </c:pt>
                <c:pt idx="2778">
                  <c:v>0.41286692352468335</c:v>
                </c:pt>
                <c:pt idx="2779">
                  <c:v>0.24852343598414503</c:v>
                </c:pt>
                <c:pt idx="2780">
                  <c:v>0.2370280233944064</c:v>
                </c:pt>
                <c:pt idx="2781">
                  <c:v>0.23038778168916485</c:v>
                </c:pt>
                <c:pt idx="2782">
                  <c:v>0.23787620921917013</c:v>
                </c:pt>
                <c:pt idx="2783">
                  <c:v>0.24821853258308621</c:v>
                </c:pt>
                <c:pt idx="2784">
                  <c:v>0.24616126618066914</c:v>
                </c:pt>
                <c:pt idx="2785">
                  <c:v>0.26371206031543643</c:v>
                </c:pt>
                <c:pt idx="2786">
                  <c:v>0.27476841200765034</c:v>
                </c:pt>
                <c:pt idx="2787">
                  <c:v>0.2629847271114561</c:v>
                </c:pt>
                <c:pt idx="2788">
                  <c:v>0.27006458408404244</c:v>
                </c:pt>
                <c:pt idx="2789">
                  <c:v>0.23994123679906865</c:v>
                </c:pt>
                <c:pt idx="2790">
                  <c:v>0.2648596058430579</c:v>
                </c:pt>
                <c:pt idx="2791">
                  <c:v>0.24711367353161295</c:v>
                </c:pt>
                <c:pt idx="2792">
                  <c:v>0.20913601463536327</c:v>
                </c:pt>
                <c:pt idx="2793">
                  <c:v>0.22747345954486237</c:v>
                </c:pt>
                <c:pt idx="2794">
                  <c:v>0.19157912243257477</c:v>
                </c:pt>
                <c:pt idx="2795">
                  <c:v>0.19097707680793857</c:v>
                </c:pt>
                <c:pt idx="2796">
                  <c:v>0.19697036893311529</c:v>
                </c:pt>
                <c:pt idx="2797">
                  <c:v>0.21280261662555092</c:v>
                </c:pt>
                <c:pt idx="2798">
                  <c:v>0.20493167391967182</c:v>
                </c:pt>
                <c:pt idx="2799">
                  <c:v>0.19183524128946422</c:v>
                </c:pt>
                <c:pt idx="2800">
                  <c:v>0.17834631482662083</c:v>
                </c:pt>
                <c:pt idx="2801">
                  <c:v>0.18366383014108711</c:v>
                </c:pt>
                <c:pt idx="2802">
                  <c:v>0.18614796130498656</c:v>
                </c:pt>
                <c:pt idx="2803">
                  <c:v>0.18565845275383211</c:v>
                </c:pt>
                <c:pt idx="2804">
                  <c:v>0.18494664190481472</c:v>
                </c:pt>
                <c:pt idx="2805">
                  <c:v>0.16112481636499709</c:v>
                </c:pt>
                <c:pt idx="2806">
                  <c:v>0.2009568423095047</c:v>
                </c:pt>
                <c:pt idx="2807">
                  <c:v>0.18994705768217979</c:v>
                </c:pt>
                <c:pt idx="2808">
                  <c:v>0.20156110541342132</c:v>
                </c:pt>
                <c:pt idx="2809">
                  <c:v>0.19387532222745796</c:v>
                </c:pt>
                <c:pt idx="2810">
                  <c:v>0.17915902098289771</c:v>
                </c:pt>
                <c:pt idx="2811">
                  <c:v>0.19131912298694459</c:v>
                </c:pt>
                <c:pt idx="2812">
                  <c:v>0.1897319621919783</c:v>
                </c:pt>
                <c:pt idx="2813">
                  <c:v>0.17664938880727335</c:v>
                </c:pt>
                <c:pt idx="2814">
                  <c:v>0.1944330182664856</c:v>
                </c:pt>
                <c:pt idx="2815">
                  <c:v>0.16813038778168918</c:v>
                </c:pt>
                <c:pt idx="2816">
                  <c:v>0.19187681902597223</c:v>
                </c:pt>
                <c:pt idx="2817">
                  <c:v>0.19252155112675667</c:v>
                </c:pt>
                <c:pt idx="2818">
                  <c:v>0.18538570280233946</c:v>
                </c:pt>
                <c:pt idx="2819">
                  <c:v>0.17950550212046457</c:v>
                </c:pt>
                <c:pt idx="2820">
                  <c:v>0.18539290961000082</c:v>
                </c:pt>
                <c:pt idx="2821">
                  <c:v>0.19575075532887989</c:v>
                </c:pt>
                <c:pt idx="2822">
                  <c:v>0.19139451728247914</c:v>
                </c:pt>
                <c:pt idx="2823">
                  <c:v>0.19405937300773346</c:v>
                </c:pt>
                <c:pt idx="2824">
                  <c:v>0.19170330127227875</c:v>
                </c:pt>
                <c:pt idx="2825">
                  <c:v>0.20352468331624027</c:v>
                </c:pt>
                <c:pt idx="2826">
                  <c:v>0.18937550239764947</c:v>
                </c:pt>
                <c:pt idx="2827">
                  <c:v>0.20295091055242953</c:v>
                </c:pt>
                <c:pt idx="2828">
                  <c:v>0.18521606563738671</c:v>
                </c:pt>
                <c:pt idx="2829">
                  <c:v>0.18963439310363947</c:v>
                </c:pt>
                <c:pt idx="2830">
                  <c:v>0.22003437092884665</c:v>
                </c:pt>
                <c:pt idx="2831">
                  <c:v>0.21150594561632063</c:v>
                </c:pt>
                <c:pt idx="2832">
                  <c:v>0.21664938880727336</c:v>
                </c:pt>
                <c:pt idx="2833">
                  <c:v>0.22447431881808355</c:v>
                </c:pt>
                <c:pt idx="2834">
                  <c:v>0.22530032985004295</c:v>
                </c:pt>
                <c:pt idx="2835">
                  <c:v>0.21990353965130141</c:v>
                </c:pt>
                <c:pt idx="2836">
                  <c:v>0.22144856833993959</c:v>
                </c:pt>
                <c:pt idx="2837">
                  <c:v>0.22932560911383984</c:v>
                </c:pt>
                <c:pt idx="2838">
                  <c:v>0.1990243091166117</c:v>
                </c:pt>
                <c:pt idx="2839">
                  <c:v>0.14346924633422956</c:v>
                </c:pt>
                <c:pt idx="2840">
                  <c:v>0.10516118302519611</c:v>
                </c:pt>
                <c:pt idx="2841">
                  <c:v>4.7597804695512384E-2</c:v>
                </c:pt>
                <c:pt idx="2842">
                  <c:v>1.6761704132827012E-2</c:v>
                </c:pt>
                <c:pt idx="2843">
                  <c:v>1.3694098733264961E-2</c:v>
                </c:pt>
                <c:pt idx="2844">
                  <c:v>9.8144524212101895E-3</c:v>
                </c:pt>
                <c:pt idx="2845">
                  <c:v>9.3576516894420276E-3</c:v>
                </c:pt>
                <c:pt idx="2846">
                  <c:v>1.0764586855891566E-2</c:v>
                </c:pt>
                <c:pt idx="2847">
                  <c:v>6.8308894863763616E-3</c:v>
                </c:pt>
                <c:pt idx="2848">
                  <c:v>1.1218948360451257E-2</c:v>
                </c:pt>
                <c:pt idx="2849">
                  <c:v>1.1071319677356766E-2</c:v>
                </c:pt>
                <c:pt idx="2850">
                  <c:v>8.8381517310197645E-3</c:v>
                </c:pt>
                <c:pt idx="2851">
                  <c:v>2.6958782603875048E-2</c:v>
                </c:pt>
                <c:pt idx="2852">
                  <c:v>1.1257587936912715E-2</c:v>
                </c:pt>
                <c:pt idx="2853">
                  <c:v>1.3248662582808993E-2</c:v>
                </c:pt>
                <c:pt idx="2854">
                  <c:v>2.413205089114949E-2</c:v>
                </c:pt>
                <c:pt idx="2855">
                  <c:v>3.0963051251489869E-2</c:v>
                </c:pt>
                <c:pt idx="2856">
                  <c:v>1.5878260387504506E-2</c:v>
                </c:pt>
                <c:pt idx="2857">
                  <c:v>2.598724949413754E-2</c:v>
                </c:pt>
                <c:pt idx="2858">
                  <c:v>2.4851068547828259E-2</c:v>
                </c:pt>
                <c:pt idx="2859">
                  <c:v>2.0824514233445134E-2</c:v>
                </c:pt>
                <c:pt idx="2860">
                  <c:v>1.3520137483715387E-2</c:v>
                </c:pt>
                <c:pt idx="2861">
                  <c:v>1.9960362557862352E-2</c:v>
                </c:pt>
                <c:pt idx="2862">
                  <c:v>3.7366299858635696E-2</c:v>
                </c:pt>
                <c:pt idx="2863">
                  <c:v>3.0900185713889739E-2</c:v>
                </c:pt>
                <c:pt idx="2864">
                  <c:v>3.2992654599883584E-2</c:v>
                </c:pt>
                <c:pt idx="2865">
                  <c:v>3.9278875738004829E-2</c:v>
                </c:pt>
                <c:pt idx="2866">
                  <c:v>4.8785153976217535E-2</c:v>
                </c:pt>
                <c:pt idx="2867">
                  <c:v>3.2266374698561411E-2</c:v>
                </c:pt>
                <c:pt idx="2868">
                  <c:v>4.7623527455165342E-2</c:v>
                </c:pt>
                <c:pt idx="2869">
                  <c:v>3.3195165895168667E-2</c:v>
                </c:pt>
                <c:pt idx="2870">
                  <c:v>4.5539983923275219E-2</c:v>
                </c:pt>
                <c:pt idx="2871">
                  <c:v>3.1532167308811712E-2</c:v>
                </c:pt>
                <c:pt idx="2872">
                  <c:v>4.4987498960556586E-2</c:v>
                </c:pt>
                <c:pt idx="2873">
                  <c:v>2.4516173739501622E-2</c:v>
                </c:pt>
                <c:pt idx="2874">
                  <c:v>3.0744518668403692E-2</c:v>
                </c:pt>
                <c:pt idx="2875">
                  <c:v>6.0968484075726921E-2</c:v>
                </c:pt>
                <c:pt idx="2876">
                  <c:v>2.8814369265737175E-2</c:v>
                </c:pt>
                <c:pt idx="2877">
                  <c:v>5.3672533747262802E-2</c:v>
                </c:pt>
                <c:pt idx="2878">
                  <c:v>4.4331956648280067E-2</c:v>
                </c:pt>
                <c:pt idx="2879">
                  <c:v>5.0020012750505868E-2</c:v>
                </c:pt>
                <c:pt idx="2880">
                  <c:v>4.3246001607672481E-2</c:v>
                </c:pt>
                <c:pt idx="2881">
                  <c:v>3.698417274163595E-2</c:v>
                </c:pt>
                <c:pt idx="2882">
                  <c:v>6.5421182470826289E-2</c:v>
                </c:pt>
                <c:pt idx="2883">
                  <c:v>6.507192948415888E-2</c:v>
                </c:pt>
                <c:pt idx="2884">
                  <c:v>6.3386645231033628E-2</c:v>
                </c:pt>
                <c:pt idx="2885">
                  <c:v>7.1230978185547578E-2</c:v>
                </c:pt>
                <c:pt idx="2886">
                  <c:v>6.9347229536824026E-2</c:v>
                </c:pt>
                <c:pt idx="2887">
                  <c:v>7.729800149679851E-2</c:v>
                </c:pt>
                <c:pt idx="2888">
                  <c:v>6.9259084735427009E-2</c:v>
                </c:pt>
                <c:pt idx="2889">
                  <c:v>3.3755301161404773E-2</c:v>
                </c:pt>
                <c:pt idx="2890">
                  <c:v>5.0702164814147521E-2</c:v>
                </c:pt>
                <c:pt idx="2891">
                  <c:v>3.9255259583668267E-2</c:v>
                </c:pt>
                <c:pt idx="2892">
                  <c:v>2.7281481276159328E-2</c:v>
                </c:pt>
                <c:pt idx="2893">
                  <c:v>3.6830168805610221E-2</c:v>
                </c:pt>
                <c:pt idx="2894">
                  <c:v>2.8498433905258198E-2</c:v>
                </c:pt>
                <c:pt idx="2895">
                  <c:v>2.6099287634781164E-2</c:v>
                </c:pt>
                <c:pt idx="2896">
                  <c:v>1.6961887074867645E-2</c:v>
                </c:pt>
                <c:pt idx="2897">
                  <c:v>2.128563904981013E-2</c:v>
                </c:pt>
                <c:pt idx="2898">
                  <c:v>4.2491781467416919E-3</c:v>
                </c:pt>
                <c:pt idx="2899">
                  <c:v>5.697092330293539E-4</c:v>
                </c:pt>
                <c:pt idx="2900">
                  <c:v>4.5513706793802152E-3</c:v>
                </c:pt>
                <c:pt idx="2901">
                  <c:v>8.9753582614962441E-3</c:v>
                </c:pt>
                <c:pt idx="2902">
                  <c:v>-9.4975746320370322E-4</c:v>
                </c:pt>
                <c:pt idx="2903">
                  <c:v>1.7008620450702665E-2</c:v>
                </c:pt>
                <c:pt idx="2904">
                  <c:v>2.2491337971560832E-2</c:v>
                </c:pt>
                <c:pt idx="2905">
                  <c:v>1.0627934695235191E-2</c:v>
                </c:pt>
                <c:pt idx="2906">
                  <c:v>2.5490645009285696E-3</c:v>
                </c:pt>
                <c:pt idx="2907">
                  <c:v>1.0200127505058624E-3</c:v>
                </c:pt>
                <c:pt idx="2908">
                  <c:v>7.6336169858912881E-3</c:v>
                </c:pt>
                <c:pt idx="2909">
                  <c:v>-1.8128558361282813E-3</c:v>
                </c:pt>
                <c:pt idx="2910">
                  <c:v>-6.3992571444410565E-3</c:v>
                </c:pt>
                <c:pt idx="2911">
                  <c:v>1.1936302907669708E-2</c:v>
                </c:pt>
                <c:pt idx="2912">
                  <c:v>3.6357125038112923E-3</c:v>
                </c:pt>
                <c:pt idx="2913">
                  <c:v>-3.77968788979128E-3</c:v>
                </c:pt>
                <c:pt idx="2914">
                  <c:v>7.5961970230340667E-3</c:v>
                </c:pt>
                <c:pt idx="2915">
                  <c:v>3.5180197910025779E-3</c:v>
                </c:pt>
                <c:pt idx="2916">
                  <c:v>1.084497047980708E-2</c:v>
                </c:pt>
                <c:pt idx="2917">
                  <c:v>1.3023200376971477E-2</c:v>
                </c:pt>
                <c:pt idx="2918">
                  <c:v>1.299004906172908E-2</c:v>
                </c:pt>
                <c:pt idx="2919">
                  <c:v>1.3010449871109019E-2</c:v>
                </c:pt>
                <c:pt idx="2920">
                  <c:v>1.6207389749702025E-2</c:v>
                </c:pt>
                <c:pt idx="2921">
                  <c:v>1.2315325553676858E-2</c:v>
                </c:pt>
                <c:pt idx="2922">
                  <c:v>1.4358510962663194E-2</c:v>
                </c:pt>
                <c:pt idx="2923">
                  <c:v>1.5126257726529369E-2</c:v>
                </c:pt>
                <c:pt idx="2924">
                  <c:v>1.3181805582504088E-2</c:v>
                </c:pt>
                <c:pt idx="2925">
                  <c:v>2.5876320093134134E-2</c:v>
                </c:pt>
                <c:pt idx="2926">
                  <c:v>2.3269950383901099E-2</c:v>
                </c:pt>
                <c:pt idx="2927">
                  <c:v>2.2147074313274388E-2</c:v>
                </c:pt>
                <c:pt idx="2928">
                  <c:v>2.4284835213570975E-2</c:v>
                </c:pt>
                <c:pt idx="2929">
                  <c:v>1.2308174182997478E-2</c:v>
                </c:pt>
                <c:pt idx="2930">
                  <c:v>2.4974471269784075E-2</c:v>
                </c:pt>
                <c:pt idx="2931">
                  <c:v>2.0258114588241817E-2</c:v>
                </c:pt>
                <c:pt idx="2932">
                  <c:v>2.1983590653324833E-2</c:v>
                </c:pt>
                <c:pt idx="2933">
                  <c:v>2.0348587742883277E-2</c:v>
                </c:pt>
                <c:pt idx="2934">
                  <c:v>3.054677495357153E-2</c:v>
                </c:pt>
                <c:pt idx="2935">
                  <c:v>2.5659506056490287E-2</c:v>
                </c:pt>
                <c:pt idx="2936">
                  <c:v>3.1293178479363588E-2</c:v>
                </c:pt>
                <c:pt idx="2937">
                  <c:v>3.5373284918369045E-2</c:v>
                </c:pt>
                <c:pt idx="2938">
                  <c:v>2.7951104581866563E-2</c:v>
                </c:pt>
                <c:pt idx="2939">
                  <c:v>3.7627685228816148E-2</c:v>
                </c:pt>
                <c:pt idx="2940">
                  <c:v>3.5798043074535019E-2</c:v>
                </c:pt>
                <c:pt idx="2941">
                  <c:v>2.8308839426781609E-2</c:v>
                </c:pt>
                <c:pt idx="2942">
                  <c:v>1.8194417495911525E-2</c:v>
                </c:pt>
                <c:pt idx="2943">
                  <c:v>1.193330931064113E-2</c:v>
                </c:pt>
                <c:pt idx="2944">
                  <c:v>2.1493749480278292E-2</c:v>
                </c:pt>
                <c:pt idx="2945">
                  <c:v>1.0166033761122044E-2</c:v>
                </c:pt>
                <c:pt idx="2946">
                  <c:v>9.2605260969592824E-3</c:v>
                </c:pt>
                <c:pt idx="2947">
                  <c:v>1.6278459960639743E-2</c:v>
                </c:pt>
                <c:pt idx="2948">
                  <c:v>8.7435208027275002E-3</c:v>
                </c:pt>
                <c:pt idx="2949">
                  <c:v>7.0482578928403143E-3</c:v>
                </c:pt>
                <c:pt idx="2950">
                  <c:v>-1.0731324666685147E-2</c:v>
                </c:pt>
                <c:pt idx="2951">
                  <c:v>1.9252210549657676E-3</c:v>
                </c:pt>
                <c:pt idx="2952">
                  <c:v>2.563372785985531E-3</c:v>
                </c:pt>
                <c:pt idx="2953">
                  <c:v>4.2818083543531889E-3</c:v>
                </c:pt>
                <c:pt idx="2954">
                  <c:v>2.5088172519888018E-3</c:v>
                </c:pt>
                <c:pt idx="2955">
                  <c:v>8.2961997948831669E-3</c:v>
                </c:pt>
                <c:pt idx="2956">
                  <c:v>-1.3611774814979072E-3</c:v>
                </c:pt>
                <c:pt idx="2957">
                  <c:v>3.3774426920198464E-3</c:v>
                </c:pt>
                <c:pt idx="2958">
                  <c:v>-4.0248302242425925E-3</c:v>
                </c:pt>
                <c:pt idx="2959">
                  <c:v>1.2246251074091526E-2</c:v>
                </c:pt>
                <c:pt idx="2960">
                  <c:v>4.2458851900102563E-3</c:v>
                </c:pt>
                <c:pt idx="2961">
                  <c:v>6.0042686476148239E-3</c:v>
                </c:pt>
                <c:pt idx="2962">
                  <c:v>2.7147212905729412E-2</c:v>
                </c:pt>
                <c:pt idx="2963">
                  <c:v>1.5314521717437704E-2</c:v>
                </c:pt>
                <c:pt idx="2964">
                  <c:v>1.2052055326108048E-2</c:v>
                </c:pt>
                <c:pt idx="2965">
                  <c:v>1.0172298140089254E-2</c:v>
                </c:pt>
                <c:pt idx="2966">
                  <c:v>1.6158716079496632E-2</c:v>
                </c:pt>
                <c:pt idx="2967">
                  <c:v>5.3533331485433936E-4</c:v>
                </c:pt>
                <c:pt idx="2968">
                  <c:v>7.932754940821022E-3</c:v>
                </c:pt>
                <c:pt idx="2969">
                  <c:v>1.2706322587798319E-2</c:v>
                </c:pt>
                <c:pt idx="2970">
                  <c:v>2.4952795409817891E-2</c:v>
                </c:pt>
                <c:pt idx="2971">
                  <c:v>1.367175762951465E-2</c:v>
                </c:pt>
                <c:pt idx="2972">
                  <c:v>1.8333564320758378E-2</c:v>
                </c:pt>
                <c:pt idx="2973">
                  <c:v>-1.3188402583363362E-3</c:v>
                </c:pt>
                <c:pt idx="2974">
                  <c:v>9.0210383346730622E-3</c:v>
                </c:pt>
                <c:pt idx="2975">
                  <c:v>1.1590930509743049E-2</c:v>
                </c:pt>
                <c:pt idx="2976">
                  <c:v>1.2566565956149347E-2</c:v>
                </c:pt>
                <c:pt idx="2977">
                  <c:v>1.6929955373229482E-2</c:v>
                </c:pt>
                <c:pt idx="2978">
                  <c:v>2.1771876819025975E-2</c:v>
                </c:pt>
                <c:pt idx="2979">
                  <c:v>9.3413532167308817E-3</c:v>
                </c:pt>
                <c:pt idx="2980">
                  <c:v>2.5478393436261331E-2</c:v>
                </c:pt>
                <c:pt idx="2981">
                  <c:v>1.4833273276602821E-2</c:v>
                </c:pt>
                <c:pt idx="2982">
                  <c:v>1.6151897330709316E-2</c:v>
                </c:pt>
                <c:pt idx="2983">
                  <c:v>6.3214236216980351E-4</c:v>
                </c:pt>
                <c:pt idx="2984">
                  <c:v>3.3264462122682047E-2</c:v>
                </c:pt>
                <c:pt idx="2985">
                  <c:v>1.7493139673476175E-2</c:v>
                </c:pt>
                <c:pt idx="2986">
                  <c:v>1.3205865232696732E-2</c:v>
                </c:pt>
                <c:pt idx="2987">
                  <c:v>6.0890317931091833E-3</c:v>
                </c:pt>
                <c:pt idx="2988">
                  <c:v>1.6731657288577211E-2</c:v>
                </c:pt>
                <c:pt idx="2989">
                  <c:v>1.3167391967181308E-2</c:v>
                </c:pt>
                <c:pt idx="2990">
                  <c:v>8.0731768162541247E-3</c:v>
                </c:pt>
                <c:pt idx="2991">
                  <c:v>1.2140532749397123E-2</c:v>
                </c:pt>
                <c:pt idx="2992">
                  <c:v>6.9935970285777641E-3</c:v>
                </c:pt>
                <c:pt idx="2993">
                  <c:v>1.3866563184300249E-2</c:v>
                </c:pt>
                <c:pt idx="2994">
                  <c:v>1.0854727388640963E-2</c:v>
                </c:pt>
                <c:pt idx="2995">
                  <c:v>2.6221637054078779E-2</c:v>
                </c:pt>
                <c:pt idx="2996">
                  <c:v>-2.09828976910497E-3</c:v>
                </c:pt>
                <c:pt idx="2997">
                  <c:v>1.7411813620866481E-2</c:v>
                </c:pt>
                <c:pt idx="2998">
                  <c:v>1.7070765307536657E-2</c:v>
                </c:pt>
                <c:pt idx="2999">
                  <c:v>1.9402777392798738E-2</c:v>
                </c:pt>
                <c:pt idx="3000">
                  <c:v>2.2407849876652716E-2</c:v>
                </c:pt>
                <c:pt idx="3001">
                  <c:v>8.0051556393269958E-3</c:v>
                </c:pt>
                <c:pt idx="3002">
                  <c:v>1.644216536851734E-2</c:v>
                </c:pt>
                <c:pt idx="3003">
                  <c:v>2.0460625883526901E-2</c:v>
                </c:pt>
                <c:pt idx="3004">
                  <c:v>1.8428583307924719E-2</c:v>
                </c:pt>
                <c:pt idx="3005">
                  <c:v>2.4502647115891014E-2</c:v>
                </c:pt>
                <c:pt idx="3006">
                  <c:v>3.3391967181306652E-2</c:v>
                </c:pt>
                <c:pt idx="3007">
                  <c:v>1.0519111899548189E-2</c:v>
                </c:pt>
                <c:pt idx="3008">
                  <c:v>2.5432269867228428E-2</c:v>
                </c:pt>
                <c:pt idx="3009">
                  <c:v>1.8328408681431384E-2</c:v>
                </c:pt>
                <c:pt idx="3010">
                  <c:v>1.182964215428112E-2</c:v>
                </c:pt>
                <c:pt idx="3011">
                  <c:v>2.2340937439365802E-2</c:v>
                </c:pt>
                <c:pt idx="3012">
                  <c:v>2.5854699670149958E-2</c:v>
                </c:pt>
                <c:pt idx="3013">
                  <c:v>1.5586440114200184E-2</c:v>
                </c:pt>
                <c:pt idx="3014">
                  <c:v>1.420289935415916E-2</c:v>
                </c:pt>
                <c:pt idx="3015">
                  <c:v>2.8635418687806637E-2</c:v>
                </c:pt>
                <c:pt idx="3016">
                  <c:v>2.9616154336557922E-3</c:v>
                </c:pt>
                <c:pt idx="3017">
                  <c:v>1.414651994345428E-2</c:v>
                </c:pt>
                <c:pt idx="3018">
                  <c:v>1.3159907974609864E-2</c:v>
                </c:pt>
                <c:pt idx="3019">
                  <c:v>1.9866175125426173E-2</c:v>
                </c:pt>
                <c:pt idx="3020">
                  <c:v>2.4869806247747876E-2</c:v>
                </c:pt>
                <c:pt idx="3021">
                  <c:v>2.1986528813371403E-2</c:v>
                </c:pt>
                <c:pt idx="3022">
                  <c:v>3.4781051639548748E-2</c:v>
                </c:pt>
                <c:pt idx="3023">
                  <c:v>3.8746181777864014E-2</c:v>
                </c:pt>
                <c:pt idx="3024">
                  <c:v>2.3223715940904176E-2</c:v>
                </c:pt>
                <c:pt idx="3025">
                  <c:v>3.2921861573855918E-2</c:v>
                </c:pt>
                <c:pt idx="3026">
                  <c:v>1.7383984255897111E-2</c:v>
                </c:pt>
                <c:pt idx="3027">
                  <c:v>1.8567286636915488E-2</c:v>
                </c:pt>
                <c:pt idx="3028">
                  <c:v>3.7939130193752252E-2</c:v>
                </c:pt>
                <c:pt idx="3029">
                  <c:v>4.7842891592981676E-2</c:v>
                </c:pt>
                <c:pt idx="3030">
                  <c:v>3.9923552401807248E-2</c:v>
                </c:pt>
                <c:pt idx="3031">
                  <c:v>4.0613022147074317E-2</c:v>
                </c:pt>
                <c:pt idx="3032">
                  <c:v>3.1699309809573965E-2</c:v>
                </c:pt>
                <c:pt idx="3033">
                  <c:v>3.3590154391994899E-2</c:v>
                </c:pt>
                <c:pt idx="3034">
                  <c:v>2.8803226432353023E-2</c:v>
                </c:pt>
                <c:pt idx="3035">
                  <c:v>2.1427225101865455E-2</c:v>
                </c:pt>
                <c:pt idx="3036">
                  <c:v>2.2909610000831554E-2</c:v>
                </c:pt>
                <c:pt idx="3037">
                  <c:v>2.0658535909305099E-2</c:v>
                </c:pt>
                <c:pt idx="3038">
                  <c:v>2.1993236688194695E-2</c:v>
                </c:pt>
                <c:pt idx="3039">
                  <c:v>1.1191118995481886E-2</c:v>
                </c:pt>
                <c:pt idx="3040">
                  <c:v>1.3747373672977244E-2</c:v>
                </c:pt>
                <c:pt idx="3041">
                  <c:v>1.9190398314715747E-2</c:v>
                </c:pt>
                <c:pt idx="3042">
                  <c:v>2.320226182886604E-2</c:v>
                </c:pt>
                <c:pt idx="3043">
                  <c:v>1.8812706156276855E-2</c:v>
                </c:pt>
                <c:pt idx="3044">
                  <c:v>2.2970978739917401E-2</c:v>
                </c:pt>
                <c:pt idx="3045">
                  <c:v>1.2239487762286222E-2</c:v>
                </c:pt>
                <c:pt idx="3046">
                  <c:v>1.8903678243756411E-2</c:v>
                </c:pt>
                <c:pt idx="3047">
                  <c:v>-3.2868420323197609E-3</c:v>
                </c:pt>
                <c:pt idx="3048">
                  <c:v>1.4912769908806167E-2</c:v>
                </c:pt>
                <c:pt idx="3049">
                  <c:v>6.7298833051528681E-3</c:v>
                </c:pt>
                <c:pt idx="3050">
                  <c:v>9.0030767525015945E-3</c:v>
                </c:pt>
                <c:pt idx="3051">
                  <c:v>7.757906699559277E-3</c:v>
                </c:pt>
                <c:pt idx="3052">
                  <c:v>8.3219779915181414E-3</c:v>
                </c:pt>
                <c:pt idx="3053">
                  <c:v>1.4885605787620921E-2</c:v>
                </c:pt>
                <c:pt idx="3054">
                  <c:v>2.5647365357429942E-2</c:v>
                </c:pt>
                <c:pt idx="3055">
                  <c:v>2.3445630179893009E-2</c:v>
                </c:pt>
                <c:pt idx="3056">
                  <c:v>2.9369736951520359E-2</c:v>
                </c:pt>
                <c:pt idx="3057">
                  <c:v>1.3690218144524213E-2</c:v>
                </c:pt>
                <c:pt idx="3058">
                  <c:v>4.9965739945117384E-3</c:v>
                </c:pt>
                <c:pt idx="3059">
                  <c:v>1.4330792471657845E-2</c:v>
                </c:pt>
                <c:pt idx="3060">
                  <c:v>9.7642265155084952E-4</c:v>
                </c:pt>
                <c:pt idx="3061">
                  <c:v>1.904066302630485E-2</c:v>
                </c:pt>
                <c:pt idx="3062">
                  <c:v>3.9686670177675526E-3</c:v>
                </c:pt>
                <c:pt idx="3063">
                  <c:v>1.6687252265986639E-2</c:v>
                </c:pt>
                <c:pt idx="3064">
                  <c:v>9.2309781855475781E-3</c:v>
                </c:pt>
                <c:pt idx="3065">
                  <c:v>4.2844970479807088E-3</c:v>
                </c:pt>
                <c:pt idx="3066">
                  <c:v>7.3962358289214741E-3</c:v>
                </c:pt>
                <c:pt idx="3067">
                  <c:v>1.6558638467721817E-2</c:v>
                </c:pt>
                <c:pt idx="3068">
                  <c:v>1.8197854588796188E-2</c:v>
                </c:pt>
                <c:pt idx="3069">
                  <c:v>6.5904592953959593E-3</c:v>
                </c:pt>
                <c:pt idx="3070">
                  <c:v>2.7304543060675777E-2</c:v>
                </c:pt>
                <c:pt idx="3071">
                  <c:v>1.5219114671397289E-2</c:v>
                </c:pt>
                <c:pt idx="3072">
                  <c:v>1.0614962441444688E-2</c:v>
                </c:pt>
                <c:pt idx="3073">
                  <c:v>5.5359591983812403E-3</c:v>
                </c:pt>
                <c:pt idx="3074">
                  <c:v>7.9445075810072891E-3</c:v>
                </c:pt>
                <c:pt idx="3075">
                  <c:v>1.5175707514482913E-2</c:v>
                </c:pt>
                <c:pt idx="3076">
                  <c:v>8.8805055852759374E-3</c:v>
                </c:pt>
                <c:pt idx="3077">
                  <c:v>3.3076918812539845E-3</c:v>
                </c:pt>
                <c:pt idx="3078">
                  <c:v>2.8788036699282094E-2</c:v>
                </c:pt>
                <c:pt idx="3079">
                  <c:v>3.4533303766942927E-2</c:v>
                </c:pt>
                <c:pt idx="3080">
                  <c:v>3.6268592177841841E-2</c:v>
                </c:pt>
                <c:pt idx="3081">
                  <c:v>3.7597139451728254E-2</c:v>
                </c:pt>
                <c:pt idx="3082">
                  <c:v>2.8541453003298502E-2</c:v>
                </c:pt>
                <c:pt idx="3083">
                  <c:v>3.4191590209828981E-2</c:v>
                </c:pt>
                <c:pt idx="3084">
                  <c:v>4.2231504836876682E-2</c:v>
                </c:pt>
                <c:pt idx="3085">
                  <c:v>2.11740998420046E-2</c:v>
                </c:pt>
                <c:pt idx="3086">
                  <c:v>1.574460182387671E-2</c:v>
                </c:pt>
                <c:pt idx="3087">
                  <c:v>1.3567813288244588E-2</c:v>
                </c:pt>
                <c:pt idx="3088">
                  <c:v>2.1454167475122656E-2</c:v>
                </c:pt>
                <c:pt idx="3089">
                  <c:v>2.5400449039554285E-2</c:v>
                </c:pt>
                <c:pt idx="3090">
                  <c:v>1.0000277184910054E-2</c:v>
                </c:pt>
                <c:pt idx="3091">
                  <c:v>1.1470743132743853E-2</c:v>
                </c:pt>
                <c:pt idx="3092">
                  <c:v>7.8073564875128206E-3</c:v>
                </c:pt>
                <c:pt idx="3093">
                  <c:v>-5.6865593037115063E-3</c:v>
                </c:pt>
                <c:pt idx="3094">
                  <c:v>2.5485988302796797E-3</c:v>
                </c:pt>
                <c:pt idx="3095">
                  <c:v>1.2708928125952824E-2</c:v>
                </c:pt>
                <c:pt idx="3096">
                  <c:v>1.4988441389250772E-2</c:v>
                </c:pt>
                <c:pt idx="3097">
                  <c:v>1.0018571388973585E-2</c:v>
                </c:pt>
                <c:pt idx="3098">
                  <c:v>2.0299027080965714E-2</c:v>
                </c:pt>
                <c:pt idx="3099">
                  <c:v>2.016248579427336E-2</c:v>
                </c:pt>
                <c:pt idx="3100">
                  <c:v>7.0517504227069891E-3</c:v>
                </c:pt>
                <c:pt idx="3101">
                  <c:v>3.221698034758988E-2</c:v>
                </c:pt>
                <c:pt idx="3102">
                  <c:v>1.1303489758017573E-3</c:v>
                </c:pt>
                <c:pt idx="3103">
                  <c:v>3.0814923635557281E-2</c:v>
                </c:pt>
                <c:pt idx="3104">
                  <c:v>1.5812900185713893E-2</c:v>
                </c:pt>
                <c:pt idx="3105">
                  <c:v>7.1148377082351647E-3</c:v>
                </c:pt>
                <c:pt idx="3106">
                  <c:v>8.7215677578512622E-3</c:v>
                </c:pt>
                <c:pt idx="3107">
                  <c:v>2.030978185547579E-2</c:v>
                </c:pt>
                <c:pt idx="3108">
                  <c:v>2.0573828200792749E-2</c:v>
                </c:pt>
                <c:pt idx="3109">
                  <c:v>1.4778113479502177E-2</c:v>
                </c:pt>
                <c:pt idx="3110">
                  <c:v>1.5645702247969621E-2</c:v>
                </c:pt>
                <c:pt idx="3111">
                  <c:v>4.9325498239875818E-3</c:v>
                </c:pt>
                <c:pt idx="3112">
                  <c:v>1.1672034814424704E-2</c:v>
                </c:pt>
                <c:pt idx="3113">
                  <c:v>1.135083294065471E-2</c:v>
                </c:pt>
                <c:pt idx="3114">
                  <c:v>1.0669734179671259E-2</c:v>
                </c:pt>
                <c:pt idx="3115">
                  <c:v>1.6550212046456191E-2</c:v>
                </c:pt>
                <c:pt idx="3116">
                  <c:v>2.0596612800399147E-2</c:v>
                </c:pt>
                <c:pt idx="3117">
                  <c:v>1.8731712725559221E-2</c:v>
                </c:pt>
                <c:pt idx="3118">
                  <c:v>4.8411453280483418E-3</c:v>
                </c:pt>
                <c:pt idx="3119">
                  <c:v>2.1141392022618291E-2</c:v>
                </c:pt>
                <c:pt idx="3120">
                  <c:v>2.0114699115780139E-2</c:v>
                </c:pt>
                <c:pt idx="3121">
                  <c:v>2.2974582143748094E-2</c:v>
                </c:pt>
                <c:pt idx="3122">
                  <c:v>1.8810100618122352E-2</c:v>
                </c:pt>
                <c:pt idx="3123">
                  <c:v>5.3167558278127344E-3</c:v>
                </c:pt>
                <c:pt idx="3124">
                  <c:v>1.9080466779388534E-2</c:v>
                </c:pt>
                <c:pt idx="3125">
                  <c:v>1.762818416165424E-2</c:v>
                </c:pt>
                <c:pt idx="3126">
                  <c:v>1.7509770768079389E-2</c:v>
                </c:pt>
                <c:pt idx="3127">
                  <c:v>1.703528563904981E-2</c:v>
                </c:pt>
                <c:pt idx="3128">
                  <c:v>1.7644538071347395E-2</c:v>
                </c:pt>
                <c:pt idx="3129">
                  <c:v>5.0774232890761434E-3</c:v>
                </c:pt>
                <c:pt idx="3130">
                  <c:v>1.3860631427225103E-2</c:v>
                </c:pt>
                <c:pt idx="3131">
                  <c:v>3.3330653879202816E-2</c:v>
                </c:pt>
                <c:pt idx="3132">
                  <c:v>2.1875932034260054E-2</c:v>
                </c:pt>
                <c:pt idx="3133">
                  <c:v>-1.065465532056435E-3</c:v>
                </c:pt>
                <c:pt idx="3134">
                  <c:v>2.5904981012833662E-2</c:v>
                </c:pt>
                <c:pt idx="3135">
                  <c:v>1.01031127865399E-2</c:v>
                </c:pt>
                <c:pt idx="3136">
                  <c:v>1.9539484990437124E-2</c:v>
                </c:pt>
                <c:pt idx="3137">
                  <c:v>4.7451894558860211E-3</c:v>
                </c:pt>
                <c:pt idx="3138">
                  <c:v>1.0331069656567898E-3</c:v>
                </c:pt>
                <c:pt idx="3139">
                  <c:v>6.3584555256811816E-3</c:v>
                </c:pt>
                <c:pt idx="3140">
                  <c:v>8.3966516062865541E-4</c:v>
                </c:pt>
                <c:pt idx="3141">
                  <c:v>-4.368096016852843E-3</c:v>
                </c:pt>
                <c:pt idx="3142">
                  <c:v>-9.8401197438811438E-4</c:v>
                </c:pt>
                <c:pt idx="3143">
                  <c:v>1.7466086426254955E-3</c:v>
                </c:pt>
                <c:pt idx="3144">
                  <c:v>4.6051223771377894E-3</c:v>
                </c:pt>
                <c:pt idx="3145">
                  <c:v>1.4912880782770187E-3</c:v>
                </c:pt>
                <c:pt idx="3146">
                  <c:v>1.4282118801452449E-3</c:v>
                </c:pt>
                <c:pt idx="3147">
                  <c:v>2.4163095601075482E-3</c:v>
                </c:pt>
                <c:pt idx="3148">
                  <c:v>1.0791695540094797E-2</c:v>
                </c:pt>
                <c:pt idx="3149">
                  <c:v>8.694459073648032E-3</c:v>
                </c:pt>
                <c:pt idx="3150">
                  <c:v>8.4304127283310701E-4</c:v>
                </c:pt>
                <c:pt idx="3151">
                  <c:v>9.3396901072705617E-3</c:v>
                </c:pt>
                <c:pt idx="3152">
                  <c:v>8.8509022368822247E-3</c:v>
                </c:pt>
                <c:pt idx="3153">
                  <c:v>1.770917759237187E-2</c:v>
                </c:pt>
                <c:pt idx="3154">
                  <c:v>-3.1096709815117663E-4</c:v>
                </c:pt>
                <c:pt idx="3155">
                  <c:v>2.4548881558887937E-2</c:v>
                </c:pt>
                <c:pt idx="3156">
                  <c:v>1.1084846300967375E-2</c:v>
                </c:pt>
                <c:pt idx="3157">
                  <c:v>1.7130027441306095E-2</c:v>
                </c:pt>
                <c:pt idx="3158">
                  <c:v>1.674119244948305E-2</c:v>
                </c:pt>
                <c:pt idx="3159">
                  <c:v>2.7137289685949497E-2</c:v>
                </c:pt>
                <c:pt idx="3160">
                  <c:v>1.9440252792637971E-2</c:v>
                </c:pt>
                <c:pt idx="3161">
                  <c:v>1.2010976522438118E-2</c:v>
                </c:pt>
                <c:pt idx="3162">
                  <c:v>1.5666657427169665E-2</c:v>
                </c:pt>
                <c:pt idx="3163">
                  <c:v>1.5811015328325528E-2</c:v>
                </c:pt>
                <c:pt idx="3164">
                  <c:v>3.3993402999140727E-2</c:v>
                </c:pt>
                <c:pt idx="3165">
                  <c:v>4.2939213349225271E-2</c:v>
                </c:pt>
                <c:pt idx="3166">
                  <c:v>3.768822241317183E-2</c:v>
                </c:pt>
                <c:pt idx="3167">
                  <c:v>3.9908584416664353E-2</c:v>
                </c:pt>
                <c:pt idx="3168">
                  <c:v>3.3593092552041466E-2</c:v>
                </c:pt>
                <c:pt idx="3169">
                  <c:v>4.6168472988330524E-2</c:v>
                </c:pt>
                <c:pt idx="3170">
                  <c:v>3.9796768023948777E-2</c:v>
                </c:pt>
                <c:pt idx="3171">
                  <c:v>5.0179504947750649E-2</c:v>
                </c:pt>
                <c:pt idx="3172">
                  <c:v>3.2240762812872463E-2</c:v>
                </c:pt>
                <c:pt idx="3173">
                  <c:v>3.4812927904204899E-2</c:v>
                </c:pt>
                <c:pt idx="3174">
                  <c:v>3.2130886714527261E-2</c:v>
                </c:pt>
                <c:pt idx="3175">
                  <c:v>3.9460376417107861E-2</c:v>
                </c:pt>
                <c:pt idx="3176">
                  <c:v>3.718840258336336E-2</c:v>
                </c:pt>
                <c:pt idx="3177">
                  <c:v>2.2348587742883279E-2</c:v>
                </c:pt>
                <c:pt idx="3178">
                  <c:v>3.3831471574687473E-2</c:v>
                </c:pt>
                <c:pt idx="3179">
                  <c:v>3.3770435457493697E-2</c:v>
                </c:pt>
                <c:pt idx="3180">
                  <c:v>2.0851345732738311E-2</c:v>
                </c:pt>
                <c:pt idx="3181">
                  <c:v>2.9810516395487433E-2</c:v>
                </c:pt>
                <c:pt idx="3182">
                  <c:v>1.970801341574965E-2</c:v>
                </c:pt>
                <c:pt idx="3183">
                  <c:v>3.2702497436039583E-2</c:v>
                </c:pt>
                <c:pt idx="3184">
                  <c:v>-2.9866452310336228E-3</c:v>
                </c:pt>
                <c:pt idx="3185">
                  <c:v>3.6166976189816229E-2</c:v>
                </c:pt>
                <c:pt idx="3186">
                  <c:v>2.9212739418466062E-2</c:v>
                </c:pt>
                <c:pt idx="3187">
                  <c:v>2.1232696731989912E-2</c:v>
                </c:pt>
                <c:pt idx="3188">
                  <c:v>3.2029769659339749E-2</c:v>
                </c:pt>
                <c:pt idx="3189">
                  <c:v>9.290739252155112E-3</c:v>
                </c:pt>
                <c:pt idx="3190">
                  <c:v>3.3042603320675226E-2</c:v>
                </c:pt>
                <c:pt idx="3191">
                  <c:v>2.4810045181140338E-2</c:v>
                </c:pt>
                <c:pt idx="3192">
                  <c:v>3.5295894891482105E-2</c:v>
                </c:pt>
                <c:pt idx="3193">
                  <c:v>3.2577487041605457E-2</c:v>
                </c:pt>
                <c:pt idx="3194">
                  <c:v>3.9128253457881755E-2</c:v>
                </c:pt>
                <c:pt idx="3195">
                  <c:v>4.8030545777087902E-2</c:v>
                </c:pt>
                <c:pt idx="3196">
                  <c:v>4.1218560301577181E-2</c:v>
                </c:pt>
                <c:pt idx="3197">
                  <c:v>4.2950522493555451E-2</c:v>
                </c:pt>
                <c:pt idx="3198">
                  <c:v>2.4441112065859139E-2</c:v>
                </c:pt>
                <c:pt idx="3199">
                  <c:v>2.5998281453557669E-2</c:v>
                </c:pt>
                <c:pt idx="3200">
                  <c:v>1.8963716495274001E-2</c:v>
                </c:pt>
                <c:pt idx="3201">
                  <c:v>9.4048839981151437E-3</c:v>
                </c:pt>
                <c:pt idx="3202">
                  <c:v>2.3055298389555674E-2</c:v>
                </c:pt>
                <c:pt idx="3203">
                  <c:v>1.3185242675388752E-2</c:v>
                </c:pt>
                <c:pt idx="3204">
                  <c:v>2.0504975469135461E-2</c:v>
                </c:pt>
                <c:pt idx="3205">
                  <c:v>1.6554536131053028E-2</c:v>
                </c:pt>
                <c:pt idx="3206">
                  <c:v>2.006103611719378E-2</c:v>
                </c:pt>
                <c:pt idx="3207">
                  <c:v>2.1945172824791418E-2</c:v>
                </c:pt>
                <c:pt idx="3208">
                  <c:v>1.804667793885301E-2</c:v>
                </c:pt>
                <c:pt idx="3209">
                  <c:v>2.2948914821077141E-2</c:v>
                </c:pt>
                <c:pt idx="3210">
                  <c:v>9.7632286498323031E-3</c:v>
                </c:pt>
                <c:pt idx="3211">
                  <c:v>2.387072095795105E-2</c:v>
                </c:pt>
                <c:pt idx="3212">
                  <c:v>3.8421487374227348E-2</c:v>
                </c:pt>
                <c:pt idx="3213">
                  <c:v>3.35476896637747E-2</c:v>
                </c:pt>
                <c:pt idx="3214">
                  <c:v>1.1773539928486294E-2</c:v>
                </c:pt>
                <c:pt idx="3215">
                  <c:v>2.3369958699448405E-2</c:v>
                </c:pt>
                <c:pt idx="3216">
                  <c:v>2.7313024918923415E-2</c:v>
                </c:pt>
                <c:pt idx="3217">
                  <c:v>1.680849294564404E-2</c:v>
                </c:pt>
                <c:pt idx="3218">
                  <c:v>1.1268509022368823E-2</c:v>
                </c:pt>
                <c:pt idx="3219">
                  <c:v>2.2187543310142197E-2</c:v>
                </c:pt>
                <c:pt idx="3220">
                  <c:v>1.5957036338941709E-2</c:v>
                </c:pt>
                <c:pt idx="3221">
                  <c:v>1.6999972281508995E-2</c:v>
                </c:pt>
                <c:pt idx="3222">
                  <c:v>1.0958061923108907E-2</c:v>
                </c:pt>
                <c:pt idx="3223">
                  <c:v>3.3040330404412784E-3</c:v>
                </c:pt>
                <c:pt idx="3224">
                  <c:v>-2.4928181389805141E-3</c:v>
                </c:pt>
                <c:pt idx="3225">
                  <c:v>5.6361670870637799E-3</c:v>
                </c:pt>
                <c:pt idx="3226">
                  <c:v>1.8920752834215706E-2</c:v>
                </c:pt>
                <c:pt idx="3227">
                  <c:v>1.2268980236715915E-2</c:v>
                </c:pt>
                <c:pt idx="3228">
                  <c:v>1.7436871136735317E-2</c:v>
                </c:pt>
                <c:pt idx="3229">
                  <c:v>7.058790919422347E-3</c:v>
                </c:pt>
                <c:pt idx="3230">
                  <c:v>2.103999778252072E-2</c:v>
                </c:pt>
                <c:pt idx="3231">
                  <c:v>2.684801951381767E-2</c:v>
                </c:pt>
                <c:pt idx="3232">
                  <c:v>6.3246944036366663E-3</c:v>
                </c:pt>
                <c:pt idx="3233">
                  <c:v>7.2753277711561379E-3</c:v>
                </c:pt>
                <c:pt idx="3234">
                  <c:v>2.1054744019735568E-2</c:v>
                </c:pt>
                <c:pt idx="3235">
                  <c:v>2.6203176539069215E-2</c:v>
                </c:pt>
                <c:pt idx="3236">
                  <c:v>-1.7693322615516812E-2</c:v>
                </c:pt>
                <c:pt idx="3237">
                  <c:v>2.3185575297280818E-2</c:v>
                </c:pt>
                <c:pt idx="3238">
                  <c:v>2.8952241039997786E-2</c:v>
                </c:pt>
                <c:pt idx="3239">
                  <c:v>1.4982731380103668E-2</c:v>
                </c:pt>
                <c:pt idx="3240">
                  <c:v>1.3282368267871499E-2</c:v>
                </c:pt>
                <c:pt idx="3241">
                  <c:v>2.5502009590597889E-2</c:v>
                </c:pt>
                <c:pt idx="3242">
                  <c:v>1.6608864373423512E-2</c:v>
                </c:pt>
                <c:pt idx="3243">
                  <c:v>1.6422041744047457E-2</c:v>
                </c:pt>
                <c:pt idx="3244">
                  <c:v>1.9704410011918951E-2</c:v>
                </c:pt>
                <c:pt idx="3245">
                  <c:v>2.6139645757684953E-2</c:v>
                </c:pt>
                <c:pt idx="3246">
                  <c:v>2.9396014080993429E-2</c:v>
                </c:pt>
                <c:pt idx="3247">
                  <c:v>3.0361116500817693E-2</c:v>
                </c:pt>
                <c:pt idx="3248">
                  <c:v>2.5995343293511101E-2</c:v>
                </c:pt>
                <c:pt idx="3249">
                  <c:v>2.7991240956842314E-2</c:v>
                </c:pt>
                <c:pt idx="3250">
                  <c:v>3.3870166588130947E-2</c:v>
                </c:pt>
                <c:pt idx="3251">
                  <c:v>3.5757962136541289E-2</c:v>
                </c:pt>
                <c:pt idx="3252">
                  <c:v>5.0740748953626964E-2</c:v>
                </c:pt>
                <c:pt idx="3253">
                  <c:v>4.6219752196690417E-2</c:v>
                </c:pt>
                <c:pt idx="3254">
                  <c:v>3.7883305152867482E-2</c:v>
                </c:pt>
                <c:pt idx="3255">
                  <c:v>6.0481193003852865E-2</c:v>
                </c:pt>
                <c:pt idx="3256">
                  <c:v>3.7937633395237966E-2</c:v>
                </c:pt>
                <c:pt idx="3257">
                  <c:v>1.9074590459295399E-2</c:v>
                </c:pt>
                <c:pt idx="3258">
                  <c:v>2.6659090279125205E-2</c:v>
                </c:pt>
                <c:pt idx="3259">
                  <c:v>1.0059871940571554E-2</c:v>
                </c:pt>
                <c:pt idx="3260">
                  <c:v>1.2560800510020235E-2</c:v>
                </c:pt>
                <c:pt idx="3261">
                  <c:v>-4.2224408903179314E-3</c:v>
                </c:pt>
                <c:pt idx="3262">
                  <c:v>-1.2390387227319344E-3</c:v>
                </c:pt>
                <c:pt idx="3263">
                  <c:v>-2.4440502259057015E-4</c:v>
                </c:pt>
                <c:pt idx="3264">
                  <c:v>7.3787731795881039E-3</c:v>
                </c:pt>
                <c:pt idx="3265">
                  <c:v>-1.5402888266762757E-3</c:v>
                </c:pt>
                <c:pt idx="3266">
                  <c:v>-6.1505668431410601E-3</c:v>
                </c:pt>
                <c:pt idx="3267">
                  <c:v>7.6333952379632466E-3</c:v>
                </c:pt>
                <c:pt idx="3268">
                  <c:v>2.706671840784988E-3</c:v>
                </c:pt>
                <c:pt idx="3269">
                  <c:v>-2.226687363139951E-3</c:v>
                </c:pt>
                <c:pt idx="3270">
                  <c:v>8.0374199628572233E-3</c:v>
                </c:pt>
                <c:pt idx="3271">
                  <c:v>7.7865676192588077E-3</c:v>
                </c:pt>
                <c:pt idx="3272">
                  <c:v>-6.0240596501926437E-3</c:v>
                </c:pt>
                <c:pt idx="3273">
                  <c:v>1.4624109543476455E-2</c:v>
                </c:pt>
                <c:pt idx="3274">
                  <c:v>7.3947390304071854E-3</c:v>
                </c:pt>
                <c:pt idx="3275">
                  <c:v>7.976550156609476E-3</c:v>
                </c:pt>
                <c:pt idx="3276">
                  <c:v>8.5637941070488121E-3</c:v>
                </c:pt>
                <c:pt idx="3277">
                  <c:v>2.0278626271585776E-2</c:v>
                </c:pt>
                <c:pt idx="3278">
                  <c:v>1.7949330598442222E-2</c:v>
                </c:pt>
                <c:pt idx="3279">
                  <c:v>-9.6866147406935181E-4</c:v>
                </c:pt>
                <c:pt idx="3280">
                  <c:v>-7.9211686115807859E-4</c:v>
                </c:pt>
                <c:pt idx="3281">
                  <c:v>5.8714970756991985E-3</c:v>
                </c:pt>
                <c:pt idx="3282">
                  <c:v>1.3027524461568313E-2</c:v>
                </c:pt>
                <c:pt idx="3283">
                  <c:v>1.6571167225656235E-2</c:v>
                </c:pt>
                <c:pt idx="3284">
                  <c:v>1.425040884774233E-2</c:v>
                </c:pt>
                <c:pt idx="3285">
                  <c:v>9.6318430024669461E-3</c:v>
                </c:pt>
                <c:pt idx="3286">
                  <c:v>-7.5769603902763538E-4</c:v>
                </c:pt>
                <c:pt idx="3287">
                  <c:v>4.8352856390498106E-2</c:v>
                </c:pt>
                <c:pt idx="3288">
                  <c:v>-2.5785902375474678E-3</c:v>
                </c:pt>
                <c:pt idx="3289">
                  <c:v>-2.1914904232613578E-3</c:v>
                </c:pt>
                <c:pt idx="3290">
                  <c:v>1.0071624580757825E-2</c:v>
                </c:pt>
                <c:pt idx="3291">
                  <c:v>3.2813981206863099E-3</c:v>
                </c:pt>
                <c:pt idx="3292">
                  <c:v>-9.1850763644427194E-3</c:v>
                </c:pt>
                <c:pt idx="3293">
                  <c:v>6.6697896166532699E-3</c:v>
                </c:pt>
                <c:pt idx="3294">
                  <c:v>5.9508828339385209E-3</c:v>
                </c:pt>
                <c:pt idx="3295">
                  <c:v>1.3380990658868532E-3</c:v>
                </c:pt>
                <c:pt idx="3296">
                  <c:v>-2.2335781800038808E-4</c:v>
                </c:pt>
                <c:pt idx="3297">
                  <c:v>-6.78870194306622E-3</c:v>
                </c:pt>
                <c:pt idx="3298">
                  <c:v>-4.4140532749397127E-3</c:v>
                </c:pt>
                <c:pt idx="3299">
                  <c:v>1.2331457715441972E-2</c:v>
                </c:pt>
                <c:pt idx="3300">
                  <c:v>-2.7038500984006434E-3</c:v>
                </c:pt>
                <c:pt idx="3301">
                  <c:v>5.9804307453502235E-3</c:v>
                </c:pt>
                <c:pt idx="3302">
                  <c:v>1.5064611802533472E-2</c:v>
                </c:pt>
                <c:pt idx="3303">
                  <c:v>-1.1394683593425176E-3</c:v>
                </c:pt>
                <c:pt idx="3304">
                  <c:v>1.1744490949912688E-2</c:v>
                </c:pt>
                <c:pt idx="3305">
                  <c:v>-3.5866729495246277E-3</c:v>
                </c:pt>
                <c:pt idx="3306">
                  <c:v>-3.021226820411897E-3</c:v>
                </c:pt>
                <c:pt idx="3307">
                  <c:v>1.8474485129029578E-2</c:v>
                </c:pt>
                <c:pt idx="3308">
                  <c:v>-2.3896887213460102E-4</c:v>
                </c:pt>
                <c:pt idx="3309">
                  <c:v>-4.7491864622889934E-3</c:v>
                </c:pt>
                <c:pt idx="3310">
                  <c:v>1.936707597638385E-2</c:v>
                </c:pt>
                <c:pt idx="3311">
                  <c:v>4.1024974360395821E-3</c:v>
                </c:pt>
                <c:pt idx="3312">
                  <c:v>1.4743077306871414E-2</c:v>
                </c:pt>
                <c:pt idx="3313">
                  <c:v>4.7656179837569645E-3</c:v>
                </c:pt>
                <c:pt idx="3314">
                  <c:v>1.9690107270560191E-4</c:v>
                </c:pt>
                <c:pt idx="3315">
                  <c:v>1.3224990991490423E-2</c:v>
                </c:pt>
                <c:pt idx="3316">
                  <c:v>1.4102225794827731E-2</c:v>
                </c:pt>
                <c:pt idx="3317">
                  <c:v>1.5541647032735539E-2</c:v>
                </c:pt>
                <c:pt idx="3318">
                  <c:v>1.3622030656651051E-2</c:v>
                </c:pt>
                <c:pt idx="3319">
                  <c:v>1.8566011586329242E-2</c:v>
                </c:pt>
                <c:pt idx="3320">
                  <c:v>4.4202012362446986E-3</c:v>
                </c:pt>
                <c:pt idx="3321">
                  <c:v>6.1071042492446713E-4</c:v>
                </c:pt>
                <c:pt idx="3322">
                  <c:v>4.6147850431022541E-3</c:v>
                </c:pt>
                <c:pt idx="3323">
                  <c:v>7.4062144856833993E-3</c:v>
                </c:pt>
                <c:pt idx="3324">
                  <c:v>-7.7987637553011612E-3</c:v>
                </c:pt>
                <c:pt idx="3325">
                  <c:v>1.3299442858330793E-2</c:v>
                </c:pt>
                <c:pt idx="3326">
                  <c:v>1.2495329434265599E-2</c:v>
                </c:pt>
                <c:pt idx="3327">
                  <c:v>2.8191313024918925E-3</c:v>
                </c:pt>
                <c:pt idx="3328">
                  <c:v>9.9231089059511595E-3</c:v>
                </c:pt>
                <c:pt idx="3329">
                  <c:v>2.6216924910607868E-4</c:v>
                </c:pt>
                <c:pt idx="3330">
                  <c:v>7.9458380685755465E-3</c:v>
                </c:pt>
                <c:pt idx="3331">
                  <c:v>4.29450896693184E-3</c:v>
                </c:pt>
                <c:pt idx="3332">
                  <c:v>3.8745960029935977E-3</c:v>
                </c:pt>
                <c:pt idx="3333">
                  <c:v>3.9168389832857503E-3</c:v>
                </c:pt>
                <c:pt idx="3334">
                  <c:v>-2.2394323253042106E-3</c:v>
                </c:pt>
                <c:pt idx="3335">
                  <c:v>9.6453141890955468E-3</c:v>
                </c:pt>
                <c:pt idx="3336">
                  <c:v>1.133569864456579E-2</c:v>
                </c:pt>
                <c:pt idx="3337">
                  <c:v>6.5951714388668686E-3</c:v>
                </c:pt>
                <c:pt idx="3338">
                  <c:v>6.5409540704604039E-3</c:v>
                </c:pt>
                <c:pt idx="3339">
                  <c:v>9.2743853424619572E-4</c:v>
                </c:pt>
                <c:pt idx="3340">
                  <c:v>-2.4523103362252956E-4</c:v>
                </c:pt>
                <c:pt idx="3341">
                  <c:v>5.6973695152035923E-3</c:v>
                </c:pt>
                <c:pt idx="3342">
                  <c:v>7.8787038833605903E-4</c:v>
                </c:pt>
                <c:pt idx="3343">
                  <c:v>1.8494276131607395E-3</c:v>
                </c:pt>
                <c:pt idx="3344">
                  <c:v>-1.9781245668985779E-2</c:v>
                </c:pt>
                <c:pt idx="3345">
                  <c:v>6.2923192061424176E-3</c:v>
                </c:pt>
                <c:pt idx="3346">
                  <c:v>7.7012501039443407E-3</c:v>
                </c:pt>
                <c:pt idx="3347">
                  <c:v>8.270088976356128E-3</c:v>
                </c:pt>
                <c:pt idx="3348">
                  <c:v>6.3584000886991723E-3</c:v>
                </c:pt>
                <c:pt idx="3349">
                  <c:v>1.5373451229315077E-3</c:v>
                </c:pt>
                <c:pt idx="3350">
                  <c:v>1.05399007678022E-2</c:v>
                </c:pt>
                <c:pt idx="3351">
                  <c:v>2.1723258585802591E-3</c:v>
                </c:pt>
                <c:pt idx="3352">
                  <c:v>6.7495079967846549E-3</c:v>
                </c:pt>
                <c:pt idx="3353">
                  <c:v>1.5056407129195886E-2</c:v>
                </c:pt>
                <c:pt idx="3354">
                  <c:v>8.3934916983119442E-3</c:v>
                </c:pt>
                <c:pt idx="3355">
                  <c:v>-1.3868614352634644E-4</c:v>
                </c:pt>
                <c:pt idx="3356">
                  <c:v>1.4816697618981623E-2</c:v>
                </c:pt>
                <c:pt idx="3357">
                  <c:v>1.3730798015356043E-2</c:v>
                </c:pt>
                <c:pt idx="3358">
                  <c:v>4.2930454306067581E-2</c:v>
                </c:pt>
                <c:pt idx="3359">
                  <c:v>4.7584388945865787E-2</c:v>
                </c:pt>
                <c:pt idx="3360">
                  <c:v>5.1769382154835487E-2</c:v>
                </c:pt>
                <c:pt idx="3361">
                  <c:v>3.0903955428666464E-2</c:v>
                </c:pt>
                <c:pt idx="3362">
                  <c:v>2.5053247221221278E-2</c:v>
                </c:pt>
                <c:pt idx="3363">
                  <c:v>1.9377886187875934E-2</c:v>
                </c:pt>
                <c:pt idx="3364">
                  <c:v>2.5799151814175237E-2</c:v>
                </c:pt>
                <c:pt idx="3365">
                  <c:v>1.5932810377803034E-2</c:v>
                </c:pt>
                <c:pt idx="3366">
                  <c:v>1.8447154696898303E-2</c:v>
                </c:pt>
                <c:pt idx="3367">
                  <c:v>2.3479335864955514E-2</c:v>
                </c:pt>
                <c:pt idx="3368">
                  <c:v>3.0463730354519502E-2</c:v>
                </c:pt>
                <c:pt idx="3369">
                  <c:v>3.6700778889597253E-2</c:v>
                </c:pt>
                <c:pt idx="3370">
                  <c:v>2.9249660448485183E-2</c:v>
                </c:pt>
                <c:pt idx="3371">
                  <c:v>4.6204950522493557E-2</c:v>
                </c:pt>
                <c:pt idx="3372">
                  <c:v>4.0344928902070573E-2</c:v>
                </c:pt>
                <c:pt idx="3373">
                  <c:v>5.0520941319954542E-2</c:v>
                </c:pt>
                <c:pt idx="3374">
                  <c:v>5.1017434930842369E-2</c:v>
                </c:pt>
                <c:pt idx="3375">
                  <c:v>5.2662194750117804E-2</c:v>
                </c:pt>
                <c:pt idx="3376">
                  <c:v>5.2759819275438651E-2</c:v>
                </c:pt>
                <c:pt idx="3377">
                  <c:v>5.7237020816586749E-2</c:v>
                </c:pt>
                <c:pt idx="3378">
                  <c:v>4.4761593258862989E-2</c:v>
                </c:pt>
                <c:pt idx="3379">
                  <c:v>6.4896194251184966E-2</c:v>
                </c:pt>
                <c:pt idx="3380">
                  <c:v>5.8097957147212914E-2</c:v>
                </c:pt>
                <c:pt idx="3381">
                  <c:v>4.1912853064279179E-2</c:v>
                </c:pt>
                <c:pt idx="3382">
                  <c:v>4.9174044405022592E-2</c:v>
                </c:pt>
                <c:pt idx="3383">
                  <c:v>4.9947501178035869E-2</c:v>
                </c:pt>
                <c:pt idx="3384">
                  <c:v>4.3985586384677221E-2</c:v>
                </c:pt>
                <c:pt idx="3385">
                  <c:v>3.5430274135876044E-2</c:v>
                </c:pt>
                <c:pt idx="3386">
                  <c:v>3.3065609668209664E-2</c:v>
                </c:pt>
                <c:pt idx="3387">
                  <c:v>4.0182498544779226E-2</c:v>
                </c:pt>
                <c:pt idx="3388">
                  <c:v>2.0920641960251687E-2</c:v>
                </c:pt>
                <c:pt idx="3389">
                  <c:v>1.1112509354990715E-2</c:v>
                </c:pt>
                <c:pt idx="3390">
                  <c:v>1.3595587216231948E-2</c:v>
                </c:pt>
                <c:pt idx="3391">
                  <c:v>4.8962108822795695E-3</c:v>
                </c:pt>
                <c:pt idx="3392">
                  <c:v>4.1821104859051479E-3</c:v>
                </c:pt>
                <c:pt idx="3393">
                  <c:v>1.4847742328907614E-2</c:v>
                </c:pt>
                <c:pt idx="3394">
                  <c:v>-1.3421182470826289E-3</c:v>
                </c:pt>
                <c:pt idx="3395">
                  <c:v>7.5356044016963719E-3</c:v>
                </c:pt>
                <c:pt idx="3396">
                  <c:v>1.9514593785514317E-2</c:v>
                </c:pt>
                <c:pt idx="3397">
                  <c:v>5.0456468109876095E-3</c:v>
                </c:pt>
                <c:pt idx="3398">
                  <c:v>1.9356542949801813E-3</c:v>
                </c:pt>
                <c:pt idx="3399">
                  <c:v>6.2801230701000641E-3</c:v>
                </c:pt>
                <c:pt idx="3400">
                  <c:v>1.5565096876126065E-2</c:v>
                </c:pt>
                <c:pt idx="3401">
                  <c:v>1.5063503062893257E-2</c:v>
                </c:pt>
                <c:pt idx="3402">
                  <c:v>4.2399645203315137E-5</c:v>
                </c:pt>
                <c:pt idx="3403">
                  <c:v>5.8689469745267075E-3</c:v>
                </c:pt>
                <c:pt idx="3404">
                  <c:v>5.6402694237325723E-3</c:v>
                </c:pt>
                <c:pt idx="3405">
                  <c:v>1.3637331263686006E-2</c:v>
                </c:pt>
                <c:pt idx="3406">
                  <c:v>8.4211547523352845E-3</c:v>
                </c:pt>
                <c:pt idx="3407">
                  <c:v>5.9861407544973249E-3</c:v>
                </c:pt>
                <c:pt idx="3408">
                  <c:v>8.0036588408127062E-3</c:v>
                </c:pt>
                <c:pt idx="3409">
                  <c:v>1.2978850791362918E-3</c:v>
                </c:pt>
                <c:pt idx="3410">
                  <c:v>9.1905646256617794E-3</c:v>
                </c:pt>
                <c:pt idx="3411">
                  <c:v>8.0512792083598968E-3</c:v>
                </c:pt>
                <c:pt idx="3412">
                  <c:v>1.5106355849987528E-2</c:v>
                </c:pt>
                <c:pt idx="3413">
                  <c:v>6.297197660559359E-3</c:v>
                </c:pt>
                <c:pt idx="3414">
                  <c:v>1.8735482440335949E-2</c:v>
                </c:pt>
                <c:pt idx="3415">
                  <c:v>8.1708567785569747E-3</c:v>
                </c:pt>
                <c:pt idx="3416">
                  <c:v>4.7976217534717418E-3</c:v>
                </c:pt>
                <c:pt idx="3417">
                  <c:v>2.1445297558000943E-2</c:v>
                </c:pt>
                <c:pt idx="3418">
                  <c:v>1.5927987360368101E-2</c:v>
                </c:pt>
                <c:pt idx="3419">
                  <c:v>1.2009091665049756E-2</c:v>
                </c:pt>
                <c:pt idx="3420">
                  <c:v>1.6562740804390609E-2</c:v>
                </c:pt>
                <c:pt idx="3421">
                  <c:v>7.5058347423566261E-3</c:v>
                </c:pt>
                <c:pt idx="3422">
                  <c:v>7.0836821243451514E-3</c:v>
                </c:pt>
                <c:pt idx="3423">
                  <c:v>1.5158632924023616E-2</c:v>
                </c:pt>
                <c:pt idx="3424">
                  <c:v>4.8307619813177374E-3</c:v>
                </c:pt>
                <c:pt idx="3425">
                  <c:v>1.5935305041993517E-2</c:v>
                </c:pt>
                <c:pt idx="3426">
                  <c:v>1.3221165839731685E-2</c:v>
                </c:pt>
                <c:pt idx="3427">
                  <c:v>2.1002300634753446E-2</c:v>
                </c:pt>
                <c:pt idx="3428">
                  <c:v>1.3953432935111013E-2</c:v>
                </c:pt>
                <c:pt idx="3429">
                  <c:v>1.0028051112897415E-2</c:v>
                </c:pt>
                <c:pt idx="3430">
                  <c:v>2.1914793358649556E-2</c:v>
                </c:pt>
                <c:pt idx="3431">
                  <c:v>2.8521883748648721E-2</c:v>
                </c:pt>
                <c:pt idx="3432">
                  <c:v>1.9897497020262219E-2</c:v>
                </c:pt>
                <c:pt idx="3433">
                  <c:v>1.6972032042575601E-2</c:v>
                </c:pt>
                <c:pt idx="3434">
                  <c:v>-1.1516534079884693E-2</c:v>
                </c:pt>
                <c:pt idx="3435">
                  <c:v>2.3812013194001721E-2</c:v>
                </c:pt>
                <c:pt idx="3436">
                  <c:v>1.3137012501039443E-2</c:v>
                </c:pt>
                <c:pt idx="3437">
                  <c:v>1.9703523020206781E-2</c:v>
                </c:pt>
                <c:pt idx="3438">
                  <c:v>1.4409291238184994E-2</c:v>
                </c:pt>
                <c:pt idx="3439">
                  <c:v>2.2516561798375696E-2</c:v>
                </c:pt>
                <c:pt idx="3440">
                  <c:v>2.3411092940100343E-2</c:v>
                </c:pt>
                <c:pt idx="3441">
                  <c:v>8.2080549934861555E-3</c:v>
                </c:pt>
                <c:pt idx="3442">
                  <c:v>7.3187349280705158E-3</c:v>
                </c:pt>
                <c:pt idx="3443">
                  <c:v>1.1835185852482192E-2</c:v>
                </c:pt>
                <c:pt idx="3444">
                  <c:v>9.0944923358372374E-3</c:v>
                </c:pt>
                <c:pt idx="3445">
                  <c:v>1.173667433544918E-2</c:v>
                </c:pt>
                <c:pt idx="3446">
                  <c:v>1.0130609529617208E-2</c:v>
                </c:pt>
                <c:pt idx="3447">
                  <c:v>1.1230867311583558E-2</c:v>
                </c:pt>
                <c:pt idx="3448">
                  <c:v>-2.4441666435679246E-4</c:v>
                </c:pt>
                <c:pt idx="3449">
                  <c:v>-4.681719655181972E-3</c:v>
                </c:pt>
                <c:pt idx="3450">
                  <c:v>5.9951215455830587E-3</c:v>
                </c:pt>
                <c:pt idx="3451">
                  <c:v>5.4319760512237716E-3</c:v>
                </c:pt>
                <c:pt idx="3452">
                  <c:v>1.3589988081048868E-2</c:v>
                </c:pt>
                <c:pt idx="3453">
                  <c:v>5.4685533719544309E-3</c:v>
                </c:pt>
                <c:pt idx="3454">
                  <c:v>7.7462649333370293E-3</c:v>
                </c:pt>
                <c:pt idx="3455">
                  <c:v>2.1784849072816479E-3</c:v>
                </c:pt>
                <c:pt idx="3456">
                  <c:v>1.0310668847187959E-2</c:v>
                </c:pt>
                <c:pt idx="3457">
                  <c:v>1.2797571860187932E-2</c:v>
                </c:pt>
                <c:pt idx="3458">
                  <c:v>2.8464839094159713E-3</c:v>
                </c:pt>
                <c:pt idx="3459">
                  <c:v>5.8935055575574467E-5</c:v>
                </c:pt>
                <c:pt idx="3460">
                  <c:v>2.3460320980125841E-2</c:v>
                </c:pt>
                <c:pt idx="3461">
                  <c:v>1.2626493333702913E-2</c:v>
                </c:pt>
                <c:pt idx="3462">
                  <c:v>2.2819247720154118E-2</c:v>
                </c:pt>
                <c:pt idx="3463">
                  <c:v>1.4543393297668876E-2</c:v>
                </c:pt>
                <c:pt idx="3464">
                  <c:v>2.2572165091332426E-2</c:v>
                </c:pt>
                <c:pt idx="3465">
                  <c:v>1.3130027441306097E-2</c:v>
                </c:pt>
                <c:pt idx="3466">
                  <c:v>6.9656013526623621E-3</c:v>
                </c:pt>
                <c:pt idx="3467">
                  <c:v>1.4076114976300692E-2</c:v>
                </c:pt>
                <c:pt idx="3468">
                  <c:v>1.401823876708152E-2</c:v>
                </c:pt>
                <c:pt idx="3469">
                  <c:v>9.1089059511600193E-3</c:v>
                </c:pt>
                <c:pt idx="3470">
                  <c:v>9.6983119438977736E-3</c:v>
                </c:pt>
                <c:pt idx="3471">
                  <c:v>-2.7560828228511244E-6</c:v>
                </c:pt>
                <c:pt idx="3472">
                  <c:v>1.9219114671397291E-2</c:v>
                </c:pt>
                <c:pt idx="3473">
                  <c:v>8.1456329517421086E-3</c:v>
                </c:pt>
                <c:pt idx="3474">
                  <c:v>2.662932061978546E-4</c:v>
                </c:pt>
                <c:pt idx="3475">
                  <c:v>1.390886160157441E-2</c:v>
                </c:pt>
                <c:pt idx="3476">
                  <c:v>5.5052914599329214E-3</c:v>
                </c:pt>
                <c:pt idx="3477">
                  <c:v>-7.41491809185908E-4</c:v>
                </c:pt>
                <c:pt idx="3478">
                  <c:v>8.5010948803947127E-3</c:v>
                </c:pt>
                <c:pt idx="3479">
                  <c:v>1.466019901876542E-2</c:v>
                </c:pt>
                <c:pt idx="3480">
                  <c:v>5.1623749203093382E-3</c:v>
                </c:pt>
                <c:pt idx="3481">
                  <c:v>1.2139867505612996E-2</c:v>
                </c:pt>
                <c:pt idx="3482">
                  <c:v>1.3618316378856337E-2</c:v>
                </c:pt>
                <c:pt idx="3483">
                  <c:v>2.0161709676525211E-2</c:v>
                </c:pt>
                <c:pt idx="3484">
                  <c:v>1.8770019680128616E-2</c:v>
                </c:pt>
                <c:pt idx="3485">
                  <c:v>1.3438534246195637E-2</c:v>
                </c:pt>
                <c:pt idx="3486">
                  <c:v>7.356321201873771E-3</c:v>
                </c:pt>
                <c:pt idx="3487">
                  <c:v>3.8062532915708073E-3</c:v>
                </c:pt>
                <c:pt idx="3488">
                  <c:v>-1.3862904343487541E-2</c:v>
                </c:pt>
                <c:pt idx="3489">
                  <c:v>1.4823627241732962E-2</c:v>
                </c:pt>
                <c:pt idx="3490">
                  <c:v>-7.8509853923552399E-4</c:v>
                </c:pt>
                <c:pt idx="3491">
                  <c:v>2.2830224242592234E-2</c:v>
                </c:pt>
                <c:pt idx="3492">
                  <c:v>1.4751060232280956E-2</c:v>
                </c:pt>
                <c:pt idx="3493">
                  <c:v>9.6058984948859394E-3</c:v>
                </c:pt>
                <c:pt idx="3494">
                  <c:v>1.6650442109931534E-2</c:v>
                </c:pt>
                <c:pt idx="3495">
                  <c:v>1.4256728663691549E-2</c:v>
                </c:pt>
                <c:pt idx="3496">
                  <c:v>-4.0998697230922743E-3</c:v>
                </c:pt>
                <c:pt idx="3497">
                  <c:v>1.0245807578235441E-2</c:v>
                </c:pt>
                <c:pt idx="3498">
                  <c:v>1.3992626881392578E-2</c:v>
                </c:pt>
                <c:pt idx="3499">
                  <c:v>1.6707653075366577E-2</c:v>
                </c:pt>
                <c:pt idx="3500">
                  <c:v>9.9061451894558866E-3</c:v>
                </c:pt>
                <c:pt idx="3501">
                  <c:v>7.7367297724311888E-3</c:v>
                </c:pt>
                <c:pt idx="3502">
                  <c:v>-2.1243950439338083E-3</c:v>
                </c:pt>
                <c:pt idx="3503">
                  <c:v>6.799623028522328E-3</c:v>
                </c:pt>
                <c:pt idx="3504">
                  <c:v>1.1254261717992074E-2</c:v>
                </c:pt>
                <c:pt idx="3505">
                  <c:v>-2.276026277129473E-3</c:v>
                </c:pt>
                <c:pt idx="3506">
                  <c:v>1.1488981899825374E-2</c:v>
                </c:pt>
                <c:pt idx="3507">
                  <c:v>5.4116750284114541E-4</c:v>
                </c:pt>
                <c:pt idx="3508">
                  <c:v>6.5856362779610281E-3</c:v>
                </c:pt>
                <c:pt idx="3509">
                  <c:v>1.6156443163234193E-2</c:v>
                </c:pt>
                <c:pt idx="3510">
                  <c:v>3.374443551293068E-2</c:v>
                </c:pt>
                <c:pt idx="3511">
                  <c:v>4.2687252265986637E-2</c:v>
                </c:pt>
                <c:pt idx="3512">
                  <c:v>4.5146270477035233E-2</c:v>
                </c:pt>
                <c:pt idx="3513">
                  <c:v>6.5204423871164457E-2</c:v>
                </c:pt>
                <c:pt idx="3514">
                  <c:v>5.912575879369128E-2</c:v>
                </c:pt>
                <c:pt idx="3515">
                  <c:v>4.6190148848296697E-2</c:v>
                </c:pt>
                <c:pt idx="3516">
                  <c:v>6.1646478365717773E-2</c:v>
                </c:pt>
                <c:pt idx="3517">
                  <c:v>4.7282978074673618E-2</c:v>
                </c:pt>
                <c:pt idx="3518">
                  <c:v>5.3815117664994326E-2</c:v>
                </c:pt>
                <c:pt idx="3519">
                  <c:v>4.8324749840618679E-2</c:v>
                </c:pt>
                <c:pt idx="3520">
                  <c:v>6.2191978268703055E-2</c:v>
                </c:pt>
                <c:pt idx="3521">
                  <c:v>5.3458325248773461E-2</c:v>
                </c:pt>
                <c:pt idx="3522">
                  <c:v>3.4059317570751452E-2</c:v>
                </c:pt>
                <c:pt idx="3523">
                  <c:v>4.7806691243728695E-2</c:v>
                </c:pt>
                <c:pt idx="3524">
                  <c:v>4.6461845497131136E-2</c:v>
                </c:pt>
                <c:pt idx="3525">
                  <c:v>6.1391468248468556E-2</c:v>
                </c:pt>
                <c:pt idx="3526">
                  <c:v>7.3746154059373015E-2</c:v>
                </c:pt>
                <c:pt idx="3527">
                  <c:v>6.0774454638689468E-2</c:v>
                </c:pt>
                <c:pt idx="3528">
                  <c:v>9.2054771738226585E-2</c:v>
                </c:pt>
                <c:pt idx="3529">
                  <c:v>7.0576821797821321E-2</c:v>
                </c:pt>
                <c:pt idx="3530">
                  <c:v>7.9803753083682136E-2</c:v>
                </c:pt>
                <c:pt idx="3531">
                  <c:v>9.5195831138952802E-2</c:v>
                </c:pt>
                <c:pt idx="3532">
                  <c:v>0.11562657648917593</c:v>
                </c:pt>
                <c:pt idx="3533">
                  <c:v>0.22429303988690857</c:v>
                </c:pt>
                <c:pt idx="3534">
                  <c:v>0.19579787676358898</c:v>
                </c:pt>
                <c:pt idx="3535">
                  <c:v>0.14851678354630374</c:v>
                </c:pt>
                <c:pt idx="3536">
                  <c:v>0.13247332095240735</c:v>
                </c:pt>
                <c:pt idx="3537">
                  <c:v>0.12528924245364084</c:v>
                </c:pt>
                <c:pt idx="3538">
                  <c:v>0.1180020511683344</c:v>
                </c:pt>
                <c:pt idx="3539">
                  <c:v>0.11510602322809547</c:v>
                </c:pt>
                <c:pt idx="3540">
                  <c:v>0.13002910441555562</c:v>
                </c:pt>
                <c:pt idx="3541">
                  <c:v>0.12306677384483189</c:v>
                </c:pt>
                <c:pt idx="3542">
                  <c:v>0.14497269728635973</c:v>
                </c:pt>
                <c:pt idx="3543">
                  <c:v>0.14004656706488899</c:v>
                </c:pt>
                <c:pt idx="3544">
                  <c:v>0.13871996008537296</c:v>
                </c:pt>
                <c:pt idx="3545">
                  <c:v>0.10012695068880451</c:v>
                </c:pt>
                <c:pt idx="3546">
                  <c:v>0.12500374199628572</c:v>
                </c:pt>
                <c:pt idx="3547">
                  <c:v>0.11722316157108406</c:v>
                </c:pt>
                <c:pt idx="3548">
                  <c:v>0.12547717382265711</c:v>
                </c:pt>
                <c:pt idx="3549">
                  <c:v>0.12258502647115893</c:v>
                </c:pt>
                <c:pt idx="3550">
                  <c:v>0.12611525348560024</c:v>
                </c:pt>
                <c:pt idx="3551">
                  <c:v>0.13781079358039749</c:v>
                </c:pt>
                <c:pt idx="3552">
                  <c:v>0.1504537516977576</c:v>
                </c:pt>
                <c:pt idx="3553">
                  <c:v>0.16402361615433658</c:v>
                </c:pt>
                <c:pt idx="3554">
                  <c:v>0.15925603570141642</c:v>
                </c:pt>
                <c:pt idx="3555">
                  <c:v>0.17482551209912134</c:v>
                </c:pt>
                <c:pt idx="3556">
                  <c:v>0.18671619037059622</c:v>
                </c:pt>
                <c:pt idx="3557">
                  <c:v>0.20323696537960476</c:v>
                </c:pt>
                <c:pt idx="3558">
                  <c:v>0.21163012445602461</c:v>
                </c:pt>
                <c:pt idx="3559">
                  <c:v>0.21769271280871469</c:v>
                </c:pt>
                <c:pt idx="3560">
                  <c:v>0.23165895168667017</c:v>
                </c:pt>
                <c:pt idx="3561">
                  <c:v>0.25106023228095464</c:v>
                </c:pt>
                <c:pt idx="3562">
                  <c:v>0.25701582725836408</c:v>
                </c:pt>
                <c:pt idx="3563">
                  <c:v>0.27682068908168639</c:v>
                </c:pt>
                <c:pt idx="3564">
                  <c:v>0.25182803448180285</c:v>
                </c:pt>
                <c:pt idx="3565">
                  <c:v>0.22886437342351085</c:v>
                </c:pt>
                <c:pt idx="3566">
                  <c:v>0.22951132300357568</c:v>
                </c:pt>
                <c:pt idx="3567">
                  <c:v>0.23411092940100345</c:v>
                </c:pt>
                <c:pt idx="3568">
                  <c:v>0.22988108767358703</c:v>
                </c:pt>
                <c:pt idx="3569">
                  <c:v>0.23517143886686809</c:v>
                </c:pt>
                <c:pt idx="3570">
                  <c:v>0.22493389139895228</c:v>
                </c:pt>
                <c:pt idx="3571">
                  <c:v>0.22922415943676025</c:v>
                </c:pt>
                <c:pt idx="3572">
                  <c:v>0.2193491698311944</c:v>
                </c:pt>
                <c:pt idx="3573">
                  <c:v>0.20355960861490702</c:v>
                </c:pt>
                <c:pt idx="3574">
                  <c:v>0.19664051889015163</c:v>
                </c:pt>
                <c:pt idx="3575">
                  <c:v>0.19194001718546444</c:v>
                </c:pt>
                <c:pt idx="3576">
                  <c:v>0.19629902708096572</c:v>
                </c:pt>
                <c:pt idx="3577">
                  <c:v>0.18838096294037754</c:v>
                </c:pt>
                <c:pt idx="3578">
                  <c:v>0.1950927183524129</c:v>
                </c:pt>
                <c:pt idx="3579">
                  <c:v>0.21617595698090197</c:v>
                </c:pt>
                <c:pt idx="3580">
                  <c:v>0.21211076309005739</c:v>
                </c:pt>
                <c:pt idx="3581">
                  <c:v>0.20146741691382322</c:v>
                </c:pt>
                <c:pt idx="3582">
                  <c:v>0.20529755800094246</c:v>
                </c:pt>
                <c:pt idx="3583">
                  <c:v>0.17624802505751588</c:v>
                </c:pt>
                <c:pt idx="3584">
                  <c:v>0.21465476619452839</c:v>
                </c:pt>
                <c:pt idx="3585">
                  <c:v>0.20112758821409762</c:v>
                </c:pt>
                <c:pt idx="3586">
                  <c:v>0.18847908639853647</c:v>
                </c:pt>
                <c:pt idx="3587">
                  <c:v>0.20975524572442278</c:v>
                </c:pt>
                <c:pt idx="3588">
                  <c:v>0.21274828838318044</c:v>
                </c:pt>
                <c:pt idx="3589">
                  <c:v>0.2176040136374976</c:v>
                </c:pt>
                <c:pt idx="3590">
                  <c:v>0.19839288189150983</c:v>
                </c:pt>
                <c:pt idx="3591">
                  <c:v>0.19155306705102976</c:v>
                </c:pt>
                <c:pt idx="3592">
                  <c:v>0.19003741996285722</c:v>
                </c:pt>
                <c:pt idx="3593">
                  <c:v>0.18158438894586582</c:v>
                </c:pt>
                <c:pt idx="3594">
                  <c:v>0.20187543310142197</c:v>
                </c:pt>
                <c:pt idx="3595">
                  <c:v>0.20828228511239849</c:v>
                </c:pt>
                <c:pt idx="3596">
                  <c:v>0.21260581533941295</c:v>
                </c:pt>
                <c:pt idx="3597">
                  <c:v>0.18605926213376944</c:v>
                </c:pt>
                <c:pt idx="3598">
                  <c:v>0.21811569698145636</c:v>
                </c:pt>
                <c:pt idx="3599">
                  <c:v>0.16589295118773734</c:v>
                </c:pt>
                <c:pt idx="3600">
                  <c:v>0.17321285029243008</c:v>
                </c:pt>
                <c:pt idx="3601">
                  <c:v>0.19710508079940131</c:v>
                </c:pt>
                <c:pt idx="3602">
                  <c:v>0.17210632813149654</c:v>
                </c:pt>
                <c:pt idx="3603">
                  <c:v>0.202886049283477</c:v>
                </c:pt>
                <c:pt idx="3604">
                  <c:v>0.20786872522659866</c:v>
                </c:pt>
                <c:pt idx="3605">
                  <c:v>0.22771849100534969</c:v>
                </c:pt>
                <c:pt idx="3606">
                  <c:v>0.23088394267816059</c:v>
                </c:pt>
                <c:pt idx="3607">
                  <c:v>0.24005543698201071</c:v>
                </c:pt>
                <c:pt idx="3608">
                  <c:v>0.23352884108989108</c:v>
                </c:pt>
                <c:pt idx="3609">
                  <c:v>0.22178617956038471</c:v>
                </c:pt>
                <c:pt idx="3610">
                  <c:v>0.22820910829614438</c:v>
                </c:pt>
                <c:pt idx="3611">
                  <c:v>0.209802921528952</c:v>
                </c:pt>
                <c:pt idx="3612">
                  <c:v>0.21444521440252792</c:v>
                </c:pt>
                <c:pt idx="3613">
                  <c:v>0.24653380269978104</c:v>
                </c:pt>
                <c:pt idx="3614">
                  <c:v>0.26000609806802122</c:v>
                </c:pt>
                <c:pt idx="3615">
                  <c:v>0.26627657510325142</c:v>
                </c:pt>
                <c:pt idx="3616">
                  <c:v>0.27159242730825733</c:v>
                </c:pt>
                <c:pt idx="3617">
                  <c:v>0.26721734068797293</c:v>
                </c:pt>
                <c:pt idx="3618">
                  <c:v>0.26314715746874745</c:v>
                </c:pt>
                <c:pt idx="3619">
                  <c:v>0.26550156609474179</c:v>
                </c:pt>
                <c:pt idx="3620">
                  <c:v>0.24829503561826094</c:v>
                </c:pt>
                <c:pt idx="3621">
                  <c:v>0.25696870582365494</c:v>
                </c:pt>
                <c:pt idx="3622">
                  <c:v>0.25577182138204396</c:v>
                </c:pt>
                <c:pt idx="3623">
                  <c:v>0.26580425201652025</c:v>
                </c:pt>
                <c:pt idx="3624">
                  <c:v>0.26398702774620952</c:v>
                </c:pt>
                <c:pt idx="3625">
                  <c:v>0.25940904177176599</c:v>
                </c:pt>
                <c:pt idx="3626">
                  <c:v>0.24247858746569836</c:v>
                </c:pt>
                <c:pt idx="3627">
                  <c:v>0.23929983091720486</c:v>
                </c:pt>
                <c:pt idx="3628">
                  <c:v>0.25095490201513426</c:v>
                </c:pt>
                <c:pt idx="3629">
                  <c:v>0.2376916040690745</c:v>
                </c:pt>
                <c:pt idx="3630">
                  <c:v>0.25942899908528982</c:v>
                </c:pt>
                <c:pt idx="3631">
                  <c:v>0.25803032402915987</c:v>
                </c:pt>
                <c:pt idx="3632">
                  <c:v>0.24180558250408851</c:v>
                </c:pt>
                <c:pt idx="3633">
                  <c:v>0.25429941513983978</c:v>
                </c:pt>
                <c:pt idx="3634">
                  <c:v>0.26380131385647371</c:v>
                </c:pt>
                <c:pt idx="3635">
                  <c:v>0.27229703134961336</c:v>
                </c:pt>
                <c:pt idx="3636">
                  <c:v>0.26288272306455635</c:v>
                </c:pt>
                <c:pt idx="3637">
                  <c:v>0.27894891482107714</c:v>
                </c:pt>
                <c:pt idx="3638">
                  <c:v>0.2697524738753222</c:v>
                </c:pt>
                <c:pt idx="3639">
                  <c:v>0.25455886021564983</c:v>
                </c:pt>
                <c:pt idx="3640">
                  <c:v>0.2535454721844943</c:v>
                </c:pt>
                <c:pt idx="3641">
                  <c:v>0.26533580951852986</c:v>
                </c:pt>
                <c:pt idx="3642">
                  <c:v>0.24220805499348616</c:v>
                </c:pt>
                <c:pt idx="3643">
                  <c:v>0.24877179366355298</c:v>
                </c:pt>
                <c:pt idx="3644">
                  <c:v>0.23623749203093386</c:v>
                </c:pt>
                <c:pt idx="3645">
                  <c:v>0.23701139229980323</c:v>
                </c:pt>
                <c:pt idx="3646">
                  <c:v>0.24606203398286997</c:v>
                </c:pt>
                <c:pt idx="3647">
                  <c:v>0.23432048119300389</c:v>
                </c:pt>
                <c:pt idx="3648">
                  <c:v>0.22867367020539403</c:v>
                </c:pt>
                <c:pt idx="3649">
                  <c:v>0.24197521966904123</c:v>
                </c:pt>
                <c:pt idx="3650">
                  <c:v>0.26916207001690828</c:v>
                </c:pt>
                <c:pt idx="3651">
                  <c:v>0.26939490534135319</c:v>
                </c:pt>
                <c:pt idx="3652">
                  <c:v>0.26696510241982424</c:v>
                </c:pt>
                <c:pt idx="3653">
                  <c:v>0.23498849682623277</c:v>
                </c:pt>
                <c:pt idx="3654">
                  <c:v>0.24365717770324583</c:v>
                </c:pt>
                <c:pt idx="3655">
                  <c:v>0.23778861878759319</c:v>
                </c:pt>
                <c:pt idx="3656">
                  <c:v>0.27210632813149654</c:v>
                </c:pt>
                <c:pt idx="3657">
                  <c:v>0.27977326274357622</c:v>
                </c:pt>
                <c:pt idx="3658">
                  <c:v>0.31911522576710927</c:v>
                </c:pt>
                <c:pt idx="3659">
                  <c:v>0.33988413670759765</c:v>
                </c:pt>
                <c:pt idx="3660">
                  <c:v>0.30562075560606483</c:v>
                </c:pt>
                <c:pt idx="3661">
                  <c:v>0.3167641433600355</c:v>
                </c:pt>
                <c:pt idx="3662">
                  <c:v>0.28584527538320814</c:v>
                </c:pt>
                <c:pt idx="3663">
                  <c:v>0.2561648695844998</c:v>
                </c:pt>
                <c:pt idx="3664">
                  <c:v>0.24186212822573938</c:v>
                </c:pt>
                <c:pt idx="3665">
                  <c:v>0.23743548521218508</c:v>
                </c:pt>
                <c:pt idx="3666">
                  <c:v>0.19650525265404553</c:v>
                </c:pt>
                <c:pt idx="3667">
                  <c:v>0.17471574687474015</c:v>
                </c:pt>
                <c:pt idx="3668">
                  <c:v>0.15318790365052526</c:v>
                </c:pt>
                <c:pt idx="3669">
                  <c:v>0.13768994095961415</c:v>
                </c:pt>
                <c:pt idx="3670">
                  <c:v>0.13127532777115614</c:v>
                </c:pt>
                <c:pt idx="3671">
                  <c:v>0.11985586384677219</c:v>
                </c:pt>
                <c:pt idx="3672">
                  <c:v>0.11555506278238213</c:v>
                </c:pt>
                <c:pt idx="3673">
                  <c:v>0.11032624663913297</c:v>
                </c:pt>
                <c:pt idx="3674">
                  <c:v>0.12551986029880535</c:v>
                </c:pt>
                <c:pt idx="3675">
                  <c:v>0.14993763339523797</c:v>
                </c:pt>
                <c:pt idx="3676">
                  <c:v>0.15492086370817973</c:v>
                </c:pt>
                <c:pt idx="3677">
                  <c:v>0.15974887047149153</c:v>
                </c:pt>
                <c:pt idx="3678">
                  <c:v>0.1633855364913934</c:v>
                </c:pt>
                <c:pt idx="3679">
                  <c:v>0.1668630983729246</c:v>
                </c:pt>
                <c:pt idx="3680">
                  <c:v>0.12417717659450621</c:v>
                </c:pt>
                <c:pt idx="3681">
                  <c:v>6.9474180225628512E-2</c:v>
                </c:pt>
                <c:pt idx="3682">
                  <c:v>9.8569171494303859E-2</c:v>
                </c:pt>
                <c:pt idx="3683">
                  <c:v>8.3449289020705725E-2</c:v>
                </c:pt>
                <c:pt idx="3684">
                  <c:v>8.7019985032014857E-2</c:v>
                </c:pt>
                <c:pt idx="3685">
                  <c:v>7.6549047869833964E-2</c:v>
                </c:pt>
                <c:pt idx="3686">
                  <c:v>4.3928042797350117E-2</c:v>
                </c:pt>
                <c:pt idx="3687">
                  <c:v>2.3922942595005128E-2</c:v>
                </c:pt>
                <c:pt idx="3688">
                  <c:v>4.3337749812900186E-2</c:v>
                </c:pt>
                <c:pt idx="3689">
                  <c:v>6.1201319400171858E-2</c:v>
                </c:pt>
                <c:pt idx="3690">
                  <c:v>3.7659949552346368E-2</c:v>
                </c:pt>
                <c:pt idx="3691">
                  <c:v>5.2351415028965828E-2</c:v>
                </c:pt>
                <c:pt idx="3692">
                  <c:v>5.2757601796158217E-2</c:v>
                </c:pt>
                <c:pt idx="3693">
                  <c:v>5.4858663414363726E-2</c:v>
                </c:pt>
                <c:pt idx="3694">
                  <c:v>3.9294952462787927E-2</c:v>
                </c:pt>
                <c:pt idx="3695">
                  <c:v>4.2578318596335617E-2</c:v>
                </c:pt>
                <c:pt idx="3696">
                  <c:v>5.4059705629625525E-2</c:v>
                </c:pt>
                <c:pt idx="3697">
                  <c:v>4.746397982093855E-2</c:v>
                </c:pt>
                <c:pt idx="3698">
                  <c:v>4.7127976272971703E-2</c:v>
                </c:pt>
                <c:pt idx="3699">
                  <c:v>3.4957895612162879E-2</c:v>
                </c:pt>
                <c:pt idx="3700">
                  <c:v>2.1615710840701834E-2</c:v>
                </c:pt>
                <c:pt idx="3701">
                  <c:v>2.5066662970867865E-2</c:v>
                </c:pt>
                <c:pt idx="3702">
                  <c:v>1.1707070987055465E-2</c:v>
                </c:pt>
                <c:pt idx="3703">
                  <c:v>2.6607201263963192E-2</c:v>
                </c:pt>
                <c:pt idx="3704">
                  <c:v>2.3198325803143276E-2</c:v>
                </c:pt>
                <c:pt idx="3705">
                  <c:v>2.1720098677827978E-2</c:v>
                </c:pt>
                <c:pt idx="3706">
                  <c:v>2.158777060176844E-2</c:v>
                </c:pt>
                <c:pt idx="3707">
                  <c:v>1.6138426144080717E-2</c:v>
                </c:pt>
                <c:pt idx="3708">
                  <c:v>1.1238295867172992E-2</c:v>
                </c:pt>
                <c:pt idx="3709">
                  <c:v>1.230590126673504E-2</c:v>
                </c:pt>
                <c:pt idx="3710">
                  <c:v>2.2939490534135323E-2</c:v>
                </c:pt>
                <c:pt idx="3711">
                  <c:v>1.3372231615710842E-2</c:v>
                </c:pt>
                <c:pt idx="3712">
                  <c:v>1.719444521440253E-2</c:v>
                </c:pt>
                <c:pt idx="3713">
                  <c:v>2.4512570335670929E-2</c:v>
                </c:pt>
                <c:pt idx="3714">
                  <c:v>2.2208443052360229E-2</c:v>
                </c:pt>
                <c:pt idx="3715">
                  <c:v>3.2205172270421599E-2</c:v>
                </c:pt>
                <c:pt idx="3716">
                  <c:v>3.0741857693267177E-2</c:v>
                </c:pt>
                <c:pt idx="3717">
                  <c:v>3.3558278127338748E-2</c:v>
                </c:pt>
                <c:pt idx="3718">
                  <c:v>4.4056933780524991E-2</c:v>
                </c:pt>
                <c:pt idx="3719">
                  <c:v>3.2874851013110849E-2</c:v>
                </c:pt>
                <c:pt idx="3720">
                  <c:v>5.0396152673448456E-2</c:v>
                </c:pt>
                <c:pt idx="3721">
                  <c:v>5.0883665493250553E-2</c:v>
                </c:pt>
                <c:pt idx="3722">
                  <c:v>4.9504005321950276E-2</c:v>
                </c:pt>
                <c:pt idx="3723">
                  <c:v>3.413593147989024E-2</c:v>
                </c:pt>
                <c:pt idx="3724">
                  <c:v>3.1988247359813732E-2</c:v>
                </c:pt>
                <c:pt idx="3725">
                  <c:v>3.4623721484602382E-2</c:v>
                </c:pt>
                <c:pt idx="3726">
                  <c:v>3.8677717105080799E-2</c:v>
                </c:pt>
                <c:pt idx="3727">
                  <c:v>5.5890456523546864E-2</c:v>
                </c:pt>
                <c:pt idx="3728">
                  <c:v>6.1010061812234943E-2</c:v>
                </c:pt>
                <c:pt idx="3729">
                  <c:v>2.3611553067051032E-2</c:v>
                </c:pt>
                <c:pt idx="3730">
                  <c:v>3.3716328963051254E-2</c:v>
                </c:pt>
                <c:pt idx="3731">
                  <c:v>2.3388696399368022E-2</c:v>
                </c:pt>
                <c:pt idx="3732">
                  <c:v>4.4386672949524628E-2</c:v>
                </c:pt>
                <c:pt idx="3733">
                  <c:v>3.5762397095102143E-2</c:v>
                </c:pt>
                <c:pt idx="3734">
                  <c:v>4.4331679463370015E-2</c:v>
                </c:pt>
                <c:pt idx="3735">
                  <c:v>3.0241039997782521E-2</c:v>
                </c:pt>
                <c:pt idx="3736">
                  <c:v>4.2936829558998808E-2</c:v>
                </c:pt>
                <c:pt idx="3737">
                  <c:v>5.9378551431660063E-2</c:v>
                </c:pt>
                <c:pt idx="3738">
                  <c:v>5.994788923690994E-2</c:v>
                </c:pt>
                <c:pt idx="3739">
                  <c:v>5.532000997865677E-2</c:v>
                </c:pt>
                <c:pt idx="3740">
                  <c:v>5.3236078387892564E-2</c:v>
                </c:pt>
                <c:pt idx="3741">
                  <c:v>4.2902070571278102E-2</c:v>
                </c:pt>
                <c:pt idx="3742">
                  <c:v>5.6414890373368082E-2</c:v>
                </c:pt>
                <c:pt idx="3743">
                  <c:v>5.5168223521911475E-2</c:v>
                </c:pt>
                <c:pt idx="3744">
                  <c:v>5.3295395958644014E-2</c:v>
                </c:pt>
                <c:pt idx="3745">
                  <c:v>5.2318208276741412E-2</c:v>
                </c:pt>
                <c:pt idx="3746">
                  <c:v>5.7647254483465929E-2</c:v>
                </c:pt>
                <c:pt idx="3747">
                  <c:v>7.0117803586772748E-2</c:v>
                </c:pt>
                <c:pt idx="3748">
                  <c:v>6.8027274995149267E-2</c:v>
                </c:pt>
                <c:pt idx="3749">
                  <c:v>7.3582060592621346E-2</c:v>
                </c:pt>
                <c:pt idx="3750">
                  <c:v>7.9055908196357799E-2</c:v>
                </c:pt>
                <c:pt idx="3751">
                  <c:v>9.7869556781328831E-2</c:v>
                </c:pt>
                <c:pt idx="3752">
                  <c:v>8.5791501510657758E-2</c:v>
                </c:pt>
                <c:pt idx="3753">
                  <c:v>9.3347007788895972E-2</c:v>
                </c:pt>
                <c:pt idx="3754">
                  <c:v>9.8738808659256591E-2</c:v>
                </c:pt>
                <c:pt idx="3755">
                  <c:v>9.9643540205671205E-2</c:v>
                </c:pt>
                <c:pt idx="3756">
                  <c:v>0.10151176649943178</c:v>
                </c:pt>
                <c:pt idx="3757">
                  <c:v>0.12170191534772848</c:v>
                </c:pt>
                <c:pt idx="3758">
                  <c:v>0.12215760733985641</c:v>
                </c:pt>
                <c:pt idx="3759">
                  <c:v>0.13024475427557725</c:v>
                </c:pt>
                <c:pt idx="3760">
                  <c:v>0.11707680793857582</c:v>
                </c:pt>
                <c:pt idx="3761">
                  <c:v>0.12010533026582032</c:v>
                </c:pt>
                <c:pt idx="3762">
                  <c:v>0.1254849350001386</c:v>
                </c:pt>
                <c:pt idx="3763">
                  <c:v>0.11066552096903845</c:v>
                </c:pt>
                <c:pt idx="3764">
                  <c:v>0.12260664689414309</c:v>
                </c:pt>
                <c:pt idx="3765">
                  <c:v>0.11819164564681101</c:v>
                </c:pt>
                <c:pt idx="3766">
                  <c:v>0.10469495800648614</c:v>
                </c:pt>
                <c:pt idx="3767">
                  <c:v>0.11042603320675222</c:v>
                </c:pt>
                <c:pt idx="3768">
                  <c:v>9.5742994151398406E-2</c:v>
                </c:pt>
                <c:pt idx="3769">
                  <c:v>9.3663552956177079E-2</c:v>
                </c:pt>
                <c:pt idx="3770">
                  <c:v>8.2764642292873586E-2</c:v>
                </c:pt>
                <c:pt idx="3771">
                  <c:v>9.1668375973611993E-2</c:v>
                </c:pt>
                <c:pt idx="3772">
                  <c:v>7.2078609640491176E-2</c:v>
                </c:pt>
                <c:pt idx="3773">
                  <c:v>8.9472517116168201E-2</c:v>
                </c:pt>
                <c:pt idx="3774">
                  <c:v>9.3793275494082104E-2</c:v>
                </c:pt>
                <c:pt idx="3775">
                  <c:v>7.5334423593979544E-2</c:v>
                </c:pt>
                <c:pt idx="3776">
                  <c:v>7.0025223826814878E-2</c:v>
                </c:pt>
                <c:pt idx="3777">
                  <c:v>6.0810488676996427E-2</c:v>
                </c:pt>
                <c:pt idx="3778">
                  <c:v>6.4879008786761658E-2</c:v>
                </c:pt>
                <c:pt idx="3779">
                  <c:v>3.9569919893560998E-2</c:v>
                </c:pt>
                <c:pt idx="3780">
                  <c:v>5.8765418410621731E-2</c:v>
                </c:pt>
                <c:pt idx="3781">
                  <c:v>4.7054134212933453E-2</c:v>
                </c:pt>
                <c:pt idx="3782">
                  <c:v>4.7616043462593897E-2</c:v>
                </c:pt>
                <c:pt idx="3783">
                  <c:v>4.8209995287856529E-2</c:v>
                </c:pt>
                <c:pt idx="3784">
                  <c:v>4.6131884580203453E-2</c:v>
                </c:pt>
                <c:pt idx="3785">
                  <c:v>5.591706627491199E-2</c:v>
                </c:pt>
                <c:pt idx="3786">
                  <c:v>4.503012999972282E-2</c:v>
                </c:pt>
                <c:pt idx="3787">
                  <c:v>3.3781578290877849E-2</c:v>
                </c:pt>
                <c:pt idx="3788">
                  <c:v>4.2861601574410296E-2</c:v>
                </c:pt>
                <c:pt idx="3789">
                  <c:v>4.5614768412007657E-2</c:v>
                </c:pt>
                <c:pt idx="3790">
                  <c:v>5.1706738365163402E-2</c:v>
                </c:pt>
                <c:pt idx="3791">
                  <c:v>4.0901239016547943E-2</c:v>
                </c:pt>
                <c:pt idx="3792">
                  <c:v>4.3606785486598111E-2</c:v>
                </c:pt>
                <c:pt idx="3793">
                  <c:v>4.7446073675749094E-2</c:v>
                </c:pt>
                <c:pt idx="3794">
                  <c:v>2.8913712337500348E-2</c:v>
                </c:pt>
                <c:pt idx="3795">
                  <c:v>2.9416692075283423E-2</c:v>
                </c:pt>
                <c:pt idx="3796">
                  <c:v>4.2774232890761432E-2</c:v>
                </c:pt>
                <c:pt idx="3797">
                  <c:v>3.6895251822490788E-2</c:v>
                </c:pt>
                <c:pt idx="3798">
                  <c:v>3.9427834908667574E-2</c:v>
                </c:pt>
                <c:pt idx="3799">
                  <c:v>6.155500734540012E-2</c:v>
                </c:pt>
                <c:pt idx="3800">
                  <c:v>5.9094714083765279E-2</c:v>
                </c:pt>
                <c:pt idx="3801">
                  <c:v>6.1730742578374034E-2</c:v>
                </c:pt>
                <c:pt idx="3802">
                  <c:v>5.6319538764309673E-2</c:v>
                </c:pt>
                <c:pt idx="3803">
                  <c:v>7.1363472572553155E-2</c:v>
                </c:pt>
                <c:pt idx="3804">
                  <c:v>6.3940460681320505E-2</c:v>
                </c:pt>
                <c:pt idx="3805">
                  <c:v>7.5966959558721625E-2</c:v>
                </c:pt>
                <c:pt idx="3806">
                  <c:v>6.8049449787953548E-2</c:v>
                </c:pt>
                <c:pt idx="3807">
                  <c:v>6.3006347534440232E-2</c:v>
                </c:pt>
                <c:pt idx="3808">
                  <c:v>6.9352218865204984E-2</c:v>
                </c:pt>
                <c:pt idx="3809">
                  <c:v>6.0904731546414619E-2</c:v>
                </c:pt>
                <c:pt idx="3810">
                  <c:v>5.5730243645535943E-2</c:v>
                </c:pt>
                <c:pt idx="3811">
                  <c:v>6.5705019818721067E-2</c:v>
                </c:pt>
                <c:pt idx="3812">
                  <c:v>7.7255869390470383E-2</c:v>
                </c:pt>
                <c:pt idx="3813">
                  <c:v>8.8918701665881311E-2</c:v>
                </c:pt>
                <c:pt idx="3814">
                  <c:v>8.9918230451534228E-2</c:v>
                </c:pt>
                <c:pt idx="3815">
                  <c:v>0.10527538320813816</c:v>
                </c:pt>
                <c:pt idx="3816">
                  <c:v>0.10890595116001885</c:v>
                </c:pt>
                <c:pt idx="3817">
                  <c:v>8.2866646339773267E-2</c:v>
                </c:pt>
                <c:pt idx="3818">
                  <c:v>7.4175790669955929E-2</c:v>
                </c:pt>
                <c:pt idx="3819">
                  <c:v>6.7332095240735093E-2</c:v>
                </c:pt>
                <c:pt idx="3820">
                  <c:v>6.5104637303545196E-2</c:v>
                </c:pt>
                <c:pt idx="3821">
                  <c:v>6.9445352994982959E-2</c:v>
                </c:pt>
                <c:pt idx="3822">
                  <c:v>7.1890678271474898E-2</c:v>
                </c:pt>
                <c:pt idx="3823">
                  <c:v>8.1247886465060842E-2</c:v>
                </c:pt>
                <c:pt idx="3824">
                  <c:v>9.0265265958921204E-2</c:v>
                </c:pt>
                <c:pt idx="3825">
                  <c:v>8.8848851068547827E-2</c:v>
                </c:pt>
                <c:pt idx="3826">
                  <c:v>8.6720070959336981E-2</c:v>
                </c:pt>
                <c:pt idx="3827">
                  <c:v>8.6172353577071259E-2</c:v>
                </c:pt>
                <c:pt idx="3828">
                  <c:v>8.4126728940876458E-2</c:v>
                </c:pt>
                <c:pt idx="3829">
                  <c:v>7.8783712614685267E-2</c:v>
                </c:pt>
                <c:pt idx="3830">
                  <c:v>8.1679740554924191E-2</c:v>
                </c:pt>
                <c:pt idx="3831">
                  <c:v>8.658425035341076E-2</c:v>
                </c:pt>
                <c:pt idx="3832">
                  <c:v>7.69160406907448E-2</c:v>
                </c:pt>
                <c:pt idx="3833">
                  <c:v>0.10161709676525212</c:v>
                </c:pt>
                <c:pt idx="3834">
                  <c:v>7.2697840729550697E-2</c:v>
                </c:pt>
                <c:pt idx="3835">
                  <c:v>6.3191507054355958E-2</c:v>
                </c:pt>
                <c:pt idx="3836">
                  <c:v>7.4676940987332643E-2</c:v>
                </c:pt>
                <c:pt idx="3837">
                  <c:v>7.3980098123458155E-2</c:v>
                </c:pt>
                <c:pt idx="3838">
                  <c:v>8.2063918840258335E-2</c:v>
                </c:pt>
                <c:pt idx="3839">
                  <c:v>6.622889929872218E-2</c:v>
                </c:pt>
                <c:pt idx="3840">
                  <c:v>8.091859079191728E-2</c:v>
                </c:pt>
                <c:pt idx="3841">
                  <c:v>8.3104470992599169E-2</c:v>
                </c:pt>
                <c:pt idx="3842">
                  <c:v>9.3111400615350504E-2</c:v>
                </c:pt>
                <c:pt idx="3843">
                  <c:v>7.6535188624331285E-2</c:v>
                </c:pt>
                <c:pt idx="3844">
                  <c:v>0.10556032929567315</c:v>
                </c:pt>
                <c:pt idx="3845">
                  <c:v>7.9545971117332373E-2</c:v>
                </c:pt>
                <c:pt idx="3846">
                  <c:v>9.257532499930704E-2</c:v>
                </c:pt>
                <c:pt idx="3847">
                  <c:v>8.4979349724201014E-2</c:v>
                </c:pt>
                <c:pt idx="3848">
                  <c:v>9.7096765252099676E-2</c:v>
                </c:pt>
                <c:pt idx="3849">
                  <c:v>9.3261080466779403E-2</c:v>
                </c:pt>
                <c:pt idx="3850">
                  <c:v>9.4103168223521924E-2</c:v>
                </c:pt>
                <c:pt idx="3851">
                  <c:v>7.9688444161099867E-2</c:v>
                </c:pt>
                <c:pt idx="3852">
                  <c:v>7.4490672727776694E-2</c:v>
                </c:pt>
                <c:pt idx="3853">
                  <c:v>6.482911550295202E-2</c:v>
                </c:pt>
                <c:pt idx="3854">
                  <c:v>7.6899963965961687E-2</c:v>
                </c:pt>
                <c:pt idx="3855">
                  <c:v>9.1226543226986728E-2</c:v>
                </c:pt>
                <c:pt idx="3856">
                  <c:v>9.0109488039471136E-2</c:v>
                </c:pt>
                <c:pt idx="3857">
                  <c:v>9.0376139922942592E-2</c:v>
                </c:pt>
                <c:pt idx="3858">
                  <c:v>8.4198797017490376E-2</c:v>
                </c:pt>
                <c:pt idx="3859">
                  <c:v>8.8200238379022647E-2</c:v>
                </c:pt>
                <c:pt idx="3860">
                  <c:v>7.663830141087119E-2</c:v>
                </c:pt>
                <c:pt idx="3861">
                  <c:v>9.3760567674695802E-2</c:v>
                </c:pt>
                <c:pt idx="3862">
                  <c:v>8.7357041882639916E-2</c:v>
                </c:pt>
                <c:pt idx="3863">
                  <c:v>8.7847659173434609E-2</c:v>
                </c:pt>
                <c:pt idx="3864">
                  <c:v>0.1018543670482579</c:v>
                </c:pt>
                <c:pt idx="3865">
                  <c:v>0.12116694847132523</c:v>
                </c:pt>
                <c:pt idx="3866">
                  <c:v>0.1344119522133215</c:v>
                </c:pt>
                <c:pt idx="3867">
                  <c:v>0.13180253347007789</c:v>
                </c:pt>
                <c:pt idx="3868">
                  <c:v>0.12750727610388893</c:v>
                </c:pt>
                <c:pt idx="3869">
                  <c:v>0.12479973390248635</c:v>
                </c:pt>
                <c:pt idx="3870">
                  <c:v>0.11808409790171023</c:v>
                </c:pt>
                <c:pt idx="3871">
                  <c:v>0.12866369154863211</c:v>
                </c:pt>
                <c:pt idx="3872">
                  <c:v>0.12056933780524989</c:v>
                </c:pt>
                <c:pt idx="3873">
                  <c:v>0.12567397510879511</c:v>
                </c:pt>
                <c:pt idx="3874">
                  <c:v>0.13162679823710399</c:v>
                </c:pt>
                <c:pt idx="3875">
                  <c:v>0.1067217340687973</c:v>
                </c:pt>
                <c:pt idx="3876">
                  <c:v>9.8651218227679693E-2</c:v>
                </c:pt>
                <c:pt idx="3877">
                  <c:v>8.6697341796712596E-2</c:v>
                </c:pt>
                <c:pt idx="3878">
                  <c:v>7.5316129389916012E-2</c:v>
                </c:pt>
                <c:pt idx="3879">
                  <c:v>8.559026526595892E-2</c:v>
                </c:pt>
                <c:pt idx="3880">
                  <c:v>7.1097375058901791E-2</c:v>
                </c:pt>
                <c:pt idx="3881">
                  <c:v>6.5867450176012421E-2</c:v>
                </c:pt>
                <c:pt idx="3882">
                  <c:v>7.4069351664495395E-2</c:v>
                </c:pt>
                <c:pt idx="3883">
                  <c:v>9.043712060315437E-2</c:v>
                </c:pt>
                <c:pt idx="3884">
                  <c:v>8.9878870194306626E-2</c:v>
                </c:pt>
                <c:pt idx="3885">
                  <c:v>0.11532111871829699</c:v>
                </c:pt>
                <c:pt idx="3886">
                  <c:v>0.11172824791418356</c:v>
                </c:pt>
                <c:pt idx="3887">
                  <c:v>0.10790420489508552</c:v>
                </c:pt>
                <c:pt idx="3888">
                  <c:v>0.11133741719100813</c:v>
                </c:pt>
                <c:pt idx="3889">
                  <c:v>0.10782825622973086</c:v>
                </c:pt>
                <c:pt idx="3890">
                  <c:v>0.12032319760512239</c:v>
                </c:pt>
                <c:pt idx="3891">
                  <c:v>0.1258901793386368</c:v>
                </c:pt>
                <c:pt idx="3892">
                  <c:v>0.12126673503894447</c:v>
                </c:pt>
                <c:pt idx="3893">
                  <c:v>0.1084807495079968</c:v>
                </c:pt>
                <c:pt idx="3894">
                  <c:v>0.12656041245114616</c:v>
                </c:pt>
                <c:pt idx="3895">
                  <c:v>0.12432297585719433</c:v>
                </c:pt>
                <c:pt idx="3896">
                  <c:v>0.13880145244892869</c:v>
                </c:pt>
                <c:pt idx="3897">
                  <c:v>0.14927571583003021</c:v>
                </c:pt>
                <c:pt idx="3898">
                  <c:v>0.16993929650469827</c:v>
                </c:pt>
                <c:pt idx="3899">
                  <c:v>0.18084984893422404</c:v>
                </c:pt>
                <c:pt idx="3900">
                  <c:v>0.20843141059400727</c:v>
                </c:pt>
                <c:pt idx="3901">
                  <c:v>0.21205255425894615</c:v>
                </c:pt>
                <c:pt idx="3902">
                  <c:v>0.22396651606286555</c:v>
                </c:pt>
                <c:pt idx="3903">
                  <c:v>0.21359647420794411</c:v>
                </c:pt>
                <c:pt idx="3904">
                  <c:v>0.23219669041217397</c:v>
                </c:pt>
                <c:pt idx="3905">
                  <c:v>0.17565983867838236</c:v>
                </c:pt>
                <c:pt idx="3906">
                  <c:v>0.17064833550461514</c:v>
                </c:pt>
                <c:pt idx="3907">
                  <c:v>0.16858996036255788</c:v>
                </c:pt>
                <c:pt idx="3908">
                  <c:v>0.18245086897469304</c:v>
                </c:pt>
                <c:pt idx="3909">
                  <c:v>0.2106998918978851</c:v>
                </c:pt>
                <c:pt idx="3910">
                  <c:v>0.18323751974942484</c:v>
                </c:pt>
                <c:pt idx="3911">
                  <c:v>0.16779665714998476</c:v>
                </c:pt>
                <c:pt idx="3912">
                  <c:v>0.22656761925880758</c:v>
                </c:pt>
                <c:pt idx="3913">
                  <c:v>0.25065886853119718</c:v>
                </c:pt>
                <c:pt idx="3914">
                  <c:v>0.24999972281508995</c:v>
                </c:pt>
                <c:pt idx="3915">
                  <c:v>0.22932006541563879</c:v>
                </c:pt>
                <c:pt idx="3916">
                  <c:v>0.23268231837458769</c:v>
                </c:pt>
                <c:pt idx="3917">
                  <c:v>0.2476636083931591</c:v>
                </c:pt>
                <c:pt idx="3918">
                  <c:v>0.29960362557862352</c:v>
                </c:pt>
                <c:pt idx="3919">
                  <c:v>0.22661030573495583</c:v>
                </c:pt>
                <c:pt idx="3920">
                  <c:v>0.269725309754137</c:v>
                </c:pt>
                <c:pt idx="3921">
                  <c:v>0.25212739418466062</c:v>
                </c:pt>
                <c:pt idx="3922">
                  <c:v>0.23623527455165341</c:v>
                </c:pt>
                <c:pt idx="3923">
                  <c:v>0.22308894863763618</c:v>
                </c:pt>
                <c:pt idx="3924">
                  <c:v>0.21639604179948443</c:v>
                </c:pt>
                <c:pt idx="3925">
                  <c:v>0.2020217867339302</c:v>
                </c:pt>
                <c:pt idx="3926">
                  <c:v>0.15924938326357513</c:v>
                </c:pt>
                <c:pt idx="3927">
                  <c:v>0.13029908251794772</c:v>
                </c:pt>
                <c:pt idx="3928">
                  <c:v>0.12737478171688335</c:v>
                </c:pt>
                <c:pt idx="3929">
                  <c:v>0.14788313884192145</c:v>
                </c:pt>
                <c:pt idx="3930">
                  <c:v>0.14824181611553067</c:v>
                </c:pt>
                <c:pt idx="3931">
                  <c:v>0.14412118524267539</c:v>
                </c:pt>
                <c:pt idx="3932">
                  <c:v>0.17228760706267152</c:v>
                </c:pt>
                <c:pt idx="3933">
                  <c:v>0.15172104110652215</c:v>
                </c:pt>
                <c:pt idx="3934">
                  <c:v>0.15517365634614852</c:v>
                </c:pt>
                <c:pt idx="3935">
                  <c:v>0.16457632286498325</c:v>
                </c:pt>
                <c:pt idx="3936">
                  <c:v>0.17546192865260415</c:v>
                </c:pt>
                <c:pt idx="3937">
                  <c:v>0.23333481165285364</c:v>
                </c:pt>
                <c:pt idx="3938">
                  <c:v>0.30569060620339827</c:v>
                </c:pt>
                <c:pt idx="3939">
                  <c:v>0.29932588629874995</c:v>
                </c:pt>
                <c:pt idx="3940">
                  <c:v>0.28613410205948392</c:v>
                </c:pt>
                <c:pt idx="3941">
                  <c:v>0.32187321562214155</c:v>
                </c:pt>
                <c:pt idx="3942">
                  <c:v>0.38316378856335059</c:v>
                </c:pt>
                <c:pt idx="3943">
                  <c:v>0.42021010616182058</c:v>
                </c:pt>
                <c:pt idx="3944">
                  <c:v>0.40958505418964997</c:v>
                </c:pt>
                <c:pt idx="3945">
                  <c:v>0.43628849405438369</c:v>
                </c:pt>
                <c:pt idx="3946">
                  <c:v>0.43309643263020764</c:v>
                </c:pt>
                <c:pt idx="3947">
                  <c:v>0.4361166394101505</c:v>
                </c:pt>
                <c:pt idx="3948">
                  <c:v>0.43458602433683508</c:v>
                </c:pt>
                <c:pt idx="3949">
                  <c:v>0.43199268231837462</c:v>
                </c:pt>
                <c:pt idx="3950">
                  <c:v>0.38877345677301328</c:v>
                </c:pt>
                <c:pt idx="3951">
                  <c:v>0.37944064085151208</c:v>
                </c:pt>
                <c:pt idx="3952">
                  <c:v>0.3702730271364027</c:v>
                </c:pt>
                <c:pt idx="3953">
                  <c:v>0.33714000609806805</c:v>
                </c:pt>
                <c:pt idx="3954">
                  <c:v>0.29923885023699315</c:v>
                </c:pt>
                <c:pt idx="3955">
                  <c:v>0.28877678299193393</c:v>
                </c:pt>
                <c:pt idx="3956">
                  <c:v>0.2938553649139341</c:v>
                </c:pt>
                <c:pt idx="3957">
                  <c:v>0.27780968484075724</c:v>
                </c:pt>
                <c:pt idx="3958">
                  <c:v>0.27158411176095576</c:v>
                </c:pt>
                <c:pt idx="3959">
                  <c:v>0.24020012750505862</c:v>
                </c:pt>
                <c:pt idx="3960">
                  <c:v>0.19740665798153947</c:v>
                </c:pt>
                <c:pt idx="3961">
                  <c:v>0.18297752030379466</c:v>
                </c:pt>
                <c:pt idx="3962">
                  <c:v>0.17036948748510131</c:v>
                </c:pt>
                <c:pt idx="3963">
                  <c:v>0.16939268786207279</c:v>
                </c:pt>
                <c:pt idx="3964">
                  <c:v>0.1724289713667988</c:v>
                </c:pt>
                <c:pt idx="3965">
                  <c:v>0.17741774537794161</c:v>
                </c:pt>
                <c:pt idx="3966">
                  <c:v>0.20009257975995789</c:v>
                </c:pt>
                <c:pt idx="3967">
                  <c:v>0.221227929151537</c:v>
                </c:pt>
                <c:pt idx="3968">
                  <c:v>0.20146852565346343</c:v>
                </c:pt>
                <c:pt idx="3969">
                  <c:v>0.2303899991684453</c:v>
                </c:pt>
                <c:pt idx="3970">
                  <c:v>0.21047370901128143</c:v>
                </c:pt>
                <c:pt idx="3971">
                  <c:v>0.15643595642653216</c:v>
                </c:pt>
                <c:pt idx="3972">
                  <c:v>0.12723785237131693</c:v>
                </c:pt>
                <c:pt idx="3973">
                  <c:v>0.1395725808686975</c:v>
                </c:pt>
                <c:pt idx="3974">
                  <c:v>8.3302381018377364E-2</c:v>
                </c:pt>
                <c:pt idx="3975">
                  <c:v>8.5550350638911213E-2</c:v>
                </c:pt>
                <c:pt idx="3976">
                  <c:v>8.3951548077722649E-2</c:v>
                </c:pt>
                <c:pt idx="3977">
                  <c:v>7.1012556476425431E-2</c:v>
                </c:pt>
                <c:pt idx="3978">
                  <c:v>9.2131274773401342E-2</c:v>
                </c:pt>
                <c:pt idx="3979">
                  <c:v>6.4652271530337896E-2</c:v>
                </c:pt>
                <c:pt idx="3980">
                  <c:v>9.0303517476508582E-2</c:v>
                </c:pt>
                <c:pt idx="3981">
                  <c:v>9.2746070903899996E-2</c:v>
                </c:pt>
                <c:pt idx="3982">
                  <c:v>0.10241039997782521</c:v>
                </c:pt>
                <c:pt idx="3983">
                  <c:v>0.10730992044793082</c:v>
                </c:pt>
                <c:pt idx="3984">
                  <c:v>0.10746625273720099</c:v>
                </c:pt>
                <c:pt idx="3985">
                  <c:v>0.10590348421431937</c:v>
                </c:pt>
                <c:pt idx="3986">
                  <c:v>0.11511378440557697</c:v>
                </c:pt>
                <c:pt idx="3987">
                  <c:v>0.10740416331734902</c:v>
                </c:pt>
                <c:pt idx="3988">
                  <c:v>0.11357540815478005</c:v>
                </c:pt>
                <c:pt idx="3989">
                  <c:v>0.11481664218199962</c:v>
                </c:pt>
                <c:pt idx="3990">
                  <c:v>0.1155838900130277</c:v>
                </c:pt>
                <c:pt idx="3991">
                  <c:v>0.13893394683593427</c:v>
                </c:pt>
                <c:pt idx="3992">
                  <c:v>0.14734761759569809</c:v>
                </c:pt>
                <c:pt idx="3993">
                  <c:v>0.1595781245668986</c:v>
                </c:pt>
                <c:pt idx="3994">
                  <c:v>0.16386340327632565</c:v>
                </c:pt>
                <c:pt idx="3995">
                  <c:v>0.18254843806303186</c:v>
                </c:pt>
                <c:pt idx="3996">
                  <c:v>0.19956870027995677</c:v>
                </c:pt>
                <c:pt idx="3997">
                  <c:v>0.20160102004046901</c:v>
                </c:pt>
                <c:pt idx="3998">
                  <c:v>0.20222912104665022</c:v>
                </c:pt>
                <c:pt idx="3999">
                  <c:v>0.19775203037946615</c:v>
                </c:pt>
                <c:pt idx="4000">
                  <c:v>0.19172048673670206</c:v>
                </c:pt>
                <c:pt idx="4001">
                  <c:v>0.17883693211741555</c:v>
                </c:pt>
                <c:pt idx="4002">
                  <c:v>0.13968456357235912</c:v>
                </c:pt>
                <c:pt idx="4003">
                  <c:v>0.13681348227402501</c:v>
                </c:pt>
                <c:pt idx="4004">
                  <c:v>0.14892923469246333</c:v>
                </c:pt>
                <c:pt idx="4005">
                  <c:v>0.14910885051417802</c:v>
                </c:pt>
                <c:pt idx="4006">
                  <c:v>0.15884746514399756</c:v>
                </c:pt>
                <c:pt idx="4007">
                  <c:v>0.15290628378191093</c:v>
                </c:pt>
                <c:pt idx="4008">
                  <c:v>0.1415999113008288</c:v>
                </c:pt>
                <c:pt idx="4009">
                  <c:v>0.1186445657898384</c:v>
                </c:pt>
                <c:pt idx="4010">
                  <c:v>0.1088222413171827</c:v>
                </c:pt>
                <c:pt idx="4011">
                  <c:v>9.5359370235884366E-2</c:v>
                </c:pt>
                <c:pt idx="4012">
                  <c:v>9.2310890595116005E-2</c:v>
                </c:pt>
                <c:pt idx="4013">
                  <c:v>6.823017434930842E-2</c:v>
                </c:pt>
                <c:pt idx="4014">
                  <c:v>4.4224464340161321E-2</c:v>
                </c:pt>
                <c:pt idx="4015">
                  <c:v>2.9230312941763453E-2</c:v>
                </c:pt>
                <c:pt idx="4016">
                  <c:v>2.2697674418604652E-2</c:v>
                </c:pt>
                <c:pt idx="4017">
                  <c:v>2.6741525071375116E-2</c:v>
                </c:pt>
                <c:pt idx="4018">
                  <c:v>2.8983064001995733E-2</c:v>
                </c:pt>
                <c:pt idx="4019">
                  <c:v>1.7489979765501568E-2</c:v>
                </c:pt>
                <c:pt idx="4020">
                  <c:v>9.9582559525459441E-3</c:v>
                </c:pt>
                <c:pt idx="4021">
                  <c:v>1.1644205449455334E-2</c:v>
                </c:pt>
                <c:pt idx="4022">
                  <c:v>1.689159298167808E-2</c:v>
                </c:pt>
                <c:pt idx="4023">
                  <c:v>5.481259528231283E-3</c:v>
                </c:pt>
                <c:pt idx="4024">
                  <c:v>1.0354907558832498E-2</c:v>
                </c:pt>
                <c:pt idx="4025">
                  <c:v>1.4032707819386313E-3</c:v>
                </c:pt>
                <c:pt idx="4026">
                  <c:v>1.3476952074729051E-2</c:v>
                </c:pt>
                <c:pt idx="4027">
                  <c:v>9.5251822490783605E-3</c:v>
                </c:pt>
                <c:pt idx="4028">
                  <c:v>1.5783574022230233E-2</c:v>
                </c:pt>
                <c:pt idx="4029">
                  <c:v>1.4144635086065914E-2</c:v>
                </c:pt>
                <c:pt idx="4030">
                  <c:v>1.5662056157662776E-2</c:v>
                </c:pt>
                <c:pt idx="4031">
                  <c:v>1.2551930592898523E-2</c:v>
                </c:pt>
                <c:pt idx="4032">
                  <c:v>1.770978739917399E-2</c:v>
                </c:pt>
                <c:pt idx="4033">
                  <c:v>6.0437952157884533E-3</c:v>
                </c:pt>
                <c:pt idx="4034">
                  <c:v>1.2296920475649306E-2</c:v>
                </c:pt>
                <c:pt idx="4035">
                  <c:v>7.6626105274828849E-3</c:v>
                </c:pt>
                <c:pt idx="4036">
                  <c:v>-4.6311334090972083E-3</c:v>
                </c:pt>
                <c:pt idx="4037">
                  <c:v>2.3839288189150985E-3</c:v>
                </c:pt>
                <c:pt idx="4038">
                  <c:v>1.3056961499015994E-2</c:v>
                </c:pt>
                <c:pt idx="4039">
                  <c:v>1.7426060925243229E-2</c:v>
                </c:pt>
                <c:pt idx="4040">
                  <c:v>8.5075810072899622E-3</c:v>
                </c:pt>
                <c:pt idx="4041">
                  <c:v>1.0495717493139673E-2</c:v>
                </c:pt>
                <c:pt idx="4042">
                  <c:v>2.5209634947473462E-3</c:v>
                </c:pt>
                <c:pt idx="4043">
                  <c:v>3.2037641710785263E-3</c:v>
                </c:pt>
                <c:pt idx="4044">
                  <c:v>8.1151980486182333E-3</c:v>
                </c:pt>
                <c:pt idx="4045">
                  <c:v>3.1500845413975666E-3</c:v>
                </c:pt>
                <c:pt idx="4046">
                  <c:v>-5.3859799872494946E-4</c:v>
                </c:pt>
                <c:pt idx="4047">
                  <c:v>5.8221581617096769E-3</c:v>
                </c:pt>
                <c:pt idx="4048">
                  <c:v>3.7281481276159327E-3</c:v>
                </c:pt>
                <c:pt idx="4049">
                  <c:v>6.1039443412700617E-3</c:v>
                </c:pt>
                <c:pt idx="4050">
                  <c:v>-5.3076142694791703E-3</c:v>
                </c:pt>
                <c:pt idx="4051">
                  <c:v>2.2851401169720324E-4</c:v>
                </c:pt>
                <c:pt idx="4052">
                  <c:v>1.0997921113174599E-2</c:v>
                </c:pt>
                <c:pt idx="4053">
                  <c:v>1.6952185603015774E-2</c:v>
                </c:pt>
                <c:pt idx="4054">
                  <c:v>9.6551819718934499E-3</c:v>
                </c:pt>
                <c:pt idx="4055">
                  <c:v>3.2233556005211078E-2</c:v>
                </c:pt>
                <c:pt idx="4056">
                  <c:v>4.2072511572469997E-3</c:v>
                </c:pt>
                <c:pt idx="4057">
                  <c:v>3.7537267511156694E-3</c:v>
                </c:pt>
                <c:pt idx="4058">
                  <c:v>4.484951631233196E-3</c:v>
                </c:pt>
                <c:pt idx="4059">
                  <c:v>1.5032181168057213E-2</c:v>
                </c:pt>
                <c:pt idx="4060">
                  <c:v>2.9393353105856917E-3</c:v>
                </c:pt>
                <c:pt idx="4061">
                  <c:v>9.3996174848241278E-3</c:v>
                </c:pt>
                <c:pt idx="4062">
                  <c:v>-8.874074895362697E-4</c:v>
                </c:pt>
                <c:pt idx="4063">
                  <c:v>9.373284918369044E-4</c:v>
                </c:pt>
                <c:pt idx="4064">
                  <c:v>8.5274274468497939E-3</c:v>
                </c:pt>
                <c:pt idx="4065">
                  <c:v>2.2196634975191955E-2</c:v>
                </c:pt>
                <c:pt idx="4066">
                  <c:v>3.0367547190730941E-3</c:v>
                </c:pt>
                <c:pt idx="4067">
                  <c:v>2.074340992876348E-2</c:v>
                </c:pt>
                <c:pt idx="4068">
                  <c:v>8.8106549879424564E-3</c:v>
                </c:pt>
                <c:pt idx="4069">
                  <c:v>9.4637580730105066E-3</c:v>
                </c:pt>
                <c:pt idx="4070">
                  <c:v>2.0952351913961806E-3</c:v>
                </c:pt>
                <c:pt idx="4071">
                  <c:v>1.1350167696870583E-2</c:v>
                </c:pt>
                <c:pt idx="4072">
                  <c:v>-6.2492446711201041E-3</c:v>
                </c:pt>
                <c:pt idx="4073">
                  <c:v>1.3943343404385066E-2</c:v>
                </c:pt>
                <c:pt idx="4074">
                  <c:v>8.0955733569864456E-3</c:v>
                </c:pt>
                <c:pt idx="4075">
                  <c:v>1.0235052803725367E-2</c:v>
                </c:pt>
                <c:pt idx="4076">
                  <c:v>-1.9546747235080524E-2</c:v>
                </c:pt>
                <c:pt idx="4077">
                  <c:v>1.4231283088948639E-2</c:v>
                </c:pt>
                <c:pt idx="4078">
                  <c:v>2.7257033567092609E-4</c:v>
                </c:pt>
                <c:pt idx="4079">
                  <c:v>2.0772070848463012E-2</c:v>
                </c:pt>
                <c:pt idx="4080">
                  <c:v>5.4892036477534167E-3</c:v>
                </c:pt>
                <c:pt idx="4081">
                  <c:v>6.0272749951492642E-3</c:v>
                </c:pt>
                <c:pt idx="4082">
                  <c:v>-1.5404163317349004E-4</c:v>
                </c:pt>
                <c:pt idx="4083">
                  <c:v>1.2486071458269812E-2</c:v>
                </c:pt>
                <c:pt idx="4084">
                  <c:v>-2.2366327577126701E-3</c:v>
                </c:pt>
                <c:pt idx="4085">
                  <c:v>-3.6052332511018097E-3</c:v>
                </c:pt>
                <c:pt idx="4086">
                  <c:v>5.0016797405549249E-3</c:v>
                </c:pt>
                <c:pt idx="4087">
                  <c:v>1.1337029132134047E-2</c:v>
                </c:pt>
                <c:pt idx="4088">
                  <c:v>7.5648751281980212E-3</c:v>
                </c:pt>
                <c:pt idx="4089">
                  <c:v>1.3486376361670872E-2</c:v>
                </c:pt>
                <c:pt idx="4090">
                  <c:v>2.1347894780608143E-2</c:v>
                </c:pt>
                <c:pt idx="4091">
                  <c:v>7.1892341380935219E-3</c:v>
                </c:pt>
                <c:pt idx="4092">
                  <c:v>3.6084430523602292E-3</c:v>
                </c:pt>
                <c:pt idx="4093">
                  <c:v>2.1400338165590265E-2</c:v>
                </c:pt>
                <c:pt idx="4094">
                  <c:v>1.2068520109765226E-2</c:v>
                </c:pt>
                <c:pt idx="4095">
                  <c:v>8.2112703384427752E-3</c:v>
                </c:pt>
                <c:pt idx="4096">
                  <c:v>2.6044016963716499E-2</c:v>
                </c:pt>
                <c:pt idx="4097">
                  <c:v>1.6378246528259002E-2</c:v>
                </c:pt>
                <c:pt idx="4098">
                  <c:v>1.6331734900352023E-2</c:v>
                </c:pt>
                <c:pt idx="4099">
                  <c:v>2.0995260138038086E-2</c:v>
                </c:pt>
                <c:pt idx="4100">
                  <c:v>1.6006042631039167E-2</c:v>
                </c:pt>
                <c:pt idx="4101">
                  <c:v>1.7711783130526376E-2</c:v>
                </c:pt>
                <c:pt idx="4102">
                  <c:v>2.8164869584499819E-2</c:v>
                </c:pt>
                <c:pt idx="4103">
                  <c:v>1.2768522881614326E-2</c:v>
                </c:pt>
                <c:pt idx="4104">
                  <c:v>1.0818748787316019E-2</c:v>
                </c:pt>
                <c:pt idx="4105">
                  <c:v>1.9664439947889238E-2</c:v>
                </c:pt>
                <c:pt idx="4106">
                  <c:v>1.8334395875488539E-2</c:v>
                </c:pt>
                <c:pt idx="4107">
                  <c:v>1.1830640019957315E-2</c:v>
                </c:pt>
                <c:pt idx="4108">
                  <c:v>5.6055658729938741E-3</c:v>
                </c:pt>
                <c:pt idx="4109">
                  <c:v>3.1399173988968042E-2</c:v>
                </c:pt>
                <c:pt idx="4110">
                  <c:v>1.0821298888488512E-2</c:v>
                </c:pt>
                <c:pt idx="4111">
                  <c:v>6.7764503700418555E-3</c:v>
                </c:pt>
                <c:pt idx="4112">
                  <c:v>2.8679435651523134E-3</c:v>
                </c:pt>
                <c:pt idx="4113">
                  <c:v>1.3614657538043629E-2</c:v>
                </c:pt>
                <c:pt idx="4114">
                  <c:v>2.1866784932228291E-2</c:v>
                </c:pt>
                <c:pt idx="4115">
                  <c:v>2.0338054716301249E-2</c:v>
                </c:pt>
                <c:pt idx="4116">
                  <c:v>1.4115142611636223E-2</c:v>
                </c:pt>
                <c:pt idx="4117">
                  <c:v>2.3735510158826956E-2</c:v>
                </c:pt>
                <c:pt idx="4118">
                  <c:v>2.5679851428888213E-2</c:v>
                </c:pt>
                <c:pt idx="4119">
                  <c:v>2.3333203980375309E-2</c:v>
                </c:pt>
                <c:pt idx="4120">
                  <c:v>1.4780275521800595E-2</c:v>
                </c:pt>
                <c:pt idx="4121">
                  <c:v>2.2429692047564932E-2</c:v>
                </c:pt>
                <c:pt idx="4122">
                  <c:v>5.2059650192643513E-3</c:v>
                </c:pt>
                <c:pt idx="4123">
                  <c:v>6.9925437259195609E-3</c:v>
                </c:pt>
                <c:pt idx="4124">
                  <c:v>1.8200681874878735E-2</c:v>
                </c:pt>
                <c:pt idx="4125">
                  <c:v>2.7518363500291045E-2</c:v>
                </c:pt>
                <c:pt idx="4126">
                  <c:v>2.283914959669596E-2</c:v>
                </c:pt>
                <c:pt idx="4127">
                  <c:v>5.8269257421625975E-2</c:v>
                </c:pt>
                <c:pt idx="4128">
                  <c:v>2.6594062699226657E-2</c:v>
                </c:pt>
                <c:pt idx="4129">
                  <c:v>1.2577098982731381E-2</c:v>
                </c:pt>
                <c:pt idx="4130">
                  <c:v>2.1405161183025198E-2</c:v>
                </c:pt>
                <c:pt idx="4131">
                  <c:v>2.597849045097985E-3</c:v>
                </c:pt>
                <c:pt idx="4132">
                  <c:v>1.1168888765695597E-2</c:v>
                </c:pt>
                <c:pt idx="4133">
                  <c:v>3.0922249632729993E-3</c:v>
                </c:pt>
                <c:pt idx="4134">
                  <c:v>-1.5782077223715943E-3</c:v>
                </c:pt>
                <c:pt idx="4135">
                  <c:v>-5.878870194306622E-4</c:v>
                </c:pt>
                <c:pt idx="4136">
                  <c:v>1.3543531890123904E-3</c:v>
                </c:pt>
                <c:pt idx="4137">
                  <c:v>1.6336280732876903E-2</c:v>
                </c:pt>
                <c:pt idx="4138">
                  <c:v>7.9723369459766612E-4</c:v>
                </c:pt>
                <c:pt idx="4139">
                  <c:v>7.7059068104332398E-3</c:v>
                </c:pt>
                <c:pt idx="4140">
                  <c:v>-1.7934584361227375E-3</c:v>
                </c:pt>
                <c:pt idx="4141">
                  <c:v>1.5882695346065359E-2</c:v>
                </c:pt>
                <c:pt idx="4142">
                  <c:v>8.4967707957978762E-3</c:v>
                </c:pt>
                <c:pt idx="4143">
                  <c:v>6.0357014164148905E-3</c:v>
                </c:pt>
                <c:pt idx="4144">
                  <c:v>5.7637275826704004E-3</c:v>
                </c:pt>
                <c:pt idx="4145">
                  <c:v>1.1731795881032238E-2</c:v>
                </c:pt>
                <c:pt idx="4146">
                  <c:v>1.3412700612578652E-2</c:v>
                </c:pt>
                <c:pt idx="4147">
                  <c:v>1.2995925381822215E-2</c:v>
                </c:pt>
                <c:pt idx="4148">
                  <c:v>7.4697452670676612E-3</c:v>
                </c:pt>
                <c:pt idx="4149">
                  <c:v>1.8582032874130332E-2</c:v>
                </c:pt>
                <c:pt idx="4150">
                  <c:v>2.4234664744851291E-2</c:v>
                </c:pt>
                <c:pt idx="4151">
                  <c:v>2.60378080217313E-2</c:v>
                </c:pt>
                <c:pt idx="4152">
                  <c:v>1.8973140782215819E-2</c:v>
                </c:pt>
                <c:pt idx="4153">
                  <c:v>8.6509964797516423E-3</c:v>
                </c:pt>
                <c:pt idx="4154">
                  <c:v>3.674950799678466E-3</c:v>
                </c:pt>
                <c:pt idx="4155">
                  <c:v>2.760584305790393E-2</c:v>
                </c:pt>
                <c:pt idx="4156">
                  <c:v>6.3722593342018467E-3</c:v>
                </c:pt>
                <c:pt idx="4157">
                  <c:v>1.0039914627047704E-2</c:v>
                </c:pt>
                <c:pt idx="4158">
                  <c:v>1.0867921390359509E-2</c:v>
                </c:pt>
                <c:pt idx="4159">
                  <c:v>1.7698589128807826E-2</c:v>
                </c:pt>
                <c:pt idx="4160">
                  <c:v>1.6136652160656375E-2</c:v>
                </c:pt>
                <c:pt idx="4161">
                  <c:v>1.7922111040274968E-2</c:v>
                </c:pt>
                <c:pt idx="4162">
                  <c:v>1.7750921639825928E-2</c:v>
                </c:pt>
                <c:pt idx="4163">
                  <c:v>3.6018848573883641E-2</c:v>
                </c:pt>
                <c:pt idx="4164">
                  <c:v>3.0188652049782411E-2</c:v>
                </c:pt>
                <c:pt idx="4165">
                  <c:v>2.2817584610693796E-2</c:v>
                </c:pt>
                <c:pt idx="4166">
                  <c:v>2.3503728137040221E-2</c:v>
                </c:pt>
                <c:pt idx="4167">
                  <c:v>2.6677439920170749E-2</c:v>
                </c:pt>
                <c:pt idx="4168">
                  <c:v>4.4627491199379105E-3</c:v>
                </c:pt>
                <c:pt idx="4169">
                  <c:v>1.0504254788369322E-2</c:v>
                </c:pt>
                <c:pt idx="4170">
                  <c:v>1.9725198880172965E-2</c:v>
                </c:pt>
                <c:pt idx="4171">
                  <c:v>9.4054383679352503E-3</c:v>
                </c:pt>
                <c:pt idx="4172">
                  <c:v>9.9458380685755483E-3</c:v>
                </c:pt>
                <c:pt idx="4173">
                  <c:v>1.0978795354380908E-2</c:v>
                </c:pt>
                <c:pt idx="4174">
                  <c:v>1.617983756964271E-2</c:v>
                </c:pt>
                <c:pt idx="4175">
                  <c:v>1.4597278044183277E-2</c:v>
                </c:pt>
                <c:pt idx="4176">
                  <c:v>2.0420323197605124E-2</c:v>
                </c:pt>
                <c:pt idx="4177">
                  <c:v>6.0911383984255897E-3</c:v>
                </c:pt>
                <c:pt idx="4178">
                  <c:v>2.7969731407822157E-3</c:v>
                </c:pt>
                <c:pt idx="4179">
                  <c:v>2.3370734817196553E-3</c:v>
                </c:pt>
                <c:pt idx="4180">
                  <c:v>3.8491005349668768E-2</c:v>
                </c:pt>
                <c:pt idx="4181">
                  <c:v>-3.1715441971339083E-2</c:v>
                </c:pt>
                <c:pt idx="4182">
                  <c:v>3.777320730659423E-3</c:v>
                </c:pt>
                <c:pt idx="4183">
                  <c:v>9.9074202400421339E-3</c:v>
                </c:pt>
                <c:pt idx="4184">
                  <c:v>9.2853064279180639E-3</c:v>
                </c:pt>
                <c:pt idx="4185">
                  <c:v>6.5206086980624783E-3</c:v>
                </c:pt>
                <c:pt idx="4186">
                  <c:v>1.0113313191229871E-2</c:v>
                </c:pt>
                <c:pt idx="4187">
                  <c:v>1.6510630041300552E-2</c:v>
                </c:pt>
                <c:pt idx="4188">
                  <c:v>1.5098262050613964E-2</c:v>
                </c:pt>
                <c:pt idx="4189">
                  <c:v>8.2555644870693241E-3</c:v>
                </c:pt>
                <c:pt idx="4190">
                  <c:v>2.1293621975219668E-2</c:v>
                </c:pt>
                <c:pt idx="4191">
                  <c:v>1.8657039110790807E-2</c:v>
                </c:pt>
                <c:pt idx="4192">
                  <c:v>1.4858829725309755E-2</c:v>
                </c:pt>
                <c:pt idx="4193">
                  <c:v>3.479513263297946E-2</c:v>
                </c:pt>
                <c:pt idx="4194">
                  <c:v>2.4145023144939989E-2</c:v>
                </c:pt>
                <c:pt idx="4195">
                  <c:v>2.7485433932976693E-2</c:v>
                </c:pt>
                <c:pt idx="4196">
                  <c:v>1.1893727305485491E-2</c:v>
                </c:pt>
                <c:pt idx="4197">
                  <c:v>6.4074063807966295E-3</c:v>
                </c:pt>
                <c:pt idx="4198">
                  <c:v>9.5408709149873896E-3</c:v>
                </c:pt>
                <c:pt idx="4199">
                  <c:v>1.0650331235967515E-2</c:v>
                </c:pt>
                <c:pt idx="4200">
                  <c:v>-3.9193724533636391E-3</c:v>
                </c:pt>
                <c:pt idx="4201">
                  <c:v>1.5304321312747735E-2</c:v>
                </c:pt>
                <c:pt idx="4202">
                  <c:v>-6.9058957230368385E-4</c:v>
                </c:pt>
                <c:pt idx="4203">
                  <c:v>8.9015716384400027E-3</c:v>
                </c:pt>
                <c:pt idx="4204">
                  <c:v>4.8901405327493978E-3</c:v>
                </c:pt>
                <c:pt idx="4205">
                  <c:v>3.8462455303933255E-3</c:v>
                </c:pt>
                <c:pt idx="4206">
                  <c:v>1.4528369875543977E-2</c:v>
                </c:pt>
                <c:pt idx="4207">
                  <c:v>1.3819497186573163E-2</c:v>
                </c:pt>
                <c:pt idx="4208">
                  <c:v>5.0855392632425094E-3</c:v>
                </c:pt>
                <c:pt idx="4209">
                  <c:v>1.3132577542478588E-2</c:v>
                </c:pt>
                <c:pt idx="4210">
                  <c:v>1.4216481414751781E-2</c:v>
                </c:pt>
                <c:pt idx="4211">
                  <c:v>1.2312941763450398E-2</c:v>
                </c:pt>
                <c:pt idx="4212">
                  <c:v>1.7647864290268038E-2</c:v>
                </c:pt>
                <c:pt idx="4213">
                  <c:v>2.2568838872411789E-2</c:v>
                </c:pt>
                <c:pt idx="4214">
                  <c:v>2.2920143027413589E-2</c:v>
                </c:pt>
                <c:pt idx="4215">
                  <c:v>2.7179144607367579E-2</c:v>
                </c:pt>
                <c:pt idx="4216">
                  <c:v>3.3849377719876936E-2</c:v>
                </c:pt>
                <c:pt idx="4217">
                  <c:v>4.1025750478143976E-2</c:v>
                </c:pt>
                <c:pt idx="4218">
                  <c:v>1.8887379771045265E-2</c:v>
                </c:pt>
                <c:pt idx="4219">
                  <c:v>1.8379521578845245E-2</c:v>
                </c:pt>
                <c:pt idx="4220">
                  <c:v>1.8280178507082075E-2</c:v>
                </c:pt>
                <c:pt idx="4221">
                  <c:v>6.1194112592510468E-3</c:v>
                </c:pt>
                <c:pt idx="4222">
                  <c:v>1.6179394073786622E-2</c:v>
                </c:pt>
                <c:pt idx="4223">
                  <c:v>2.4761704132827009E-2</c:v>
                </c:pt>
                <c:pt idx="4224">
                  <c:v>2.5008232391828589E-2</c:v>
                </c:pt>
                <c:pt idx="4225">
                  <c:v>2.7122654322698676E-2</c:v>
                </c:pt>
                <c:pt idx="4226">
                  <c:v>9.9656290711533681E-3</c:v>
                </c:pt>
                <c:pt idx="4227">
                  <c:v>9.3378606868642078E-3</c:v>
                </c:pt>
                <c:pt idx="4228">
                  <c:v>1.8077223715940904E-2</c:v>
                </c:pt>
                <c:pt idx="4229">
                  <c:v>7.6052886880838217E-3</c:v>
                </c:pt>
                <c:pt idx="4230">
                  <c:v>1.5530337888405356E-2</c:v>
                </c:pt>
                <c:pt idx="4231">
                  <c:v>2.0860492834770077E-2</c:v>
                </c:pt>
                <c:pt idx="4232">
                  <c:v>1.4753111400615353E-2</c:v>
                </c:pt>
                <c:pt idx="4233">
                  <c:v>2.0649555118219365E-2</c:v>
                </c:pt>
                <c:pt idx="4234">
                  <c:v>1.418466058707764E-2</c:v>
                </c:pt>
                <c:pt idx="4235">
                  <c:v>1.288699171217119E-2</c:v>
                </c:pt>
                <c:pt idx="4236">
                  <c:v>1.8972420101449679E-2</c:v>
                </c:pt>
                <c:pt idx="4237">
                  <c:v>1.9985475510713197E-2</c:v>
                </c:pt>
                <c:pt idx="4238">
                  <c:v>2.1062505197217064E-2</c:v>
                </c:pt>
                <c:pt idx="4239">
                  <c:v>3.0487900878676165E-2</c:v>
                </c:pt>
                <c:pt idx="4240">
                  <c:v>4.0330681597693818E-2</c:v>
                </c:pt>
                <c:pt idx="4241">
                  <c:v>4.8914987388086598E-2</c:v>
                </c:pt>
                <c:pt idx="4242">
                  <c:v>3.6524433849821222E-2</c:v>
                </c:pt>
                <c:pt idx="4243">
                  <c:v>7.2394600437952164E-2</c:v>
                </c:pt>
                <c:pt idx="4244">
                  <c:v>5.3738836377747595E-2</c:v>
                </c:pt>
                <c:pt idx="4245">
                  <c:v>6.7887019430662193E-2</c:v>
                </c:pt>
                <c:pt idx="4246">
                  <c:v>6.1737395016215321E-2</c:v>
                </c:pt>
                <c:pt idx="4247">
                  <c:v>7.4089308978019242E-2</c:v>
                </c:pt>
                <c:pt idx="4248">
                  <c:v>5.6531862405410652E-2</c:v>
                </c:pt>
                <c:pt idx="4249">
                  <c:v>4.9876985336918263E-2</c:v>
                </c:pt>
                <c:pt idx="4250">
                  <c:v>5.4297197660559363E-2</c:v>
                </c:pt>
                <c:pt idx="4251">
                  <c:v>8.1689164841866002E-2</c:v>
                </c:pt>
                <c:pt idx="4252">
                  <c:v>8.2157052970036309E-2</c:v>
                </c:pt>
                <c:pt idx="4253">
                  <c:v>7.9054245086897471E-2</c:v>
                </c:pt>
                <c:pt idx="4254">
                  <c:v>8.2195858857443807E-2</c:v>
                </c:pt>
                <c:pt idx="4255">
                  <c:v>5.8286442886049283E-2</c:v>
                </c:pt>
                <c:pt idx="4256">
                  <c:v>6.7388086592565913E-2</c:v>
                </c:pt>
                <c:pt idx="4257">
                  <c:v>7.9621365412866935E-2</c:v>
                </c:pt>
                <c:pt idx="4258">
                  <c:v>8.4869584499819836E-2</c:v>
                </c:pt>
                <c:pt idx="4259">
                  <c:v>8.9404329628295032E-2</c:v>
                </c:pt>
                <c:pt idx="4260">
                  <c:v>0.10041300551597972</c:v>
                </c:pt>
                <c:pt idx="4261">
                  <c:v>8.7118108490173804E-2</c:v>
                </c:pt>
                <c:pt idx="4262">
                  <c:v>0.10070016908279514</c:v>
                </c:pt>
                <c:pt idx="4263">
                  <c:v>0.10050170468719684</c:v>
                </c:pt>
                <c:pt idx="4264">
                  <c:v>0.1117798043074535</c:v>
                </c:pt>
                <c:pt idx="4265">
                  <c:v>0.11321894836045127</c:v>
                </c:pt>
                <c:pt idx="4266">
                  <c:v>9.9409596141586051E-2</c:v>
                </c:pt>
                <c:pt idx="4267">
                  <c:v>9.6286830944923352E-2</c:v>
                </c:pt>
                <c:pt idx="4268">
                  <c:v>0.10812927904204896</c:v>
                </c:pt>
                <c:pt idx="4269">
                  <c:v>9.0749230811874609E-2</c:v>
                </c:pt>
                <c:pt idx="4270">
                  <c:v>8.7010006375252941E-2</c:v>
                </c:pt>
                <c:pt idx="4271">
                  <c:v>6.0867034398647338E-2</c:v>
                </c:pt>
                <c:pt idx="4272">
                  <c:v>8.5476065083016889E-2</c:v>
                </c:pt>
                <c:pt idx="4273">
                  <c:v>6.4770906671840781E-2</c:v>
                </c:pt>
                <c:pt idx="4274">
                  <c:v>5.5723591207694649E-2</c:v>
                </c:pt>
                <c:pt idx="4275">
                  <c:v>4.7716827895889345E-2</c:v>
                </c:pt>
                <c:pt idx="4276">
                  <c:v>4.6589461429719772E-2</c:v>
                </c:pt>
                <c:pt idx="4277">
                  <c:v>4.3762286221138126E-2</c:v>
                </c:pt>
                <c:pt idx="4278">
                  <c:v>3.9618094630928295E-2</c:v>
                </c:pt>
                <c:pt idx="4279">
                  <c:v>2.4669068935887134E-2</c:v>
                </c:pt>
                <c:pt idx="4280">
                  <c:v>2.3828034481802811E-2</c:v>
                </c:pt>
                <c:pt idx="4281">
                  <c:v>3.2190481470188763E-2</c:v>
                </c:pt>
                <c:pt idx="4282">
                  <c:v>3.1692269312858609E-2</c:v>
                </c:pt>
                <c:pt idx="4283">
                  <c:v>2.3565928430856226E-2</c:v>
                </c:pt>
                <c:pt idx="4284">
                  <c:v>2.2464340161321619E-2</c:v>
                </c:pt>
                <c:pt idx="4285">
                  <c:v>3.332499930703773E-2</c:v>
                </c:pt>
                <c:pt idx="4286">
                  <c:v>3.115247941902043E-2</c:v>
                </c:pt>
                <c:pt idx="4287">
                  <c:v>4.2297918341325499E-2</c:v>
                </c:pt>
                <c:pt idx="4288">
                  <c:v>4.9507941347673036E-2</c:v>
                </c:pt>
                <c:pt idx="4289">
                  <c:v>3.2419214457964911E-2</c:v>
                </c:pt>
                <c:pt idx="4290">
                  <c:v>3.5775424785874657E-2</c:v>
                </c:pt>
                <c:pt idx="4291">
                  <c:v>4.9823433212295924E-2</c:v>
                </c:pt>
                <c:pt idx="4292">
                  <c:v>5.8554203509160963E-2</c:v>
                </c:pt>
                <c:pt idx="4293">
                  <c:v>4.7398564182165925E-2</c:v>
                </c:pt>
                <c:pt idx="4294">
                  <c:v>5.2960279402389336E-2</c:v>
                </c:pt>
                <c:pt idx="4295">
                  <c:v>5.2280843750866203E-2</c:v>
                </c:pt>
                <c:pt idx="4296">
                  <c:v>3.942450868974693E-2</c:v>
                </c:pt>
                <c:pt idx="4297">
                  <c:v>3.6831166671286421E-2</c:v>
                </c:pt>
                <c:pt idx="4298">
                  <c:v>3.2118801452448928E-2</c:v>
                </c:pt>
                <c:pt idx="4299">
                  <c:v>2.9128918701665882E-2</c:v>
                </c:pt>
                <c:pt idx="4300">
                  <c:v>2.1002356071735454E-2</c:v>
                </c:pt>
                <c:pt idx="4301">
                  <c:v>3.8150511406159049E-2</c:v>
                </c:pt>
                <c:pt idx="4302">
                  <c:v>1.526673503894448E-2</c:v>
                </c:pt>
                <c:pt idx="4303">
                  <c:v>2.5177980430745352E-2</c:v>
                </c:pt>
                <c:pt idx="4304">
                  <c:v>1.8662028439171773E-2</c:v>
                </c:pt>
                <c:pt idx="4305">
                  <c:v>2.5158799234969647E-2</c:v>
                </c:pt>
                <c:pt idx="4306">
                  <c:v>3.7777808576101121E-2</c:v>
                </c:pt>
                <c:pt idx="4307">
                  <c:v>3.777869556781329E-2</c:v>
                </c:pt>
                <c:pt idx="4308">
                  <c:v>2.6378135654294983E-2</c:v>
                </c:pt>
                <c:pt idx="4309">
                  <c:v>2.6393935194168033E-2</c:v>
                </c:pt>
                <c:pt idx="4310">
                  <c:v>3.1674141419741113E-2</c:v>
                </c:pt>
                <c:pt idx="4311">
                  <c:v>1.9098428361559998E-2</c:v>
                </c:pt>
                <c:pt idx="4312">
                  <c:v>2.6596557363417136E-2</c:v>
                </c:pt>
                <c:pt idx="4313">
                  <c:v>2.6493998946697343E-2</c:v>
                </c:pt>
                <c:pt idx="4314">
                  <c:v>2.4810544113978438E-2</c:v>
                </c:pt>
                <c:pt idx="4315">
                  <c:v>6.0249466419048152E-2</c:v>
                </c:pt>
                <c:pt idx="4316">
                  <c:v>1.894586578706655E-2</c:v>
                </c:pt>
                <c:pt idx="4317">
                  <c:v>1.5144108434736814E-2</c:v>
                </c:pt>
                <c:pt idx="4318">
                  <c:v>1.750666629708679E-2</c:v>
                </c:pt>
                <c:pt idx="4319">
                  <c:v>2.0604373977880647E-2</c:v>
                </c:pt>
                <c:pt idx="4320">
                  <c:v>1.7034176899409597E-2</c:v>
                </c:pt>
                <c:pt idx="4321">
                  <c:v>2.7080577653352554E-2</c:v>
                </c:pt>
                <c:pt idx="4322">
                  <c:v>9.5531224880117532E-3</c:v>
                </c:pt>
                <c:pt idx="4323">
                  <c:v>1.4961776200903625E-2</c:v>
                </c:pt>
                <c:pt idx="4324">
                  <c:v>2.27554397538598E-2</c:v>
                </c:pt>
                <c:pt idx="4325">
                  <c:v>2.7161571084070184E-2</c:v>
                </c:pt>
                <c:pt idx="4326">
                  <c:v>2.0198187210688251E-2</c:v>
                </c:pt>
                <c:pt idx="4327">
                  <c:v>2.4702386562075563E-2</c:v>
                </c:pt>
                <c:pt idx="4328">
                  <c:v>1.7051140615904872E-2</c:v>
                </c:pt>
                <c:pt idx="4329">
                  <c:v>1.8373589821770103E-2</c:v>
                </c:pt>
                <c:pt idx="4330">
                  <c:v>1.7015494636471989E-2</c:v>
                </c:pt>
                <c:pt idx="4331">
                  <c:v>1.7231089059511602E-2</c:v>
                </c:pt>
                <c:pt idx="4332">
                  <c:v>3.1549131025306987E-2</c:v>
                </c:pt>
                <c:pt idx="4333">
                  <c:v>3.9516700390830724E-2</c:v>
                </c:pt>
                <c:pt idx="4334">
                  <c:v>3.8011974388114315E-2</c:v>
                </c:pt>
                <c:pt idx="4335">
                  <c:v>1.5132965601352662E-2</c:v>
                </c:pt>
                <c:pt idx="4336">
                  <c:v>2.028771793663553E-2</c:v>
                </c:pt>
                <c:pt idx="4337">
                  <c:v>1.7827701859910748E-2</c:v>
                </c:pt>
                <c:pt idx="4338">
                  <c:v>1.8854173018820856E-2</c:v>
                </c:pt>
                <c:pt idx="4339">
                  <c:v>2.1876042908224078E-2</c:v>
                </c:pt>
                <c:pt idx="4340">
                  <c:v>2.4803503617263075E-2</c:v>
                </c:pt>
                <c:pt idx="4341">
                  <c:v>2.1076142694791699E-2</c:v>
                </c:pt>
                <c:pt idx="4342">
                  <c:v>8.9289575075532906E-3</c:v>
                </c:pt>
                <c:pt idx="4343">
                  <c:v>2.0679601962469166E-2</c:v>
                </c:pt>
                <c:pt idx="4344">
                  <c:v>9.9158466613077593E-3</c:v>
                </c:pt>
                <c:pt idx="4345">
                  <c:v>6.5337472627990138E-3</c:v>
                </c:pt>
                <c:pt idx="4346">
                  <c:v>1.2889209191451617E-2</c:v>
                </c:pt>
                <c:pt idx="4347">
                  <c:v>2.5752085816448157E-2</c:v>
                </c:pt>
                <c:pt idx="4348">
                  <c:v>7.7795271225434498E-3</c:v>
                </c:pt>
                <c:pt idx="4349">
                  <c:v>1.2001219613604237E-2</c:v>
                </c:pt>
                <c:pt idx="4350">
                  <c:v>1.2326024891204924E-2</c:v>
                </c:pt>
                <c:pt idx="4351">
                  <c:v>1.6971034176899411E-2</c:v>
                </c:pt>
                <c:pt idx="4352">
                  <c:v>1.7928319982260167E-2</c:v>
                </c:pt>
                <c:pt idx="4353">
                  <c:v>1.3166116916595062E-2</c:v>
                </c:pt>
                <c:pt idx="4354">
                  <c:v>1.0390165479391303E-2</c:v>
                </c:pt>
                <c:pt idx="4355">
                  <c:v>1.6629154308839427E-3</c:v>
                </c:pt>
                <c:pt idx="4356">
                  <c:v>2.6530753665770436E-2</c:v>
                </c:pt>
                <c:pt idx="4357">
                  <c:v>2.3766665742716967E-2</c:v>
                </c:pt>
                <c:pt idx="4358">
                  <c:v>1.342528480749508E-2</c:v>
                </c:pt>
                <c:pt idx="4359">
                  <c:v>1.4356903290184884E-2</c:v>
                </c:pt>
                <c:pt idx="4360">
                  <c:v>6.6592011530892262E-3</c:v>
                </c:pt>
                <c:pt idx="4361">
                  <c:v>-8.8342711422790144E-3</c:v>
                </c:pt>
                <c:pt idx="4362">
                  <c:v>2.1907808298916209E-2</c:v>
                </c:pt>
                <c:pt idx="4363">
                  <c:v>1.9244283061230147E-2</c:v>
                </c:pt>
                <c:pt idx="4364">
                  <c:v>1.7133519971172771E-2</c:v>
                </c:pt>
                <c:pt idx="4365">
                  <c:v>2.1855087729024034E-2</c:v>
                </c:pt>
                <c:pt idx="4366">
                  <c:v>1.869440363666602E-2</c:v>
                </c:pt>
                <c:pt idx="4367">
                  <c:v>2.3356653823765835E-2</c:v>
                </c:pt>
                <c:pt idx="4368">
                  <c:v>1.5099426227236189E-2</c:v>
                </c:pt>
                <c:pt idx="4369">
                  <c:v>1.9348726335338306E-2</c:v>
                </c:pt>
                <c:pt idx="4370">
                  <c:v>3.055736341713557E-2</c:v>
                </c:pt>
                <c:pt idx="4371">
                  <c:v>3.4348088810045183E-2</c:v>
                </c:pt>
                <c:pt idx="4372">
                  <c:v>1.7139784350139981E-2</c:v>
                </c:pt>
                <c:pt idx="4373">
                  <c:v>2.2576489175929262E-2</c:v>
                </c:pt>
                <c:pt idx="4374">
                  <c:v>3.2023338969426503E-2</c:v>
                </c:pt>
                <c:pt idx="4375">
                  <c:v>-7.2252681764004771E-4</c:v>
                </c:pt>
                <c:pt idx="4376">
                  <c:v>2.3213293788286169E-3</c:v>
                </c:pt>
                <c:pt idx="4377">
                  <c:v>-6.0944091803642212E-3</c:v>
                </c:pt>
                <c:pt idx="4378">
                  <c:v>3.5349336142140421E-3</c:v>
                </c:pt>
                <c:pt idx="4379">
                  <c:v>8.0984006430689908E-3</c:v>
                </c:pt>
                <c:pt idx="4380">
                  <c:v>5.7671646755550632E-3</c:v>
                </c:pt>
                <c:pt idx="4381">
                  <c:v>9.73684064639521E-3</c:v>
                </c:pt>
                <c:pt idx="4382">
                  <c:v>3.3195055021204645E-3</c:v>
                </c:pt>
                <c:pt idx="4383">
                  <c:v>7.2146797128364339E-3</c:v>
                </c:pt>
                <c:pt idx="4384">
                  <c:v>6.4314105940072629E-3</c:v>
                </c:pt>
                <c:pt idx="4385">
                  <c:v>1.9503062893256092E-2</c:v>
                </c:pt>
                <c:pt idx="4386">
                  <c:v>1.2924079053136348E-2</c:v>
                </c:pt>
                <c:pt idx="4387">
                  <c:v>3.0146852565346341E-2</c:v>
                </c:pt>
                <c:pt idx="4388">
                  <c:v>1.0423095046705657E-2</c:v>
                </c:pt>
                <c:pt idx="4389">
                  <c:v>1.7735343847880922E-2</c:v>
                </c:pt>
                <c:pt idx="4390">
                  <c:v>1.1094048839981151E-2</c:v>
                </c:pt>
                <c:pt idx="4391">
                  <c:v>1.0675943121656458E-2</c:v>
                </c:pt>
                <c:pt idx="4392">
                  <c:v>7.8956675998558649E-3</c:v>
                </c:pt>
                <c:pt idx="4393">
                  <c:v>3.427430218698894E-3</c:v>
                </c:pt>
                <c:pt idx="4394">
                  <c:v>1.330709316184827E-2</c:v>
                </c:pt>
                <c:pt idx="4395">
                  <c:v>-3.1926656872799846E-3</c:v>
                </c:pt>
                <c:pt idx="4396">
                  <c:v>1.0649721429165397E-2</c:v>
                </c:pt>
                <c:pt idx="4397">
                  <c:v>1.5938464949968124E-2</c:v>
                </c:pt>
                <c:pt idx="4398">
                  <c:v>1.6912104665022035E-2</c:v>
                </c:pt>
                <c:pt idx="4399">
                  <c:v>1.1519638550877292E-2</c:v>
                </c:pt>
                <c:pt idx="4400">
                  <c:v>1.9826981179144609E-2</c:v>
                </c:pt>
                <c:pt idx="4401">
                  <c:v>6.3928818915098265E-3</c:v>
                </c:pt>
                <c:pt idx="4402">
                  <c:v>2.9545693932422324E-3</c:v>
                </c:pt>
                <c:pt idx="4403">
                  <c:v>2.5485433932976691E-2</c:v>
                </c:pt>
                <c:pt idx="4404">
                  <c:v>2.953527177980431E-2</c:v>
                </c:pt>
                <c:pt idx="4405">
                  <c:v>-1.2050281342683706E-2</c:v>
                </c:pt>
                <c:pt idx="4406">
                  <c:v>1.0923302935388197E-2</c:v>
                </c:pt>
                <c:pt idx="4407">
                  <c:v>-5.4325914017240909E-4</c:v>
                </c:pt>
                <c:pt idx="4408">
                  <c:v>2.8139701194666964E-3</c:v>
                </c:pt>
                <c:pt idx="4409">
                  <c:v>6.4602378246528258E-3</c:v>
                </c:pt>
                <c:pt idx="4410">
                  <c:v>6.300024946641905E-3</c:v>
                </c:pt>
                <c:pt idx="4411">
                  <c:v>-6.2961997948831668E-3</c:v>
                </c:pt>
                <c:pt idx="4412">
                  <c:v>2.8765972780441834E-3</c:v>
                </c:pt>
                <c:pt idx="4413">
                  <c:v>7.6155445297558001E-3</c:v>
                </c:pt>
                <c:pt idx="4414">
                  <c:v>5.7603459267677468E-3</c:v>
                </c:pt>
                <c:pt idx="4415">
                  <c:v>1.5924494830501429E-2</c:v>
                </c:pt>
                <c:pt idx="4416">
                  <c:v>1.9789782964215429E-2</c:v>
                </c:pt>
                <c:pt idx="4417">
                  <c:v>3.5324777559109684E-3</c:v>
                </c:pt>
                <c:pt idx="4418">
                  <c:v>1.1258696676552929E-2</c:v>
                </c:pt>
                <c:pt idx="4419">
                  <c:v>5.7472627990132223E-3</c:v>
                </c:pt>
                <c:pt idx="4420">
                  <c:v>1.8540011641766222E-2</c:v>
                </c:pt>
                <c:pt idx="4421">
                  <c:v>8.4044127837680522E-3</c:v>
                </c:pt>
                <c:pt idx="4422">
                  <c:v>-1.5820495052249356E-4</c:v>
                </c:pt>
                <c:pt idx="4423">
                  <c:v>-6.3246944036366663E-3</c:v>
                </c:pt>
                <c:pt idx="4424">
                  <c:v>9.7727083737561334E-3</c:v>
                </c:pt>
                <c:pt idx="4425">
                  <c:v>5.8216037918895694E-3</c:v>
                </c:pt>
                <c:pt idx="4426">
                  <c:v>8.0082601103195952E-3</c:v>
                </c:pt>
                <c:pt idx="4427">
                  <c:v>-1.0236161543365581E-2</c:v>
                </c:pt>
                <c:pt idx="4428">
                  <c:v>3.6871247609280154E-3</c:v>
                </c:pt>
                <c:pt idx="4429">
                  <c:v>-4.0690800232835323E-3</c:v>
                </c:pt>
                <c:pt idx="4430">
                  <c:v>-4.4188762923746431E-3</c:v>
                </c:pt>
                <c:pt idx="4431">
                  <c:v>9.8226570945477744E-4</c:v>
                </c:pt>
                <c:pt idx="4432">
                  <c:v>6.8902070571278101E-3</c:v>
                </c:pt>
                <c:pt idx="4433">
                  <c:v>6.8419768827785018E-3</c:v>
                </c:pt>
                <c:pt idx="4434">
                  <c:v>2.849904371206032E-3</c:v>
                </c:pt>
                <c:pt idx="4435">
                  <c:v>-1.4391773151869614E-3</c:v>
                </c:pt>
                <c:pt idx="4436">
                  <c:v>6.7566039304820247E-3</c:v>
                </c:pt>
                <c:pt idx="4437">
                  <c:v>1.6591013665216068E-2</c:v>
                </c:pt>
                <c:pt idx="4438">
                  <c:v>4.5176982565069161E-3</c:v>
                </c:pt>
                <c:pt idx="4439">
                  <c:v>9.9869168722454752E-5</c:v>
                </c:pt>
                <c:pt idx="4440">
                  <c:v>6.5059733348116532E-3</c:v>
                </c:pt>
                <c:pt idx="4441">
                  <c:v>8.4978240984560811E-3</c:v>
                </c:pt>
                <c:pt idx="4442">
                  <c:v>-6.9678742689248006E-4</c:v>
                </c:pt>
                <c:pt idx="4443">
                  <c:v>2.163705407877595E-2</c:v>
                </c:pt>
                <c:pt idx="4444">
                  <c:v>5.3190176566787701E-3</c:v>
                </c:pt>
                <c:pt idx="4445">
                  <c:v>2.0429747484546942E-2</c:v>
                </c:pt>
                <c:pt idx="4446">
                  <c:v>-1.3416248579427338E-3</c:v>
                </c:pt>
                <c:pt idx="4447">
                  <c:v>1.1290794689137124E-2</c:v>
                </c:pt>
                <c:pt idx="4448">
                  <c:v>-8.3256368323308492E-3</c:v>
                </c:pt>
                <c:pt idx="4449">
                  <c:v>1.5370734817196552E-2</c:v>
                </c:pt>
                <c:pt idx="4450">
                  <c:v>2.2916595060564905E-2</c:v>
                </c:pt>
                <c:pt idx="4451">
                  <c:v>7.3194556088366555E-3</c:v>
                </c:pt>
                <c:pt idx="4452">
                  <c:v>-2.3059622474152506E-3</c:v>
                </c:pt>
                <c:pt idx="4453">
                  <c:v>7.614602101061619E-3</c:v>
                </c:pt>
                <c:pt idx="4454">
                  <c:v>9.1864068520109768E-3</c:v>
                </c:pt>
                <c:pt idx="4455">
                  <c:v>4.1146436787981265E-3</c:v>
                </c:pt>
                <c:pt idx="4456">
                  <c:v>1.1292180613687391E-2</c:v>
                </c:pt>
                <c:pt idx="4457">
                  <c:v>8.8448041688610479E-3</c:v>
                </c:pt>
                <c:pt idx="4458">
                  <c:v>2.6867644205449456E-3</c:v>
                </c:pt>
                <c:pt idx="4459">
                  <c:v>1.231377331818056E-2</c:v>
                </c:pt>
                <c:pt idx="4460">
                  <c:v>2.3273720098677828E-2</c:v>
                </c:pt>
                <c:pt idx="4461">
                  <c:v>7.8426144080716263E-3</c:v>
                </c:pt>
                <c:pt idx="4462">
                  <c:v>3.173711783130527E-2</c:v>
                </c:pt>
                <c:pt idx="4463">
                  <c:v>2.9756687085955039E-2</c:v>
                </c:pt>
                <c:pt idx="4464">
                  <c:v>3.1067993458436124E-2</c:v>
                </c:pt>
                <c:pt idx="4465">
                  <c:v>3.9589932644066857E-2</c:v>
                </c:pt>
                <c:pt idx="4466">
                  <c:v>3.0304515342184774E-2</c:v>
                </c:pt>
                <c:pt idx="4467">
                  <c:v>3.5155362142084985E-2</c:v>
                </c:pt>
                <c:pt idx="4468">
                  <c:v>2.415051140615905E-2</c:v>
                </c:pt>
                <c:pt idx="4469">
                  <c:v>2.8157607339856418E-2</c:v>
                </c:pt>
                <c:pt idx="4470">
                  <c:v>2.332860271086842E-2</c:v>
                </c:pt>
                <c:pt idx="4471">
                  <c:v>3.0527926379687893E-2</c:v>
                </c:pt>
                <c:pt idx="4472">
                  <c:v>3.1267899215566705E-2</c:v>
                </c:pt>
                <c:pt idx="4473">
                  <c:v>3.2282839482218592E-2</c:v>
                </c:pt>
                <c:pt idx="4474">
                  <c:v>1.6952407350943815E-2</c:v>
                </c:pt>
                <c:pt idx="4475">
                  <c:v>2.3424065193890845E-2</c:v>
                </c:pt>
                <c:pt idx="4476">
                  <c:v>2.417346231671148E-2</c:v>
                </c:pt>
                <c:pt idx="4477">
                  <c:v>2.0238434459628019E-2</c:v>
                </c:pt>
                <c:pt idx="4478">
                  <c:v>2.5383596197023035E-2</c:v>
                </c:pt>
                <c:pt idx="4479">
                  <c:v>2.2315048368766806E-2</c:v>
                </c:pt>
                <c:pt idx="4480">
                  <c:v>2.8965213293788285E-2</c:v>
                </c:pt>
                <c:pt idx="4481">
                  <c:v>2.9439254926961776E-2</c:v>
                </c:pt>
                <c:pt idx="4482">
                  <c:v>4.6578928403137737E-2</c:v>
                </c:pt>
                <c:pt idx="4483">
                  <c:v>2.9698367380879789E-2</c:v>
                </c:pt>
                <c:pt idx="4484">
                  <c:v>4.1725365191118996E-2</c:v>
                </c:pt>
                <c:pt idx="4485">
                  <c:v>3.3345178368489617E-2</c:v>
                </c:pt>
                <c:pt idx="4486">
                  <c:v>5.2770684923912743E-2</c:v>
                </c:pt>
                <c:pt idx="4487">
                  <c:v>4.0586467832691188E-2</c:v>
                </c:pt>
                <c:pt idx="4488">
                  <c:v>3.5616320647503946E-2</c:v>
                </c:pt>
                <c:pt idx="4489">
                  <c:v>2.9879036505252657E-2</c:v>
                </c:pt>
                <c:pt idx="4490">
                  <c:v>4.432840868143139E-2</c:v>
                </c:pt>
                <c:pt idx="4491">
                  <c:v>3.9389916012972259E-2</c:v>
                </c:pt>
                <c:pt idx="4492">
                  <c:v>3.2135765168944203E-2</c:v>
                </c:pt>
                <c:pt idx="4493">
                  <c:v>4.4314438561964688E-2</c:v>
                </c:pt>
                <c:pt idx="4494">
                  <c:v>5.4647781134795022E-2</c:v>
                </c:pt>
                <c:pt idx="4495">
                  <c:v>6.0515563932699502E-2</c:v>
                </c:pt>
                <c:pt idx="4496">
                  <c:v>4.3458380685755464E-2</c:v>
                </c:pt>
                <c:pt idx="4497">
                  <c:v>7.2195581672533746E-2</c:v>
                </c:pt>
                <c:pt idx="4498">
                  <c:v>4.9530060703495304E-2</c:v>
                </c:pt>
                <c:pt idx="4499">
                  <c:v>5.447786678493223E-2</c:v>
                </c:pt>
                <c:pt idx="4500">
                  <c:v>5.6224741525071384E-2</c:v>
                </c:pt>
                <c:pt idx="4501">
                  <c:v>6.1592704493167394E-2</c:v>
                </c:pt>
                <c:pt idx="4502">
                  <c:v>5.8375142057266405E-2</c:v>
                </c:pt>
                <c:pt idx="4503">
                  <c:v>4.1035895445851935E-2</c:v>
                </c:pt>
                <c:pt idx="4504">
                  <c:v>4.8622446434016135E-2</c:v>
                </c:pt>
                <c:pt idx="4505">
                  <c:v>3.3285361864900075E-2</c:v>
                </c:pt>
                <c:pt idx="4506">
                  <c:v>3.5975552290933285E-2</c:v>
                </c:pt>
                <c:pt idx="4507">
                  <c:v>3.5138065803697646E-2</c:v>
                </c:pt>
                <c:pt idx="4508">
                  <c:v>2.8056656595614935E-2</c:v>
                </c:pt>
                <c:pt idx="4509">
                  <c:v>8.6832053662998579E-3</c:v>
                </c:pt>
                <c:pt idx="4510">
                  <c:v>2.3317293566538239E-2</c:v>
                </c:pt>
                <c:pt idx="4511">
                  <c:v>1.921506777171051E-2</c:v>
                </c:pt>
                <c:pt idx="4512">
                  <c:v>1.564736535742994E-2</c:v>
                </c:pt>
                <c:pt idx="4513">
                  <c:v>1.9554175790669957E-2</c:v>
                </c:pt>
                <c:pt idx="4514">
                  <c:v>1.1464035257920559E-2</c:v>
                </c:pt>
                <c:pt idx="4515">
                  <c:v>1.3827868170856778E-2</c:v>
                </c:pt>
                <c:pt idx="4516">
                  <c:v>2.1837735953654683E-2</c:v>
                </c:pt>
                <c:pt idx="4517">
                  <c:v>1.8835158133991187E-2</c:v>
                </c:pt>
                <c:pt idx="4518">
                  <c:v>9.4976855060010541E-3</c:v>
                </c:pt>
                <c:pt idx="4519">
                  <c:v>1.7824541951936137E-2</c:v>
                </c:pt>
                <c:pt idx="4520">
                  <c:v>1.515004019181196E-2</c:v>
                </c:pt>
                <c:pt idx="4521">
                  <c:v>-1.9027635335532335E-3</c:v>
                </c:pt>
                <c:pt idx="4522">
                  <c:v>9.9903539651301394E-3</c:v>
                </c:pt>
                <c:pt idx="4523">
                  <c:v>1.0812595282312831E-2</c:v>
                </c:pt>
                <c:pt idx="4524">
                  <c:v>1.2041577736508024E-2</c:v>
                </c:pt>
                <c:pt idx="4525">
                  <c:v>-3.5350389444798627E-3</c:v>
                </c:pt>
                <c:pt idx="4526">
                  <c:v>1.995637109515758E-2</c:v>
                </c:pt>
                <c:pt idx="4527">
                  <c:v>1.6797239238295868E-2</c:v>
                </c:pt>
                <c:pt idx="4528">
                  <c:v>1.791983812401253E-2</c:v>
                </c:pt>
                <c:pt idx="4529">
                  <c:v>2.2490894475704744E-2</c:v>
                </c:pt>
                <c:pt idx="4530">
                  <c:v>1.154497325165618E-2</c:v>
                </c:pt>
                <c:pt idx="4531">
                  <c:v>2.992909610000832E-2</c:v>
                </c:pt>
                <c:pt idx="4532">
                  <c:v>4.6348975801757356E-2</c:v>
                </c:pt>
                <c:pt idx="4533">
                  <c:v>3.3477783629459211E-2</c:v>
                </c:pt>
                <c:pt idx="4534">
                  <c:v>1.7351775369348895E-2</c:v>
                </c:pt>
                <c:pt idx="4535">
                  <c:v>1.9861074923081191E-2</c:v>
                </c:pt>
                <c:pt idx="4536">
                  <c:v>2.2221858802006819E-2</c:v>
                </c:pt>
                <c:pt idx="4537">
                  <c:v>3.1443080078720514E-2</c:v>
                </c:pt>
                <c:pt idx="4538">
                  <c:v>2.6522493555450843E-2</c:v>
                </c:pt>
                <c:pt idx="4539">
                  <c:v>1.6347700751171108E-2</c:v>
                </c:pt>
                <c:pt idx="4540">
                  <c:v>2.2435900989550131E-2</c:v>
                </c:pt>
                <c:pt idx="4541">
                  <c:v>2.4264157219280984E-2</c:v>
                </c:pt>
                <c:pt idx="4542">
                  <c:v>2.2138925076918815E-2</c:v>
                </c:pt>
                <c:pt idx="4543">
                  <c:v>2.2991434986279348E-2</c:v>
                </c:pt>
                <c:pt idx="4544">
                  <c:v>1.9823100590403857E-2</c:v>
                </c:pt>
                <c:pt idx="4545">
                  <c:v>2.5128641516755829E-2</c:v>
                </c:pt>
                <c:pt idx="4546">
                  <c:v>1.9065166172353581E-2</c:v>
                </c:pt>
                <c:pt idx="4547">
                  <c:v>2.59362474706877E-2</c:v>
                </c:pt>
                <c:pt idx="4548">
                  <c:v>2.1359148487956316E-2</c:v>
                </c:pt>
                <c:pt idx="4549">
                  <c:v>1.3840119743881144E-2</c:v>
                </c:pt>
                <c:pt idx="4550">
                  <c:v>2.0198575269562327E-2</c:v>
                </c:pt>
                <c:pt idx="4551">
                  <c:v>1.7762119910192092E-2</c:v>
                </c:pt>
                <c:pt idx="4552">
                  <c:v>2.8206779942899912E-2</c:v>
                </c:pt>
                <c:pt idx="4553">
                  <c:v>2.2732211658397318E-2</c:v>
                </c:pt>
                <c:pt idx="4554">
                  <c:v>5.9749424841311644E-3</c:v>
                </c:pt>
                <c:pt idx="4555">
                  <c:v>2.107314909776312E-2</c:v>
                </c:pt>
                <c:pt idx="4556">
                  <c:v>2.931263686004934E-2</c:v>
                </c:pt>
                <c:pt idx="4557">
                  <c:v>4.6867089835629351E-2</c:v>
                </c:pt>
                <c:pt idx="4558">
                  <c:v>1.8260276630540234E-2</c:v>
                </c:pt>
                <c:pt idx="4559">
                  <c:v>1.4676663802422597E-2</c:v>
                </c:pt>
                <c:pt idx="4560">
                  <c:v>8.6054272805388479E-3</c:v>
                </c:pt>
                <c:pt idx="4561">
                  <c:v>1.359004351803088E-2</c:v>
                </c:pt>
                <c:pt idx="4562">
                  <c:v>7.3171272555922059E-3</c:v>
                </c:pt>
                <c:pt idx="4563">
                  <c:v>1.7504282506860327E-2</c:v>
                </c:pt>
                <c:pt idx="4564">
                  <c:v>1.4274801119827037E-2</c:v>
                </c:pt>
                <c:pt idx="4565">
                  <c:v>4.1872772126285446E-3</c:v>
                </c:pt>
                <c:pt idx="4566">
                  <c:v>1.3953432935111013E-2</c:v>
                </c:pt>
                <c:pt idx="4567">
                  <c:v>1.6746514399756079E-2</c:v>
                </c:pt>
                <c:pt idx="4568">
                  <c:v>1.0734983507497853E-2</c:v>
                </c:pt>
                <c:pt idx="4569">
                  <c:v>1.1131579676802396E-2</c:v>
                </c:pt>
                <c:pt idx="4570">
                  <c:v>-1.77445463868947E-3</c:v>
                </c:pt>
                <c:pt idx="4571">
                  <c:v>9.3093660781107083E-3</c:v>
                </c:pt>
                <c:pt idx="4572">
                  <c:v>6.5029797377830758E-3</c:v>
                </c:pt>
                <c:pt idx="4573">
                  <c:v>1.5000970147185187E-2</c:v>
                </c:pt>
                <c:pt idx="4574">
                  <c:v>1.587476785763783E-2</c:v>
                </c:pt>
                <c:pt idx="4575">
                  <c:v>2.1113340909720876E-2</c:v>
                </c:pt>
                <c:pt idx="4576">
                  <c:v>1.4800898079108574E-2</c:v>
                </c:pt>
                <c:pt idx="4577">
                  <c:v>1.300041577736508E-2</c:v>
                </c:pt>
                <c:pt idx="4578">
                  <c:v>2.5745544252570893E-2</c:v>
                </c:pt>
                <c:pt idx="4579">
                  <c:v>1.5488427530005267E-3</c:v>
                </c:pt>
                <c:pt idx="4580">
                  <c:v>2.1863070654433572E-2</c:v>
                </c:pt>
                <c:pt idx="4581">
                  <c:v>2.7637553011614049E-2</c:v>
                </c:pt>
                <c:pt idx="4582">
                  <c:v>2.2513623638329129E-2</c:v>
                </c:pt>
                <c:pt idx="4583">
                  <c:v>2.6872578096848409E-2</c:v>
                </c:pt>
                <c:pt idx="4584">
                  <c:v>2.7651301383152704E-2</c:v>
                </c:pt>
                <c:pt idx="4585">
                  <c:v>3.2321589932644071E-2</c:v>
                </c:pt>
                <c:pt idx="4586">
                  <c:v>4.0971477672755503E-2</c:v>
                </c:pt>
                <c:pt idx="4587">
                  <c:v>4.0411841339357484E-2</c:v>
                </c:pt>
                <c:pt idx="4588">
                  <c:v>4.705818111262023E-2</c:v>
                </c:pt>
                <c:pt idx="4589">
                  <c:v>4.6320813814895924E-2</c:v>
                </c:pt>
                <c:pt idx="4590">
                  <c:v>5.564431632341936E-2</c:v>
                </c:pt>
                <c:pt idx="4591">
                  <c:v>5.6022396540732322E-2</c:v>
                </c:pt>
                <c:pt idx="4592">
                  <c:v>7.8245973889181475E-2</c:v>
                </c:pt>
                <c:pt idx="4593">
                  <c:v>8.4691631787565488E-2</c:v>
                </c:pt>
                <c:pt idx="4594">
                  <c:v>8.8341048313329826E-2</c:v>
                </c:pt>
                <c:pt idx="4595">
                  <c:v>9.2605815339412922E-2</c:v>
                </c:pt>
                <c:pt idx="4596">
                  <c:v>9.7590708761815012E-2</c:v>
                </c:pt>
                <c:pt idx="4597">
                  <c:v>8.6155722482468056E-2</c:v>
                </c:pt>
                <c:pt idx="4598">
                  <c:v>0.10503700418549214</c:v>
                </c:pt>
                <c:pt idx="4599">
                  <c:v>0.10063697092330294</c:v>
                </c:pt>
                <c:pt idx="4600">
                  <c:v>9.7666657427169665E-2</c:v>
                </c:pt>
                <c:pt idx="4601">
                  <c:v>9.2263769160406905E-2</c:v>
                </c:pt>
                <c:pt idx="4602">
                  <c:v>8.4729328935332762E-2</c:v>
                </c:pt>
                <c:pt idx="4603">
                  <c:v>8.3652742744684983E-2</c:v>
                </c:pt>
                <c:pt idx="4604">
                  <c:v>4.0992211104027503E-2</c:v>
                </c:pt>
                <c:pt idx="4605">
                  <c:v>1.9487263353383043E-2</c:v>
                </c:pt>
                <c:pt idx="4606">
                  <c:v>3.9400781661446352E-2</c:v>
                </c:pt>
                <c:pt idx="4607">
                  <c:v>3.5441860465116284E-2</c:v>
                </c:pt>
                <c:pt idx="4608">
                  <c:v>2.8680045458325254E-2</c:v>
                </c:pt>
                <c:pt idx="4609">
                  <c:v>1.1310807439642986E-2</c:v>
                </c:pt>
                <c:pt idx="4610">
                  <c:v>4.4223244726557089E-3</c:v>
                </c:pt>
                <c:pt idx="4611">
                  <c:v>2.3793663552956177E-2</c:v>
                </c:pt>
                <c:pt idx="4612">
                  <c:v>1.738719960085373E-2</c:v>
                </c:pt>
                <c:pt idx="4613">
                  <c:v>2.1508163095601076E-2</c:v>
                </c:pt>
                <c:pt idx="4614">
                  <c:v>3.514582698117915E-2</c:v>
                </c:pt>
                <c:pt idx="4615">
                  <c:v>1.6823793552678993E-2</c:v>
                </c:pt>
                <c:pt idx="4616">
                  <c:v>3.40269423732572E-2</c:v>
                </c:pt>
                <c:pt idx="4617">
                  <c:v>1.2722510186545445E-2</c:v>
                </c:pt>
                <c:pt idx="4618">
                  <c:v>2.4760484519222775E-2</c:v>
                </c:pt>
                <c:pt idx="4619">
                  <c:v>1.9534661973002191E-2</c:v>
                </c:pt>
                <c:pt idx="4620">
                  <c:v>1.2036976467001137E-2</c:v>
                </c:pt>
                <c:pt idx="4621">
                  <c:v>1.3104027496743078E-2</c:v>
                </c:pt>
                <c:pt idx="4622">
                  <c:v>1.7465421182470828E-2</c:v>
                </c:pt>
                <c:pt idx="4623">
                  <c:v>1.7263852315879926E-2</c:v>
                </c:pt>
                <c:pt idx="4624">
                  <c:v>1.3025140671341853E-2</c:v>
                </c:pt>
                <c:pt idx="4625">
                  <c:v>1.1635501843279652E-2</c:v>
                </c:pt>
                <c:pt idx="4626">
                  <c:v>9.1395626022119369E-3</c:v>
                </c:pt>
                <c:pt idx="4627">
                  <c:v>1.7341741275604956E-2</c:v>
                </c:pt>
                <c:pt idx="4628">
                  <c:v>1.4052942317820219E-2</c:v>
                </c:pt>
                <c:pt idx="4629">
                  <c:v>1.4425257089004075E-2</c:v>
                </c:pt>
                <c:pt idx="4630">
                  <c:v>1.8691687224547497E-2</c:v>
                </c:pt>
                <c:pt idx="4631">
                  <c:v>1.6677384483188736E-2</c:v>
                </c:pt>
                <c:pt idx="4632">
                  <c:v>2.2296088920919145E-2</c:v>
                </c:pt>
                <c:pt idx="4633">
                  <c:v>2.3231366244421656E-2</c:v>
                </c:pt>
                <c:pt idx="4634">
                  <c:v>1.9335587770601771E-2</c:v>
                </c:pt>
                <c:pt idx="4635">
                  <c:v>2.3525681181916457E-2</c:v>
                </c:pt>
                <c:pt idx="4636">
                  <c:v>2.407029409318957E-2</c:v>
                </c:pt>
                <c:pt idx="4637">
                  <c:v>2.5850874518391218E-2</c:v>
                </c:pt>
                <c:pt idx="4638">
                  <c:v>5.6638855780691298E-2</c:v>
                </c:pt>
                <c:pt idx="4639">
                  <c:v>0.10199905757130583</c:v>
                </c:pt>
                <c:pt idx="4640">
                  <c:v>0.11569254649776867</c:v>
                </c:pt>
                <c:pt idx="4641">
                  <c:v>0.165999944563018</c:v>
                </c:pt>
                <c:pt idx="4642">
                  <c:v>0.20184327965185578</c:v>
                </c:pt>
                <c:pt idx="4643">
                  <c:v>0.24778501538376252</c:v>
                </c:pt>
                <c:pt idx="4644">
                  <c:v>0.23707181861019486</c:v>
                </c:pt>
                <c:pt idx="4645">
                  <c:v>0.30682373811569696</c:v>
                </c:pt>
                <c:pt idx="4646">
                  <c:v>0.33980486182332237</c:v>
                </c:pt>
                <c:pt idx="4647">
                  <c:v>0.36951354048285612</c:v>
                </c:pt>
                <c:pt idx="4648">
                  <c:v>0.34349918230451537</c:v>
                </c:pt>
                <c:pt idx="4649">
                  <c:v>0.35067882584472099</c:v>
                </c:pt>
                <c:pt idx="4650">
                  <c:v>0.34983507497851818</c:v>
                </c:pt>
                <c:pt idx="4651">
                  <c:v>0.28855226321479061</c:v>
                </c:pt>
                <c:pt idx="4652">
                  <c:v>0.29428555589433714</c:v>
                </c:pt>
                <c:pt idx="4653">
                  <c:v>0.25164841866008819</c:v>
                </c:pt>
                <c:pt idx="4654">
                  <c:v>0.1550117803586773</c:v>
                </c:pt>
                <c:pt idx="4655">
                  <c:v>8.0710702109377169E-2</c:v>
                </c:pt>
                <c:pt idx="4656">
                  <c:v>6.6838706100839876E-2</c:v>
                </c:pt>
                <c:pt idx="4657">
                  <c:v>7.5281204091249276E-2</c:v>
                </c:pt>
                <c:pt idx="4658">
                  <c:v>5.9757186018793144E-2</c:v>
                </c:pt>
                <c:pt idx="4659">
                  <c:v>4.6331125093549912E-2</c:v>
                </c:pt>
                <c:pt idx="4660">
                  <c:v>3.9092884663358932E-2</c:v>
                </c:pt>
                <c:pt idx="4661">
                  <c:v>3.2159713945172828E-2</c:v>
                </c:pt>
                <c:pt idx="4662">
                  <c:v>2.9571472129057298E-2</c:v>
                </c:pt>
                <c:pt idx="4663">
                  <c:v>2.5756742522937054E-2</c:v>
                </c:pt>
                <c:pt idx="4664">
                  <c:v>2.1335255148709705E-2</c:v>
                </c:pt>
                <c:pt idx="4665">
                  <c:v>1.776611137289686E-2</c:v>
                </c:pt>
                <c:pt idx="4666">
                  <c:v>2.1499293178479366E-2</c:v>
                </c:pt>
                <c:pt idx="4667">
                  <c:v>2.723258585802589E-2</c:v>
                </c:pt>
                <c:pt idx="4668">
                  <c:v>3.2940543836793526E-2</c:v>
                </c:pt>
                <c:pt idx="4669">
                  <c:v>4.0846744463231423E-2</c:v>
                </c:pt>
                <c:pt idx="4670">
                  <c:v>4.3908307231754304E-2</c:v>
                </c:pt>
                <c:pt idx="4671">
                  <c:v>4.3316683759736123E-2</c:v>
                </c:pt>
                <c:pt idx="4672">
                  <c:v>6.2043961526734491E-2</c:v>
                </c:pt>
                <c:pt idx="4673">
                  <c:v>7.7417745377941632E-2</c:v>
                </c:pt>
                <c:pt idx="4674">
                  <c:v>0.12373867006680157</c:v>
                </c:pt>
                <c:pt idx="4675">
                  <c:v>0.1377087895334978</c:v>
                </c:pt>
                <c:pt idx="4676">
                  <c:v>0.16833051528674781</c:v>
                </c:pt>
                <c:pt idx="4677">
                  <c:v>0.16760595393186795</c:v>
                </c:pt>
                <c:pt idx="4678">
                  <c:v>0.21220057100091472</c:v>
                </c:pt>
                <c:pt idx="4679">
                  <c:v>0.2443806303184855</c:v>
                </c:pt>
                <c:pt idx="4680">
                  <c:v>0.21378828616570114</c:v>
                </c:pt>
                <c:pt idx="4681">
                  <c:v>0.18004878454416942</c:v>
                </c:pt>
                <c:pt idx="4682">
                  <c:v>0.19155362142084986</c:v>
                </c:pt>
                <c:pt idx="4683">
                  <c:v>0.18755218005931759</c:v>
                </c:pt>
                <c:pt idx="4684">
                  <c:v>0.16495606619175654</c:v>
                </c:pt>
                <c:pt idx="4685">
                  <c:v>0.18805721096543504</c:v>
                </c:pt>
                <c:pt idx="4686">
                  <c:v>0.15144219308700835</c:v>
                </c:pt>
                <c:pt idx="4687">
                  <c:v>0.12526429581173604</c:v>
                </c:pt>
                <c:pt idx="4688">
                  <c:v>0.12376694292762702</c:v>
                </c:pt>
                <c:pt idx="4689">
                  <c:v>0.11903983147157469</c:v>
                </c:pt>
                <c:pt idx="4690">
                  <c:v>0.12098622390997034</c:v>
                </c:pt>
                <c:pt idx="4691">
                  <c:v>0.10070793026027663</c:v>
                </c:pt>
                <c:pt idx="4692">
                  <c:v>0.10681431382875517</c:v>
                </c:pt>
                <c:pt idx="4693">
                  <c:v>9.0878398979959543E-2</c:v>
                </c:pt>
                <c:pt idx="4694">
                  <c:v>8.3943786900241152E-2</c:v>
                </c:pt>
                <c:pt idx="4695">
                  <c:v>7.9612495495745214E-2</c:v>
                </c:pt>
                <c:pt idx="4696">
                  <c:v>4.5479003243063448E-2</c:v>
                </c:pt>
                <c:pt idx="4697">
                  <c:v>2.8207888682540122E-2</c:v>
                </c:pt>
                <c:pt idx="4698">
                  <c:v>3.7715940904177181E-2</c:v>
                </c:pt>
                <c:pt idx="4699">
                  <c:v>3.0823460930786927E-2</c:v>
                </c:pt>
                <c:pt idx="4700">
                  <c:v>1.3179754414169691E-4</c:v>
                </c:pt>
                <c:pt idx="4701">
                  <c:v>2.859822047287746E-2</c:v>
                </c:pt>
                <c:pt idx="4702">
                  <c:v>2.1371898993818778E-2</c:v>
                </c:pt>
                <c:pt idx="4703">
                  <c:v>3.7781190232003777E-3</c:v>
                </c:pt>
                <c:pt idx="4704">
                  <c:v>9.7353438478809205E-3</c:v>
                </c:pt>
                <c:pt idx="4705">
                  <c:v>9.7005848601602138E-3</c:v>
                </c:pt>
                <c:pt idx="4706">
                  <c:v>1.0949247442969205E-3</c:v>
                </c:pt>
                <c:pt idx="4707">
                  <c:v>1.3427003353937412E-2</c:v>
                </c:pt>
                <c:pt idx="4708">
                  <c:v>1.319605288688084E-3</c:v>
                </c:pt>
                <c:pt idx="4709">
                  <c:v>4.7208193585941187E-2</c:v>
                </c:pt>
                <c:pt idx="4710">
                  <c:v>1.1135682013471187E-2</c:v>
                </c:pt>
                <c:pt idx="4711">
                  <c:v>1.6753554896471436E-2</c:v>
                </c:pt>
                <c:pt idx="4712">
                  <c:v>1.5158632924023616E-2</c:v>
                </c:pt>
                <c:pt idx="4713">
                  <c:v>2.8328796740305457E-3</c:v>
                </c:pt>
                <c:pt idx="4714">
                  <c:v>9.389694265044211E-3</c:v>
                </c:pt>
                <c:pt idx="4715">
                  <c:v>7.2088588297253102E-4</c:v>
                </c:pt>
                <c:pt idx="4716">
                  <c:v>1.3246944036366661E-2</c:v>
                </c:pt>
                <c:pt idx="4717">
                  <c:v>1.4022895473570419E-2</c:v>
                </c:pt>
                <c:pt idx="4718">
                  <c:v>6.0170191534772849E-3</c:v>
                </c:pt>
                <c:pt idx="4719">
                  <c:v>1.1437092884663359E-2</c:v>
                </c:pt>
                <c:pt idx="4720">
                  <c:v>2.9348171965518197E-3</c:v>
                </c:pt>
                <c:pt idx="4721">
                  <c:v>4.2567064888987446E-4</c:v>
                </c:pt>
                <c:pt idx="4722">
                  <c:v>1.3725586939047039E-2</c:v>
                </c:pt>
                <c:pt idx="4723">
                  <c:v>7.926379687889791E-3</c:v>
                </c:pt>
                <c:pt idx="4724">
                  <c:v>1.9146215040053219E-2</c:v>
                </c:pt>
                <c:pt idx="4725">
                  <c:v>2.3185575297280818E-2</c:v>
                </c:pt>
                <c:pt idx="4726">
                  <c:v>2.2212711699975053E-2</c:v>
                </c:pt>
                <c:pt idx="4727">
                  <c:v>2.547351498184439E-2</c:v>
                </c:pt>
                <c:pt idx="4728">
                  <c:v>4.0415721928098239E-2</c:v>
                </c:pt>
                <c:pt idx="4729">
                  <c:v>3.2034370928846638E-2</c:v>
                </c:pt>
                <c:pt idx="4730">
                  <c:v>2.7220057100091472E-2</c:v>
                </c:pt>
                <c:pt idx="4731">
                  <c:v>3.3860742301189128E-2</c:v>
                </c:pt>
                <c:pt idx="4732">
                  <c:v>2.8201568866590903E-2</c:v>
                </c:pt>
                <c:pt idx="4733">
                  <c:v>2.6517116168195805E-2</c:v>
                </c:pt>
                <c:pt idx="4734">
                  <c:v>3.4733708456911608E-2</c:v>
                </c:pt>
                <c:pt idx="4735">
                  <c:v>2.1639216121074369E-2</c:v>
                </c:pt>
                <c:pt idx="4736">
                  <c:v>1.5689164841866009E-2</c:v>
                </c:pt>
                <c:pt idx="4737">
                  <c:v>2.0383790226460072E-2</c:v>
                </c:pt>
                <c:pt idx="4738">
                  <c:v>2.1093439033179034E-2</c:v>
                </c:pt>
                <c:pt idx="4739">
                  <c:v>2.5341076031820828E-2</c:v>
                </c:pt>
                <c:pt idx="4740">
                  <c:v>2.1739279873603683E-2</c:v>
                </c:pt>
                <c:pt idx="4741">
                  <c:v>1.931429996950966E-2</c:v>
                </c:pt>
                <c:pt idx="4742">
                  <c:v>1.6753610333453448E-2</c:v>
                </c:pt>
                <c:pt idx="4743">
                  <c:v>1.5633506111927268E-2</c:v>
                </c:pt>
                <c:pt idx="4744">
                  <c:v>2.373844831887352E-2</c:v>
                </c:pt>
                <c:pt idx="4745">
                  <c:v>1.6582975302824515E-2</c:v>
                </c:pt>
                <c:pt idx="4746">
                  <c:v>2.3745433378606868E-2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00-4A0B-9C9B-3A7E6A2276F2}"/>
            </c:ext>
          </c:extLst>
        </c:ser>
        <c:ser>
          <c:idx val="0"/>
          <c:order val="2"/>
          <c:tx>
            <c:strRef>
              <c:f>SIRTA!$J$1</c:f>
              <c:strCache>
                <c:ptCount val="1"/>
                <c:pt idx="0">
                  <c:v>Cations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SIRTA!$I$2:$I$5701</c:f>
              <c:numCache>
                <c:formatCode>General</c:formatCode>
                <c:ptCount val="5700"/>
                <c:pt idx="0">
                  <c:v>8.4577686450342596E-3</c:v>
                </c:pt>
                <c:pt idx="1">
                  <c:v>8.3093004783510067E-3</c:v>
                </c:pt>
                <c:pt idx="2">
                  <c:v>7.1867094527971387E-3</c:v>
                </c:pt>
                <c:pt idx="3">
                  <c:v>6.771164494528247E-3</c:v>
                </c:pt>
                <c:pt idx="4">
                  <c:v>4.8317710554241161E-3</c:v>
                </c:pt>
                <c:pt idx="5">
                  <c:v>4.0219335238635516E-3</c:v>
                </c:pt>
                <c:pt idx="6">
                  <c:v>5.3045216537872609E-3</c:v>
                </c:pt>
                <c:pt idx="7">
                  <c:v>5.0341846801611346E-3</c:v>
                </c:pt>
                <c:pt idx="8">
                  <c:v>3.91748832721914E-3</c:v>
                </c:pt>
                <c:pt idx="9">
                  <c:v>3.3004203187040554E-3</c:v>
                </c:pt>
                <c:pt idx="10">
                  <c:v>3.6924525403019956E-3</c:v>
                </c:pt>
                <c:pt idx="11">
                  <c:v>4.7491116495145752E-3</c:v>
                </c:pt>
                <c:pt idx="12">
                  <c:v>5.4556172995987784E-3</c:v>
                </c:pt>
                <c:pt idx="13">
                  <c:v>5.5333919728580037E-3</c:v>
                </c:pt>
                <c:pt idx="14">
                  <c:v>4.123841636103449E-3</c:v>
                </c:pt>
                <c:pt idx="15">
                  <c:v>7.5172992588414585E-3</c:v>
                </c:pt>
                <c:pt idx="16">
                  <c:v>6.5938016226738212E-3</c:v>
                </c:pt>
                <c:pt idx="17">
                  <c:v>5.4116642009830393E-3</c:v>
                </c:pt>
                <c:pt idx="18">
                  <c:v>4.553983939452293E-3</c:v>
                </c:pt>
                <c:pt idx="19">
                  <c:v>5.0158419883911589E-3</c:v>
                </c:pt>
                <c:pt idx="20">
                  <c:v>3.2748303234360412E-3</c:v>
                </c:pt>
                <c:pt idx="21">
                  <c:v>4.9224552341216544E-3</c:v>
                </c:pt>
                <c:pt idx="22">
                  <c:v>7.1042535622292124E-3</c:v>
                </c:pt>
                <c:pt idx="23">
                  <c:v>3.0480420470043218E-3</c:v>
                </c:pt>
                <c:pt idx="24">
                  <c:v>6.6100941876784131E-3</c:v>
                </c:pt>
                <c:pt idx="25">
                  <c:v>7.4363221430718881E-3</c:v>
                </c:pt>
                <c:pt idx="26">
                  <c:v>5.8560613665764299E-3</c:v>
                </c:pt>
                <c:pt idx="27">
                  <c:v>5.7143514037369843E-3</c:v>
                </c:pt>
                <c:pt idx="28">
                  <c:v>6.9032758114414353E-3</c:v>
                </c:pt>
                <c:pt idx="29">
                  <c:v>5.6641641985669556E-3</c:v>
                </c:pt>
                <c:pt idx="30">
                  <c:v>6.0503338968724571E-3</c:v>
                </c:pt>
                <c:pt idx="31">
                  <c:v>8.410607930058208E-3</c:v>
                </c:pt>
                <c:pt idx="32">
                  <c:v>6.0313709855474729E-3</c:v>
                </c:pt>
                <c:pt idx="33">
                  <c:v>6.655002365318542E-3</c:v>
                </c:pt>
                <c:pt idx="34">
                  <c:v>7.088324018492527E-3</c:v>
                </c:pt>
                <c:pt idx="35">
                  <c:v>7.4398693596905482E-3</c:v>
                </c:pt>
                <c:pt idx="36">
                  <c:v>8.6187535107540587E-3</c:v>
                </c:pt>
                <c:pt idx="37">
                  <c:v>8.0886171724532489E-3</c:v>
                </c:pt>
                <c:pt idx="38">
                  <c:v>7.7062849768216044E-3</c:v>
                </c:pt>
                <c:pt idx="39">
                  <c:v>6.7170119890562338E-3</c:v>
                </c:pt>
                <c:pt idx="40">
                  <c:v>7.8099135300392928E-3</c:v>
                </c:pt>
                <c:pt idx="41">
                  <c:v>6.8759786213002131E-3</c:v>
                </c:pt>
                <c:pt idx="42">
                  <c:v>6.7362511830523983E-3</c:v>
                </c:pt>
                <c:pt idx="43">
                  <c:v>1.1008867085791902E-2</c:v>
                </c:pt>
                <c:pt idx="44">
                  <c:v>1.1246379447483997E-2</c:v>
                </c:pt>
                <c:pt idx="45">
                  <c:v>8.3357424303093057E-3</c:v>
                </c:pt>
                <c:pt idx="46">
                  <c:v>9.7828883960654981E-3</c:v>
                </c:pt>
                <c:pt idx="47">
                  <c:v>9.6347279809250192E-3</c:v>
                </c:pt>
                <c:pt idx="48">
                  <c:v>1.1270908770962474E-2</c:v>
                </c:pt>
                <c:pt idx="49">
                  <c:v>1.130764277710929E-2</c:v>
                </c:pt>
                <c:pt idx="50">
                  <c:v>1.1385394008993388E-2</c:v>
                </c:pt>
                <c:pt idx="51">
                  <c:v>1.2478046228833481E-2</c:v>
                </c:pt>
                <c:pt idx="52">
                  <c:v>1.1978190272191621E-2</c:v>
                </c:pt>
                <c:pt idx="53">
                  <c:v>1.3553969831647052E-2</c:v>
                </c:pt>
                <c:pt idx="54">
                  <c:v>1.6068407949142705E-2</c:v>
                </c:pt>
                <c:pt idx="55">
                  <c:v>1.3059795751915354E-2</c:v>
                </c:pt>
                <c:pt idx="56">
                  <c:v>1.4897866320035176E-2</c:v>
                </c:pt>
                <c:pt idx="57">
                  <c:v>1.5694219647486886E-2</c:v>
                </c:pt>
                <c:pt idx="58">
                  <c:v>1.776823575980134E-2</c:v>
                </c:pt>
                <c:pt idx="59">
                  <c:v>1.7881527873053735E-2</c:v>
                </c:pt>
                <c:pt idx="60">
                  <c:v>1.578300761961441E-2</c:v>
                </c:pt>
                <c:pt idx="61">
                  <c:v>1.9356539983906341E-2</c:v>
                </c:pt>
                <c:pt idx="62">
                  <c:v>1.810309305488525E-2</c:v>
                </c:pt>
                <c:pt idx="63">
                  <c:v>1.7753271416341941E-2</c:v>
                </c:pt>
                <c:pt idx="64">
                  <c:v>1.6322211707163945E-2</c:v>
                </c:pt>
                <c:pt idx="65">
                  <c:v>1.8428213147153642E-2</c:v>
                </c:pt>
                <c:pt idx="66">
                  <c:v>2.0121421131243381E-2</c:v>
                </c:pt>
                <c:pt idx="67">
                  <c:v>1.7527079372794664E-2</c:v>
                </c:pt>
                <c:pt idx="68">
                  <c:v>2.1206673460758742E-2</c:v>
                </c:pt>
                <c:pt idx="69">
                  <c:v>2.2901596243303905E-2</c:v>
                </c:pt>
                <c:pt idx="70">
                  <c:v>2.1544341277294904E-2</c:v>
                </c:pt>
                <c:pt idx="71">
                  <c:v>2.1588854737587381E-2</c:v>
                </c:pt>
                <c:pt idx="72">
                  <c:v>2.3658245307101273E-2</c:v>
                </c:pt>
                <c:pt idx="73">
                  <c:v>2.3762256449326485E-2</c:v>
                </c:pt>
                <c:pt idx="74">
                  <c:v>2.6057537884538608E-2</c:v>
                </c:pt>
                <c:pt idx="75">
                  <c:v>2.1635845937244578E-2</c:v>
                </c:pt>
                <c:pt idx="76">
                  <c:v>2.9739229181716433E-2</c:v>
                </c:pt>
                <c:pt idx="77">
                  <c:v>2.9997821428841442E-2</c:v>
                </c:pt>
                <c:pt idx="78">
                  <c:v>3.0475640566884322E-2</c:v>
                </c:pt>
                <c:pt idx="79">
                  <c:v>3.157769119071431E-2</c:v>
                </c:pt>
                <c:pt idx="80">
                  <c:v>3.2090915150337039E-2</c:v>
                </c:pt>
                <c:pt idx="81">
                  <c:v>3.215159049819661E-2</c:v>
                </c:pt>
                <c:pt idx="82">
                  <c:v>3.0194901157864339E-2</c:v>
                </c:pt>
                <c:pt idx="83">
                  <c:v>4.2635550399576422E-2</c:v>
                </c:pt>
                <c:pt idx="84">
                  <c:v>3.6025873466626973E-2</c:v>
                </c:pt>
                <c:pt idx="85">
                  <c:v>5.0424714224117914E-2</c:v>
                </c:pt>
                <c:pt idx="86">
                  <c:v>5.8752534874129458E-2</c:v>
                </c:pt>
                <c:pt idx="87">
                  <c:v>6.2828332387774091E-2</c:v>
                </c:pt>
                <c:pt idx="88">
                  <c:v>6.48730007731039E-2</c:v>
                </c:pt>
                <c:pt idx="89">
                  <c:v>5.8691477798520506E-2</c:v>
                </c:pt>
                <c:pt idx="90">
                  <c:v>6.5193085753691121E-2</c:v>
                </c:pt>
                <c:pt idx="91">
                  <c:v>5.4354808829834456E-2</c:v>
                </c:pt>
                <c:pt idx="92">
                  <c:v>5.9737375832085444E-2</c:v>
                </c:pt>
                <c:pt idx="93">
                  <c:v>5.3209329481817266E-2</c:v>
                </c:pt>
                <c:pt idx="94">
                  <c:v>5.0395945435965352E-2</c:v>
                </c:pt>
                <c:pt idx="95">
                  <c:v>5.0171825621973691E-2</c:v>
                </c:pt>
                <c:pt idx="96">
                  <c:v>4.6204778456462599E-2</c:v>
                </c:pt>
                <c:pt idx="97">
                  <c:v>4.0526800205438709E-2</c:v>
                </c:pt>
                <c:pt idx="98">
                  <c:v>5.2620067799894747E-2</c:v>
                </c:pt>
                <c:pt idx="99">
                  <c:v>4.7737559958127528E-2</c:v>
                </c:pt>
                <c:pt idx="100">
                  <c:v>4.4621424699601051E-2</c:v>
                </c:pt>
                <c:pt idx="101">
                  <c:v>4.0807625501245004E-2</c:v>
                </c:pt>
                <c:pt idx="102">
                  <c:v>3.8366536945450065E-2</c:v>
                </c:pt>
                <c:pt idx="103">
                  <c:v>3.3232902220328958E-2</c:v>
                </c:pt>
                <c:pt idx="104">
                  <c:v>3.6055386893361852E-2</c:v>
                </c:pt>
                <c:pt idx="105">
                  <c:v>2.7934834369919417E-2</c:v>
                </c:pt>
                <c:pt idx="106">
                  <c:v>2.9899131049755147E-2</c:v>
                </c:pt>
                <c:pt idx="107">
                  <c:v>2.9323960551215417E-2</c:v>
                </c:pt>
                <c:pt idx="108">
                  <c:v>2.7067292240624201E-2</c:v>
                </c:pt>
                <c:pt idx="109">
                  <c:v>2.4718323088716087E-2</c:v>
                </c:pt>
                <c:pt idx="110">
                  <c:v>2.5348410073829014E-2</c:v>
                </c:pt>
                <c:pt idx="111">
                  <c:v>2.4267717908325062E-2</c:v>
                </c:pt>
                <c:pt idx="112">
                  <c:v>2.1953535208162806E-2</c:v>
                </c:pt>
                <c:pt idx="113">
                  <c:v>2.046891945871138E-2</c:v>
                </c:pt>
                <c:pt idx="114">
                  <c:v>2.2200246860421435E-2</c:v>
                </c:pt>
                <c:pt idx="115">
                  <c:v>2.0154963955333446E-2</c:v>
                </c:pt>
                <c:pt idx="116">
                  <c:v>2.5777172630810908E-2</c:v>
                </c:pt>
                <c:pt idx="117">
                  <c:v>2.1386856681870299E-2</c:v>
                </c:pt>
                <c:pt idx="118">
                  <c:v>2.0728600108762141E-2</c:v>
                </c:pt>
                <c:pt idx="119">
                  <c:v>2.1985971695564339E-2</c:v>
                </c:pt>
                <c:pt idx="120">
                  <c:v>2.3338290293755261E-2</c:v>
                </c:pt>
                <c:pt idx="121">
                  <c:v>2.2517282921070712E-2</c:v>
                </c:pt>
                <c:pt idx="122">
                  <c:v>1.965808938280662E-2</c:v>
                </c:pt>
                <c:pt idx="123">
                  <c:v>2.1769721144203103E-2</c:v>
                </c:pt>
                <c:pt idx="124">
                  <c:v>2.024680643089152E-2</c:v>
                </c:pt>
                <c:pt idx="125">
                  <c:v>1.9413086058671394E-2</c:v>
                </c:pt>
                <c:pt idx="126">
                  <c:v>1.9133537740407488E-2</c:v>
                </c:pt>
                <c:pt idx="127">
                  <c:v>2.0194432678597621E-2</c:v>
                </c:pt>
                <c:pt idx="128">
                  <c:v>1.9348095700818826E-2</c:v>
                </c:pt>
                <c:pt idx="129">
                  <c:v>2.0809127972772665E-2</c:v>
                </c:pt>
                <c:pt idx="130">
                  <c:v>2.2477801380456752E-2</c:v>
                </c:pt>
                <c:pt idx="131">
                  <c:v>2.3009336851559568E-2</c:v>
                </c:pt>
                <c:pt idx="132">
                  <c:v>2.0566232409959043E-2</c:v>
                </c:pt>
                <c:pt idx="133">
                  <c:v>2.3117595820882741E-2</c:v>
                </c:pt>
                <c:pt idx="134">
                  <c:v>2.23699413158794E-2</c:v>
                </c:pt>
                <c:pt idx="135">
                  <c:v>2.1067203447620111E-2</c:v>
                </c:pt>
                <c:pt idx="136">
                  <c:v>2.2550159037326042E-2</c:v>
                </c:pt>
                <c:pt idx="137">
                  <c:v>2.3686354457231048E-2</c:v>
                </c:pt>
                <c:pt idx="138">
                  <c:v>2.4465845008334017E-2</c:v>
                </c:pt>
                <c:pt idx="139">
                  <c:v>2.5732125984007172E-2</c:v>
                </c:pt>
                <c:pt idx="140">
                  <c:v>2.4473694991274317E-2</c:v>
                </c:pt>
                <c:pt idx="141">
                  <c:v>2.6447426702745511E-2</c:v>
                </c:pt>
                <c:pt idx="142">
                  <c:v>2.6893634124634965E-2</c:v>
                </c:pt>
                <c:pt idx="143">
                  <c:v>3.9118693758052832E-2</c:v>
                </c:pt>
                <c:pt idx="144">
                  <c:v>3.1034850611139041E-2</c:v>
                </c:pt>
                <c:pt idx="145">
                  <c:v>2.9199109619074116E-2</c:v>
                </c:pt>
                <c:pt idx="146">
                  <c:v>2.8343455071272953E-2</c:v>
                </c:pt>
                <c:pt idx="147">
                  <c:v>3.1062170151787742E-2</c:v>
                </c:pt>
                <c:pt idx="148">
                  <c:v>2.4262040102844159E-2</c:v>
                </c:pt>
                <c:pt idx="149">
                  <c:v>3.5095857443356776E-2</c:v>
                </c:pt>
                <c:pt idx="150">
                  <c:v>3.2469467775971969E-2</c:v>
                </c:pt>
                <c:pt idx="151">
                  <c:v>2.5794142862811467E-2</c:v>
                </c:pt>
                <c:pt idx="152">
                  <c:v>2.3510761479197107E-2</c:v>
                </c:pt>
                <c:pt idx="153">
                  <c:v>4.1302173305184493E-2</c:v>
                </c:pt>
                <c:pt idx="154">
                  <c:v>3.8076039571423824E-2</c:v>
                </c:pt>
                <c:pt idx="155">
                  <c:v>3.8799531581605415E-2</c:v>
                </c:pt>
                <c:pt idx="156">
                  <c:v>3.5536136697453043E-2</c:v>
                </c:pt>
                <c:pt idx="157">
                  <c:v>2.8906082312726906E-2</c:v>
                </c:pt>
                <c:pt idx="158">
                  <c:v>4.2994781754271315E-2</c:v>
                </c:pt>
                <c:pt idx="159">
                  <c:v>3.5442514636611348E-2</c:v>
                </c:pt>
                <c:pt idx="160">
                  <c:v>3.8128310579900973E-2</c:v>
                </c:pt>
                <c:pt idx="161">
                  <c:v>3.8269016868071284E-2</c:v>
                </c:pt>
                <c:pt idx="162">
                  <c:v>3.9403622463834692E-2</c:v>
                </c:pt>
                <c:pt idx="163">
                  <c:v>4.3374806833389304E-2</c:v>
                </c:pt>
                <c:pt idx="164">
                  <c:v>4.289919260460888E-2</c:v>
                </c:pt>
                <c:pt idx="165">
                  <c:v>4.2098648428128278E-2</c:v>
                </c:pt>
                <c:pt idx="166">
                  <c:v>4.1231469996136139E-2</c:v>
                </c:pt>
                <c:pt idx="167">
                  <c:v>4.490495098143385E-2</c:v>
                </c:pt>
                <c:pt idx="168">
                  <c:v>4.5766089232765865E-2</c:v>
                </c:pt>
                <c:pt idx="169">
                  <c:v>3.6284302982580466E-2</c:v>
                </c:pt>
                <c:pt idx="170">
                  <c:v>4.5974868701841233E-2</c:v>
                </c:pt>
                <c:pt idx="171">
                  <c:v>4.7246810363545562E-2</c:v>
                </c:pt>
                <c:pt idx="172">
                  <c:v>4.7614415690494696E-2</c:v>
                </c:pt>
                <c:pt idx="173">
                  <c:v>4.6807657138627813E-2</c:v>
                </c:pt>
                <c:pt idx="174">
                  <c:v>4.7933360814492995E-2</c:v>
                </c:pt>
                <c:pt idx="175">
                  <c:v>4.77017698800489E-2</c:v>
                </c:pt>
                <c:pt idx="176">
                  <c:v>4.8919521699598741E-2</c:v>
                </c:pt>
                <c:pt idx="177">
                  <c:v>4.8474097225790332E-2</c:v>
                </c:pt>
                <c:pt idx="178">
                  <c:v>5.109625130054278E-2</c:v>
                </c:pt>
                <c:pt idx="179">
                  <c:v>4.911469612777021E-2</c:v>
                </c:pt>
                <c:pt idx="180">
                  <c:v>4.3530876849892562E-2</c:v>
                </c:pt>
                <c:pt idx="181">
                  <c:v>5.0194872648602645E-2</c:v>
                </c:pt>
                <c:pt idx="182">
                  <c:v>4.7229660810856021E-2</c:v>
                </c:pt>
                <c:pt idx="183">
                  <c:v>4.3888357608723561E-2</c:v>
                </c:pt>
                <c:pt idx="184">
                  <c:v>4.970069555347225E-2</c:v>
                </c:pt>
                <c:pt idx="185">
                  <c:v>3.4214566948917578E-2</c:v>
                </c:pt>
                <c:pt idx="186">
                  <c:v>4.0054660448215262E-2</c:v>
                </c:pt>
                <c:pt idx="187">
                  <c:v>4.2816830413956022E-2</c:v>
                </c:pt>
                <c:pt idx="188">
                  <c:v>4.4751634481465484E-2</c:v>
                </c:pt>
                <c:pt idx="189">
                  <c:v>3.4631228382516914E-2</c:v>
                </c:pt>
                <c:pt idx="190">
                  <c:v>4.913201606232824E-2</c:v>
                </c:pt>
                <c:pt idx="191">
                  <c:v>4.5786928032085186E-2</c:v>
                </c:pt>
                <c:pt idx="192">
                  <c:v>4.7075005403118396E-2</c:v>
                </c:pt>
                <c:pt idx="193">
                  <c:v>4.1541525725736501E-2</c:v>
                </c:pt>
                <c:pt idx="194">
                  <c:v>3.1990217374620537E-2</c:v>
                </c:pt>
                <c:pt idx="195">
                  <c:v>4.2270324116360662E-2</c:v>
                </c:pt>
                <c:pt idx="196">
                  <c:v>5.5995832822163916E-2</c:v>
                </c:pt>
                <c:pt idx="197">
                  <c:v>5.467073319129935E-2</c:v>
                </c:pt>
                <c:pt idx="198">
                  <c:v>5.2109670726498053E-2</c:v>
                </c:pt>
                <c:pt idx="199">
                  <c:v>5.5243888091345325E-2</c:v>
                </c:pt>
                <c:pt idx="200">
                  <c:v>4.0699195448333642E-2</c:v>
                </c:pt>
                <c:pt idx="201">
                  <c:v>3.4766725521343557E-2</c:v>
                </c:pt>
                <c:pt idx="202">
                  <c:v>3.8517449986898031E-2</c:v>
                </c:pt>
                <c:pt idx="203">
                  <c:v>2.9701860581270337E-2</c:v>
                </c:pt>
                <c:pt idx="204">
                  <c:v>3.4085593464511656E-2</c:v>
                </c:pt>
                <c:pt idx="205">
                  <c:v>3.0916803697117651E-2</c:v>
                </c:pt>
                <c:pt idx="206">
                  <c:v>3.5027298087145699E-2</c:v>
                </c:pt>
                <c:pt idx="207">
                  <c:v>2.8058681243869999E-2</c:v>
                </c:pt>
                <c:pt idx="208">
                  <c:v>2.7125640196359792E-2</c:v>
                </c:pt>
                <c:pt idx="209">
                  <c:v>2.3274365782821986E-2</c:v>
                </c:pt>
                <c:pt idx="210">
                  <c:v>2.1732761335643849E-2</c:v>
                </c:pt>
                <c:pt idx="211">
                  <c:v>2.0373719083966013E-2</c:v>
                </c:pt>
                <c:pt idx="212">
                  <c:v>1.5492032997259354E-2</c:v>
                </c:pt>
                <c:pt idx="213">
                  <c:v>1.6729336800227552E-2</c:v>
                </c:pt>
                <c:pt idx="214">
                  <c:v>1.6166499637936434E-2</c:v>
                </c:pt>
                <c:pt idx="215">
                  <c:v>1.8285197283563488E-2</c:v>
                </c:pt>
                <c:pt idx="216">
                  <c:v>1.6570839585722075E-2</c:v>
                </c:pt>
                <c:pt idx="217">
                  <c:v>1.4594131153773065E-2</c:v>
                </c:pt>
                <c:pt idx="218">
                  <c:v>1.572299992809105E-2</c:v>
                </c:pt>
                <c:pt idx="219">
                  <c:v>1.4971376186474369E-2</c:v>
                </c:pt>
                <c:pt idx="220">
                  <c:v>1.6646537261691116E-2</c:v>
                </c:pt>
                <c:pt idx="221">
                  <c:v>1.3567174898739423E-2</c:v>
                </c:pt>
                <c:pt idx="222">
                  <c:v>1.1204424598994959E-2</c:v>
                </c:pt>
                <c:pt idx="223">
                  <c:v>1.069007437619241E-2</c:v>
                </c:pt>
                <c:pt idx="224">
                  <c:v>1.2167590616285261E-2</c:v>
                </c:pt>
                <c:pt idx="225">
                  <c:v>9.8179800564260102E-3</c:v>
                </c:pt>
                <c:pt idx="226">
                  <c:v>8.5375383913529439E-3</c:v>
                </c:pt>
                <c:pt idx="227">
                  <c:v>9.3011547636879209E-3</c:v>
                </c:pt>
                <c:pt idx="228">
                  <c:v>9.253904252882042E-3</c:v>
                </c:pt>
                <c:pt idx="229">
                  <c:v>9.4509553773009115E-3</c:v>
                </c:pt>
                <c:pt idx="230">
                  <c:v>1.0360890862276562E-2</c:v>
                </c:pt>
                <c:pt idx="231">
                  <c:v>7.4172386389951481E-3</c:v>
                </c:pt>
                <c:pt idx="232">
                  <c:v>8.7550667432113542E-3</c:v>
                </c:pt>
                <c:pt idx="233">
                  <c:v>8.3952433950922438E-3</c:v>
                </c:pt>
                <c:pt idx="234">
                  <c:v>8.3177574209843813E-3</c:v>
                </c:pt>
                <c:pt idx="235">
                  <c:v>7.4101543071013118E-3</c:v>
                </c:pt>
                <c:pt idx="236">
                  <c:v>8.0799371442058596E-3</c:v>
                </c:pt>
                <c:pt idx="237">
                  <c:v>6.3307567191327211E-3</c:v>
                </c:pt>
                <c:pt idx="238">
                  <c:v>7.2258255368046406E-3</c:v>
                </c:pt>
                <c:pt idx="239">
                  <c:v>7.240289781131515E-3</c:v>
                </c:pt>
                <c:pt idx="240">
                  <c:v>8.5108816994518693E-3</c:v>
                </c:pt>
                <c:pt idx="241">
                  <c:v>4.7754105521476409E-3</c:v>
                </c:pt>
                <c:pt idx="242">
                  <c:v>7.1283517355171695E-3</c:v>
                </c:pt>
                <c:pt idx="243">
                  <c:v>7.9837084424790958E-3</c:v>
                </c:pt>
                <c:pt idx="244">
                  <c:v>9.6186103397114548E-3</c:v>
                </c:pt>
                <c:pt idx="245">
                  <c:v>9.8680273832447204E-3</c:v>
                </c:pt>
                <c:pt idx="246">
                  <c:v>8.074747997628343E-3</c:v>
                </c:pt>
                <c:pt idx="247">
                  <c:v>1.0879432558801404E-2</c:v>
                </c:pt>
                <c:pt idx="248">
                  <c:v>1.1983578331243302E-2</c:v>
                </c:pt>
                <c:pt idx="249">
                  <c:v>1.2007180393863743E-2</c:v>
                </c:pt>
                <c:pt idx="250">
                  <c:v>1.0044082320849614E-2</c:v>
                </c:pt>
                <c:pt idx="251">
                  <c:v>1.2688747193759084E-2</c:v>
                </c:pt>
                <c:pt idx="252">
                  <c:v>1.0807415193689657E-2</c:v>
                </c:pt>
                <c:pt idx="253">
                  <c:v>1.2473495713746476E-2</c:v>
                </c:pt>
                <c:pt idx="254">
                  <c:v>1.2182095441215367E-2</c:v>
                </c:pt>
                <c:pt idx="255">
                  <c:v>9.2785078379077901E-3</c:v>
                </c:pt>
                <c:pt idx="256">
                  <c:v>1.0876458675284022E-2</c:v>
                </c:pt>
                <c:pt idx="257">
                  <c:v>1.0524301897378517E-2</c:v>
                </c:pt>
                <c:pt idx="258">
                  <c:v>1.0112670213892856E-2</c:v>
                </c:pt>
                <c:pt idx="259">
                  <c:v>9.7699107526310267E-3</c:v>
                </c:pt>
                <c:pt idx="260">
                  <c:v>8.6670035989242864E-3</c:v>
                </c:pt>
                <c:pt idx="261">
                  <c:v>1.2854376349037119E-2</c:v>
                </c:pt>
                <c:pt idx="262">
                  <c:v>8.8029402317715832E-3</c:v>
                </c:pt>
                <c:pt idx="263">
                  <c:v>9.3261651569726736E-3</c:v>
                </c:pt>
                <c:pt idx="264">
                  <c:v>9.8295887993195136E-3</c:v>
                </c:pt>
                <c:pt idx="265">
                  <c:v>9.1912965450852684E-3</c:v>
                </c:pt>
                <c:pt idx="266">
                  <c:v>1.0957968669905203E-2</c:v>
                </c:pt>
                <c:pt idx="267">
                  <c:v>1.1752102692808844E-2</c:v>
                </c:pt>
                <c:pt idx="268">
                  <c:v>1.2502963012547537E-2</c:v>
                </c:pt>
                <c:pt idx="269">
                  <c:v>1.1759289446281417E-2</c:v>
                </c:pt>
                <c:pt idx="270">
                  <c:v>1.0585074477419847E-2</c:v>
                </c:pt>
                <c:pt idx="271">
                  <c:v>1.4285631096999069E-2</c:v>
                </c:pt>
                <c:pt idx="272">
                  <c:v>1.3428677013030891E-2</c:v>
                </c:pt>
                <c:pt idx="273">
                  <c:v>1.489742047189326E-2</c:v>
                </c:pt>
                <c:pt idx="274">
                  <c:v>1.1943188857657138E-2</c:v>
                </c:pt>
                <c:pt idx="275">
                  <c:v>1.5469849781402454E-2</c:v>
                </c:pt>
                <c:pt idx="276">
                  <c:v>1.7021010828970021E-2</c:v>
                </c:pt>
                <c:pt idx="277">
                  <c:v>1.6248849969463099E-2</c:v>
                </c:pt>
                <c:pt idx="278">
                  <c:v>1.6897015474936494E-2</c:v>
                </c:pt>
                <c:pt idx="279">
                  <c:v>1.7526840654072572E-2</c:v>
                </c:pt>
                <c:pt idx="280">
                  <c:v>1.6720908193668792E-2</c:v>
                </c:pt>
                <c:pt idx="281">
                  <c:v>1.7231364490392503E-2</c:v>
                </c:pt>
                <c:pt idx="282">
                  <c:v>1.5839912390169332E-2</c:v>
                </c:pt>
                <c:pt idx="283">
                  <c:v>1.401338584086928E-2</c:v>
                </c:pt>
                <c:pt idx="284">
                  <c:v>1.2541722841809865E-2</c:v>
                </c:pt>
                <c:pt idx="285">
                  <c:v>1.3920922431403755E-2</c:v>
                </c:pt>
                <c:pt idx="286">
                  <c:v>1.192150582807616E-2</c:v>
                </c:pt>
                <c:pt idx="287">
                  <c:v>1.0958358369635239E-2</c:v>
                </c:pt>
                <c:pt idx="288">
                  <c:v>1.2492900344899664E-2</c:v>
                </c:pt>
                <c:pt idx="289">
                  <c:v>1.2906565831213208E-2</c:v>
                </c:pt>
                <c:pt idx="290">
                  <c:v>1.2677388485874398E-2</c:v>
                </c:pt>
                <c:pt idx="291">
                  <c:v>1.4950266473527719E-2</c:v>
                </c:pt>
                <c:pt idx="292">
                  <c:v>1.7698237030547591E-2</c:v>
                </c:pt>
                <c:pt idx="293">
                  <c:v>2.0073747908789005E-2</c:v>
                </c:pt>
                <c:pt idx="294">
                  <c:v>2.4948070171622209E-2</c:v>
                </c:pt>
                <c:pt idx="295">
                  <c:v>3.0850651735229814E-2</c:v>
                </c:pt>
                <c:pt idx="296">
                  <c:v>2.5305599454899859E-2</c:v>
                </c:pt>
                <c:pt idx="297">
                  <c:v>5.0259205425286967E-2</c:v>
                </c:pt>
                <c:pt idx="298">
                  <c:v>5.6965633258910214E-2</c:v>
                </c:pt>
                <c:pt idx="299">
                  <c:v>7.9055545599966498E-2</c:v>
                </c:pt>
                <c:pt idx="300">
                  <c:v>5.3463133731948574E-2</c:v>
                </c:pt>
                <c:pt idx="301">
                  <c:v>2.4639738340543241E-2</c:v>
                </c:pt>
                <c:pt idx="302">
                  <c:v>2.8401235310156984E-2</c:v>
                </c:pt>
                <c:pt idx="303">
                  <c:v>1.8755735742039616E-2</c:v>
                </c:pt>
                <c:pt idx="304">
                  <c:v>4.164625070460766E-2</c:v>
                </c:pt>
                <c:pt idx="305">
                  <c:v>5.8393953119887529E-2</c:v>
                </c:pt>
                <c:pt idx="306">
                  <c:v>4.7464886185664017E-2</c:v>
                </c:pt>
                <c:pt idx="307">
                  <c:v>3.8658630345097061E-2</c:v>
                </c:pt>
                <c:pt idx="308">
                  <c:v>3.1240108743350647E-2</c:v>
                </c:pt>
                <c:pt idx="309">
                  <c:v>2.6201990964100346E-2</c:v>
                </c:pt>
                <c:pt idx="310">
                  <c:v>2.164354497841979E-2</c:v>
                </c:pt>
                <c:pt idx="311">
                  <c:v>1.7646934026601439E-2</c:v>
                </c:pt>
                <c:pt idx="312">
                  <c:v>2.1833809078485998E-2</c:v>
                </c:pt>
                <c:pt idx="313">
                  <c:v>2.3187075402180155E-2</c:v>
                </c:pt>
                <c:pt idx="314">
                  <c:v>2.0650955084289678E-2</c:v>
                </c:pt>
                <c:pt idx="315">
                  <c:v>1.9034999318021276E-2</c:v>
                </c:pt>
                <c:pt idx="316">
                  <c:v>1.8498947542846218E-2</c:v>
                </c:pt>
                <c:pt idx="317">
                  <c:v>1.7904857252595028E-2</c:v>
                </c:pt>
                <c:pt idx="318">
                  <c:v>1.7744349876139803E-2</c:v>
                </c:pt>
                <c:pt idx="319">
                  <c:v>1.8457224091614561E-2</c:v>
                </c:pt>
                <c:pt idx="320">
                  <c:v>1.7321378122576447E-2</c:v>
                </c:pt>
                <c:pt idx="321">
                  <c:v>2.0737377962997731E-2</c:v>
                </c:pt>
                <c:pt idx="322">
                  <c:v>2.1963756813804223E-2</c:v>
                </c:pt>
                <c:pt idx="323">
                  <c:v>1.7914924858590253E-2</c:v>
                </c:pt>
                <c:pt idx="324">
                  <c:v>1.776892998796702E-2</c:v>
                </c:pt>
                <c:pt idx="325">
                  <c:v>1.6301663441955782E-2</c:v>
                </c:pt>
                <c:pt idx="326">
                  <c:v>1.5446924469232608E-2</c:v>
                </c:pt>
                <c:pt idx="327">
                  <c:v>2.0488207799334454E-2</c:v>
                </c:pt>
                <c:pt idx="328">
                  <c:v>1.9110602912954407E-2</c:v>
                </c:pt>
                <c:pt idx="329">
                  <c:v>1.695059492753416E-2</c:v>
                </c:pt>
                <c:pt idx="330">
                  <c:v>1.4900493766227875E-2</c:v>
                </c:pt>
                <c:pt idx="331">
                  <c:v>1.9551769034085849E-2</c:v>
                </c:pt>
                <c:pt idx="332">
                  <c:v>1.9200042466812631E-2</c:v>
                </c:pt>
                <c:pt idx="333">
                  <c:v>1.9971259893372957E-2</c:v>
                </c:pt>
                <c:pt idx="334">
                  <c:v>2.4859059867867215E-2</c:v>
                </c:pt>
                <c:pt idx="335">
                  <c:v>2.6975715830206356E-2</c:v>
                </c:pt>
                <c:pt idx="336">
                  <c:v>2.6751134868361663E-2</c:v>
                </c:pt>
                <c:pt idx="337">
                  <c:v>2.8032151462563666E-2</c:v>
                </c:pt>
                <c:pt idx="338">
                  <c:v>2.7973310561399907E-2</c:v>
                </c:pt>
                <c:pt idx="339">
                  <c:v>2.7271341722744046E-2</c:v>
                </c:pt>
                <c:pt idx="340">
                  <c:v>2.6036501883457092E-2</c:v>
                </c:pt>
                <c:pt idx="341">
                  <c:v>3.076307631795586E-2</c:v>
                </c:pt>
                <c:pt idx="342">
                  <c:v>3.3043608436578067E-2</c:v>
                </c:pt>
                <c:pt idx="343">
                  <c:v>3.7779609248047859E-2</c:v>
                </c:pt>
                <c:pt idx="344">
                  <c:v>3.131715086355398E-2</c:v>
                </c:pt>
                <c:pt idx="345">
                  <c:v>3.9756505026480558E-2</c:v>
                </c:pt>
                <c:pt idx="346">
                  <c:v>3.6983313902757359E-2</c:v>
                </c:pt>
                <c:pt idx="347">
                  <c:v>1.945788355486127E-2</c:v>
                </c:pt>
                <c:pt idx="348">
                  <c:v>4.5355806456772979E-2</c:v>
                </c:pt>
                <c:pt idx="349">
                  <c:v>5.1403303794306285E-2</c:v>
                </c:pt>
                <c:pt idx="350">
                  <c:v>5.6212697188362061E-2</c:v>
                </c:pt>
                <c:pt idx="351">
                  <c:v>4.9312990774927144E-2</c:v>
                </c:pt>
                <c:pt idx="352">
                  <c:v>5.4108337550436897E-2</c:v>
                </c:pt>
                <c:pt idx="353">
                  <c:v>5.5295888068829763E-2</c:v>
                </c:pt>
                <c:pt idx="354">
                  <c:v>5.4643552577847899E-2</c:v>
                </c:pt>
                <c:pt idx="355">
                  <c:v>4.9121806884587713E-2</c:v>
                </c:pt>
                <c:pt idx="356">
                  <c:v>4.7866001894203848E-2</c:v>
                </c:pt>
                <c:pt idx="357">
                  <c:v>5.9489798845776397E-2</c:v>
                </c:pt>
                <c:pt idx="358">
                  <c:v>9.2887353406634593E-2</c:v>
                </c:pt>
                <c:pt idx="359">
                  <c:v>9.0360322528011447E-2</c:v>
                </c:pt>
                <c:pt idx="360">
                  <c:v>7.2017795530118625E-2</c:v>
                </c:pt>
                <c:pt idx="361">
                  <c:v>5.5781089325520977E-2</c:v>
                </c:pt>
                <c:pt idx="362">
                  <c:v>5.1690219995604005E-2</c:v>
                </c:pt>
                <c:pt idx="363">
                  <c:v>4.6234019807916533E-2</c:v>
                </c:pt>
                <c:pt idx="364">
                  <c:v>4.989279448901799E-2</c:v>
                </c:pt>
                <c:pt idx="365">
                  <c:v>5.185304889579237E-2</c:v>
                </c:pt>
                <c:pt idx="366">
                  <c:v>4.466159760881034E-2</c:v>
                </c:pt>
                <c:pt idx="367">
                  <c:v>4.254919899481624E-2</c:v>
                </c:pt>
                <c:pt idx="368">
                  <c:v>4.9557871069248131E-2</c:v>
                </c:pt>
                <c:pt idx="369">
                  <c:v>4.8907311583536832E-2</c:v>
                </c:pt>
                <c:pt idx="370">
                  <c:v>3.9498809539709086E-2</c:v>
                </c:pt>
                <c:pt idx="371">
                  <c:v>4.7548018659694713E-2</c:v>
                </c:pt>
                <c:pt idx="372">
                  <c:v>5.5079102378754928E-2</c:v>
                </c:pt>
                <c:pt idx="373">
                  <c:v>5.5865340072929544E-2</c:v>
                </c:pt>
                <c:pt idx="374">
                  <c:v>5.0482186910297294E-2</c:v>
                </c:pt>
                <c:pt idx="375">
                  <c:v>4.7292088351966237E-2</c:v>
                </c:pt>
                <c:pt idx="376">
                  <c:v>5.8113083177584041E-2</c:v>
                </c:pt>
                <c:pt idx="377">
                  <c:v>5.9727114213732987E-2</c:v>
                </c:pt>
                <c:pt idx="378">
                  <c:v>5.7816656972984083E-2</c:v>
                </c:pt>
                <c:pt idx="379">
                  <c:v>6.1642478595762613E-2</c:v>
                </c:pt>
                <c:pt idx="380">
                  <c:v>6.0628113343642369E-2</c:v>
                </c:pt>
                <c:pt idx="381">
                  <c:v>6.0765943549138883E-2</c:v>
                </c:pt>
                <c:pt idx="382">
                  <c:v>5.3218151205453978E-2</c:v>
                </c:pt>
                <c:pt idx="383">
                  <c:v>5.1907203025572973E-2</c:v>
                </c:pt>
                <c:pt idx="384">
                  <c:v>4.4845535371789501E-2</c:v>
                </c:pt>
                <c:pt idx="385">
                  <c:v>4.2390479091045853E-2</c:v>
                </c:pt>
                <c:pt idx="386">
                  <c:v>4.0560556024909149E-2</c:v>
                </c:pt>
                <c:pt idx="387">
                  <c:v>4.0704903630966918E-2</c:v>
                </c:pt>
                <c:pt idx="388">
                  <c:v>2.1304537387085584E-2</c:v>
                </c:pt>
                <c:pt idx="389">
                  <c:v>3.6251430878425708E-2</c:v>
                </c:pt>
                <c:pt idx="390">
                  <c:v>4.1274868546717886E-2</c:v>
                </c:pt>
                <c:pt idx="391">
                  <c:v>3.8198826322795053E-2</c:v>
                </c:pt>
                <c:pt idx="392">
                  <c:v>3.5250511541003282E-2</c:v>
                </c:pt>
                <c:pt idx="393">
                  <c:v>3.3040770004455669E-2</c:v>
                </c:pt>
                <c:pt idx="394">
                  <c:v>1.9707940147563729E-2</c:v>
                </c:pt>
                <c:pt idx="395">
                  <c:v>2.7820701929210531E-2</c:v>
                </c:pt>
                <c:pt idx="396">
                  <c:v>2.7149573334021314E-2</c:v>
                </c:pt>
                <c:pt idx="397">
                  <c:v>3.3836923255102777E-2</c:v>
                </c:pt>
                <c:pt idx="398">
                  <c:v>4.0233692101793235E-2</c:v>
                </c:pt>
                <c:pt idx="399">
                  <c:v>4.6296050014097555E-2</c:v>
                </c:pt>
                <c:pt idx="400">
                  <c:v>5.5866063730841853E-2</c:v>
                </c:pt>
                <c:pt idx="401">
                  <c:v>4.7957063076649889E-2</c:v>
                </c:pt>
                <c:pt idx="402">
                  <c:v>4.1362576492452001E-2</c:v>
                </c:pt>
                <c:pt idx="403">
                  <c:v>3.6917732150282531E-2</c:v>
                </c:pt>
                <c:pt idx="404">
                  <c:v>3.9738838657512293E-2</c:v>
                </c:pt>
                <c:pt idx="405">
                  <c:v>4.3385579679132515E-2</c:v>
                </c:pt>
                <c:pt idx="406">
                  <c:v>5.3031120327088559E-2</c:v>
                </c:pt>
                <c:pt idx="407">
                  <c:v>4.1228934260950457E-2</c:v>
                </c:pt>
                <c:pt idx="408">
                  <c:v>4.5711849095855163E-2</c:v>
                </c:pt>
                <c:pt idx="409">
                  <c:v>3.4008223692836452E-2</c:v>
                </c:pt>
                <c:pt idx="410">
                  <c:v>4.658883615648083E-2</c:v>
                </c:pt>
                <c:pt idx="411">
                  <c:v>5.1113890401952598E-2</c:v>
                </c:pt>
                <c:pt idx="412">
                  <c:v>4.3727988984193368E-2</c:v>
                </c:pt>
                <c:pt idx="413">
                  <c:v>3.3168821229277536E-2</c:v>
                </c:pt>
                <c:pt idx="414">
                  <c:v>3.1188958374417028E-2</c:v>
                </c:pt>
                <c:pt idx="415">
                  <c:v>2.6221672064170178E-2</c:v>
                </c:pt>
                <c:pt idx="416">
                  <c:v>3.3673362260222453E-2</c:v>
                </c:pt>
                <c:pt idx="417">
                  <c:v>3.4339373573158208E-2</c:v>
                </c:pt>
                <c:pt idx="418">
                  <c:v>3.8869476028558857E-2</c:v>
                </c:pt>
                <c:pt idx="419">
                  <c:v>3.9805076459567809E-2</c:v>
                </c:pt>
                <c:pt idx="420">
                  <c:v>3.781855187172329E-2</c:v>
                </c:pt>
                <c:pt idx="421">
                  <c:v>3.8624157153174861E-2</c:v>
                </c:pt>
                <c:pt idx="422">
                  <c:v>2.1839060830812652E-2</c:v>
                </c:pt>
                <c:pt idx="423">
                  <c:v>3.968541112452615E-2</c:v>
                </c:pt>
                <c:pt idx="424">
                  <c:v>4.2597600010812572E-2</c:v>
                </c:pt>
                <c:pt idx="425">
                  <c:v>4.3067647349296481E-2</c:v>
                </c:pt>
                <c:pt idx="426">
                  <c:v>4.5627662839920466E-2</c:v>
                </c:pt>
                <c:pt idx="427">
                  <c:v>4.452693202661312E-2</c:v>
                </c:pt>
                <c:pt idx="428">
                  <c:v>4.1699678966311986E-2</c:v>
                </c:pt>
                <c:pt idx="429">
                  <c:v>4.1611436433310327E-2</c:v>
                </c:pt>
                <c:pt idx="430">
                  <c:v>4.5300348524129078E-2</c:v>
                </c:pt>
                <c:pt idx="431">
                  <c:v>4.391074183450084E-2</c:v>
                </c:pt>
                <c:pt idx="432">
                  <c:v>4.2902368232414619E-2</c:v>
                </c:pt>
                <c:pt idx="433">
                  <c:v>4.3149356651008941E-2</c:v>
                </c:pt>
                <c:pt idx="434">
                  <c:v>4.1220538776829442E-2</c:v>
                </c:pt>
                <c:pt idx="435">
                  <c:v>4.2726984439944757E-2</c:v>
                </c:pt>
                <c:pt idx="436">
                  <c:v>4.2804597845348832E-2</c:v>
                </c:pt>
                <c:pt idx="437">
                  <c:v>4.518104775336601E-2</c:v>
                </c:pt>
                <c:pt idx="438">
                  <c:v>4.2410424912960182E-2</c:v>
                </c:pt>
                <c:pt idx="439">
                  <c:v>3.7303718291760248E-2</c:v>
                </c:pt>
                <c:pt idx="440">
                  <c:v>3.5166456266489024E-2</c:v>
                </c:pt>
                <c:pt idx="441">
                  <c:v>3.2477829957080706E-2</c:v>
                </c:pt>
                <c:pt idx="442">
                  <c:v>3.0177033919123457E-2</c:v>
                </c:pt>
                <c:pt idx="443">
                  <c:v>4.2115385755686671E-2</c:v>
                </c:pt>
                <c:pt idx="444">
                  <c:v>3.9844400914104648E-2</c:v>
                </c:pt>
                <c:pt idx="445">
                  <c:v>3.8341286146933433E-2</c:v>
                </c:pt>
                <c:pt idx="446">
                  <c:v>4.1572480230857883E-2</c:v>
                </c:pt>
                <c:pt idx="447">
                  <c:v>4.0078733677468385E-2</c:v>
                </c:pt>
                <c:pt idx="448">
                  <c:v>3.7004692577485412E-2</c:v>
                </c:pt>
                <c:pt idx="449">
                  <c:v>4.2266228048355031E-2</c:v>
                </c:pt>
                <c:pt idx="450">
                  <c:v>4.3257957124423235E-2</c:v>
                </c:pt>
                <c:pt idx="451">
                  <c:v>3.8706991158552716E-2</c:v>
                </c:pt>
                <c:pt idx="452">
                  <c:v>3.1543387480461094E-2</c:v>
                </c:pt>
                <c:pt idx="453">
                  <c:v>3.0214844663055324E-2</c:v>
                </c:pt>
                <c:pt idx="454">
                  <c:v>3.1733347137662862E-2</c:v>
                </c:pt>
                <c:pt idx="455">
                  <c:v>2.6798140620226254E-2</c:v>
                </c:pt>
                <c:pt idx="456">
                  <c:v>2.6479958692627405E-2</c:v>
                </c:pt>
                <c:pt idx="457">
                  <c:v>2.3490913224047606E-2</c:v>
                </c:pt>
                <c:pt idx="458">
                  <c:v>2.3547778326255792E-2</c:v>
                </c:pt>
                <c:pt idx="459">
                  <c:v>2.4909645602890454E-2</c:v>
                </c:pt>
                <c:pt idx="460">
                  <c:v>2.429029929297007E-2</c:v>
                </c:pt>
                <c:pt idx="461">
                  <c:v>2.3467995391409192E-2</c:v>
                </c:pt>
                <c:pt idx="462">
                  <c:v>2.754626104775668E-2</c:v>
                </c:pt>
                <c:pt idx="463">
                  <c:v>2.3836109736704556E-2</c:v>
                </c:pt>
                <c:pt idx="464">
                  <c:v>2.7322421227002104E-2</c:v>
                </c:pt>
                <c:pt idx="465">
                  <c:v>2.5072340423252258E-2</c:v>
                </c:pt>
                <c:pt idx="466">
                  <c:v>2.76822616350526E-2</c:v>
                </c:pt>
                <c:pt idx="467">
                  <c:v>2.4424723435176206E-2</c:v>
                </c:pt>
                <c:pt idx="468">
                  <c:v>2.2991656697269242E-2</c:v>
                </c:pt>
                <c:pt idx="469">
                  <c:v>2.4208600541898277E-2</c:v>
                </c:pt>
                <c:pt idx="470">
                  <c:v>2.3153201698302428E-2</c:v>
                </c:pt>
                <c:pt idx="471">
                  <c:v>2.3281547513182933E-2</c:v>
                </c:pt>
                <c:pt idx="472">
                  <c:v>1.5774975597658506E-2</c:v>
                </c:pt>
                <c:pt idx="473">
                  <c:v>1.5784404031973787E-2</c:v>
                </c:pt>
                <c:pt idx="474">
                  <c:v>1.7223619294353426E-2</c:v>
                </c:pt>
                <c:pt idx="475">
                  <c:v>1.4338254357613911E-2</c:v>
                </c:pt>
                <c:pt idx="476">
                  <c:v>1.3946748105329929E-2</c:v>
                </c:pt>
                <c:pt idx="477">
                  <c:v>1.5856370809737213E-2</c:v>
                </c:pt>
                <c:pt idx="478">
                  <c:v>1.1572889914729993E-2</c:v>
                </c:pt>
                <c:pt idx="479">
                  <c:v>1.4215483411332414E-2</c:v>
                </c:pt>
                <c:pt idx="480">
                  <c:v>1.225739650106418E-2</c:v>
                </c:pt>
                <c:pt idx="481">
                  <c:v>8.0336341476982542E-3</c:v>
                </c:pt>
                <c:pt idx="482">
                  <c:v>1.1335852686000025E-2</c:v>
                </c:pt>
                <c:pt idx="483">
                  <c:v>1.0955661152165057E-2</c:v>
                </c:pt>
                <c:pt idx="484">
                  <c:v>1.1986236870767062E-2</c:v>
                </c:pt>
                <c:pt idx="485">
                  <c:v>1.0696393490184043E-2</c:v>
                </c:pt>
                <c:pt idx="486">
                  <c:v>1.2117285020266882E-2</c:v>
                </c:pt>
                <c:pt idx="487">
                  <c:v>1.0309232224289873E-2</c:v>
                </c:pt>
                <c:pt idx="488">
                  <c:v>1.2641326835174535E-2</c:v>
                </c:pt>
                <c:pt idx="489">
                  <c:v>1.4023476686614635E-2</c:v>
                </c:pt>
                <c:pt idx="490">
                  <c:v>1.4486784796264337E-2</c:v>
                </c:pt>
                <c:pt idx="491">
                  <c:v>1.7725906556040717E-2</c:v>
                </c:pt>
                <c:pt idx="492">
                  <c:v>1.8153771075044338E-2</c:v>
                </c:pt>
                <c:pt idx="493">
                  <c:v>1.8918699804932992E-2</c:v>
                </c:pt>
                <c:pt idx="494">
                  <c:v>1.7267122084572005E-2</c:v>
                </c:pt>
                <c:pt idx="495">
                  <c:v>1.8493599882879942E-2</c:v>
                </c:pt>
                <c:pt idx="496">
                  <c:v>1.9170785979342329E-2</c:v>
                </c:pt>
                <c:pt idx="497">
                  <c:v>1.7853275838162874E-2</c:v>
                </c:pt>
                <c:pt idx="498">
                  <c:v>1.6920947760925304E-2</c:v>
                </c:pt>
                <c:pt idx="499">
                  <c:v>2.0094246638269229E-2</c:v>
                </c:pt>
                <c:pt idx="500">
                  <c:v>2.1110259713457424E-2</c:v>
                </c:pt>
                <c:pt idx="501">
                  <c:v>3.3872750187732267E-2</c:v>
                </c:pt>
                <c:pt idx="502">
                  <c:v>2.075026299745663E-2</c:v>
                </c:pt>
                <c:pt idx="503">
                  <c:v>1.2645605085437417E-2</c:v>
                </c:pt>
                <c:pt idx="504">
                  <c:v>1.2041475151957188E-2</c:v>
                </c:pt>
                <c:pt idx="505">
                  <c:v>1.1356049270269064E-2</c:v>
                </c:pt>
                <c:pt idx="506">
                  <c:v>9.3738831780966411E-3</c:v>
                </c:pt>
                <c:pt idx="507">
                  <c:v>7.3308999064704847E-3</c:v>
                </c:pt>
                <c:pt idx="508">
                  <c:v>6.1987568470727892E-3</c:v>
                </c:pt>
                <c:pt idx="509">
                  <c:v>6.2822459427031062E-3</c:v>
                </c:pt>
                <c:pt idx="510">
                  <c:v>3.0864178509415799E-3</c:v>
                </c:pt>
                <c:pt idx="511">
                  <c:v>6.2884024663836975E-3</c:v>
                </c:pt>
                <c:pt idx="512">
                  <c:v>2.9850712911626913E-3</c:v>
                </c:pt>
                <c:pt idx="513">
                  <c:v>3.8828356234809026E-3</c:v>
                </c:pt>
                <c:pt idx="514">
                  <c:v>4.6583166935434076E-3</c:v>
                </c:pt>
                <c:pt idx="515">
                  <c:v>4.1364071789097333E-3</c:v>
                </c:pt>
                <c:pt idx="516">
                  <c:v>2.9470959875906948E-3</c:v>
                </c:pt>
                <c:pt idx="517">
                  <c:v>1.9891025393621972E-3</c:v>
                </c:pt>
                <c:pt idx="518">
                  <c:v>3.5008926163954488E-3</c:v>
                </c:pt>
                <c:pt idx="519">
                  <c:v>2.8264189363589876E-3</c:v>
                </c:pt>
                <c:pt idx="520">
                  <c:v>2.8436649362946153E-3</c:v>
                </c:pt>
                <c:pt idx="521">
                  <c:v>1.6616502284212155E-4</c:v>
                </c:pt>
                <c:pt idx="522">
                  <c:v>2.2791487451859849E-3</c:v>
                </c:pt>
                <c:pt idx="523">
                  <c:v>3.0378255391578634E-3</c:v>
                </c:pt>
                <c:pt idx="524">
                  <c:v>2.1180040642754562E-3</c:v>
                </c:pt>
                <c:pt idx="525">
                  <c:v>2.7744158331571228E-3</c:v>
                </c:pt>
                <c:pt idx="526">
                  <c:v>3.7966987513347633E-3</c:v>
                </c:pt>
                <c:pt idx="527">
                  <c:v>2.1226440977374604E-3</c:v>
                </c:pt>
                <c:pt idx="528">
                  <c:v>1.0652047548012809E-3</c:v>
                </c:pt>
                <c:pt idx="529">
                  <c:v>4.6116100215000486E-3</c:v>
                </c:pt>
                <c:pt idx="530">
                  <c:v>4.0055598719615374E-3</c:v>
                </c:pt>
                <c:pt idx="531">
                  <c:v>3.8646301863830253E-3</c:v>
                </c:pt>
                <c:pt idx="532">
                  <c:v>2.1463987624159861E-3</c:v>
                </c:pt>
                <c:pt idx="533">
                  <c:v>2.428538434826405E-3</c:v>
                </c:pt>
                <c:pt idx="534">
                  <c:v>3.7887454511025785E-3</c:v>
                </c:pt>
                <c:pt idx="535">
                  <c:v>7.4118300551146549E-4</c:v>
                </c:pt>
                <c:pt idx="536">
                  <c:v>7.3540927941280758E-4</c:v>
                </c:pt>
                <c:pt idx="537">
                  <c:v>1.0912042509559009E-4</c:v>
                </c:pt>
                <c:pt idx="538">
                  <c:v>7.8408951226323939E-4</c:v>
                </c:pt>
                <c:pt idx="539">
                  <c:v>-4.8218656758685703E-4</c:v>
                </c:pt>
                <c:pt idx="540">
                  <c:v>8.3583669048688605E-4</c:v>
                </c:pt>
                <c:pt idx="541">
                  <c:v>-4.7835575743978577E-4</c:v>
                </c:pt>
                <c:pt idx="542">
                  <c:v>1.1339916196355772E-3</c:v>
                </c:pt>
                <c:pt idx="543">
                  <c:v>-7.9760674411858616E-5</c:v>
                </c:pt>
                <c:pt idx="544">
                  <c:v>2.52275707442244E-3</c:v>
                </c:pt>
                <c:pt idx="545">
                  <c:v>-2.3156743639527366E-4</c:v>
                </c:pt>
                <c:pt idx="546">
                  <c:v>1.148025293024595E-3</c:v>
                </c:pt>
                <c:pt idx="547">
                  <c:v>1.0088511660481913E-3</c:v>
                </c:pt>
                <c:pt idx="548">
                  <c:v>1.7904809230557847E-3</c:v>
                </c:pt>
                <c:pt idx="549">
                  <c:v>1.7612368543200923E-3</c:v>
                </c:pt>
                <c:pt idx="550">
                  <c:v>3.8640266020368232E-3</c:v>
                </c:pt>
                <c:pt idx="551">
                  <c:v>3.4189415089014722E-3</c:v>
                </c:pt>
                <c:pt idx="552">
                  <c:v>4.0885310471920734E-3</c:v>
                </c:pt>
                <c:pt idx="553">
                  <c:v>1.5473438292654329E-3</c:v>
                </c:pt>
                <c:pt idx="554">
                  <c:v>4.7495247399156199E-3</c:v>
                </c:pt>
                <c:pt idx="555">
                  <c:v>8.1756425351008858E-5</c:v>
                </c:pt>
                <c:pt idx="556">
                  <c:v>1.8217058187696145E-3</c:v>
                </c:pt>
                <c:pt idx="557">
                  <c:v>1.469140746066566E-3</c:v>
                </c:pt>
                <c:pt idx="558">
                  <c:v>5.7466021226232084E-4</c:v>
                </c:pt>
                <c:pt idx="559">
                  <c:v>1.298682568893603E-3</c:v>
                </c:pt>
                <c:pt idx="560">
                  <c:v>1.4367615896323663E-3</c:v>
                </c:pt>
                <c:pt idx="561">
                  <c:v>7.4369486290381485E-4</c:v>
                </c:pt>
                <c:pt idx="562">
                  <c:v>2.8357645246671385E-3</c:v>
                </c:pt>
                <c:pt idx="563">
                  <c:v>1.7865519934216366E-3</c:v>
                </c:pt>
                <c:pt idx="564">
                  <c:v>3.2371511037364254E-3</c:v>
                </c:pt>
                <c:pt idx="565">
                  <c:v>5.8261013072519467E-4</c:v>
                </c:pt>
                <c:pt idx="566">
                  <c:v>1.3140744446873578E-3</c:v>
                </c:pt>
                <c:pt idx="567">
                  <c:v>3.1124293623314508E-3</c:v>
                </c:pt>
                <c:pt idx="568">
                  <c:v>2.6623247910742324E-3</c:v>
                </c:pt>
                <c:pt idx="569">
                  <c:v>1.8310047910667167E-3</c:v>
                </c:pt>
                <c:pt idx="570">
                  <c:v>1.1313871075884867E-3</c:v>
                </c:pt>
                <c:pt idx="571">
                  <c:v>3.0281837625563001E-3</c:v>
                </c:pt>
                <c:pt idx="572">
                  <c:v>1.3808491856767255E-3</c:v>
                </c:pt>
                <c:pt idx="573">
                  <c:v>-6.323524755715217E-4</c:v>
                </c:pt>
                <c:pt idx="574">
                  <c:v>8.7093839212452719E-5</c:v>
                </c:pt>
                <c:pt idx="575">
                  <c:v>1.8248849478548321E-3</c:v>
                </c:pt>
                <c:pt idx="576">
                  <c:v>2.6041939815891427E-3</c:v>
                </c:pt>
                <c:pt idx="577">
                  <c:v>2.0756378325175939E-3</c:v>
                </c:pt>
                <c:pt idx="578">
                  <c:v>2.4736124143533086E-3</c:v>
                </c:pt>
                <c:pt idx="579">
                  <c:v>1.1184579662929495E-3</c:v>
                </c:pt>
                <c:pt idx="580">
                  <c:v>1.454009800339466E-3</c:v>
                </c:pt>
                <c:pt idx="581">
                  <c:v>4.1959740938379373E-3</c:v>
                </c:pt>
                <c:pt idx="582">
                  <c:v>7.6104998298304519E-4</c:v>
                </c:pt>
                <c:pt idx="583">
                  <c:v>-8.5910349701123767E-5</c:v>
                </c:pt>
                <c:pt idx="584">
                  <c:v>-1.7290394826676493E-3</c:v>
                </c:pt>
                <c:pt idx="585">
                  <c:v>1.6625572240354166E-3</c:v>
                </c:pt>
                <c:pt idx="586">
                  <c:v>1.1140679310860263E-3</c:v>
                </c:pt>
                <c:pt idx="587">
                  <c:v>3.4868414732245746E-3</c:v>
                </c:pt>
                <c:pt idx="588">
                  <c:v>9.2673388768807995E-4</c:v>
                </c:pt>
                <c:pt idx="589">
                  <c:v>8.7619261301159464E-4</c:v>
                </c:pt>
                <c:pt idx="590">
                  <c:v>1.396298257947039E-3</c:v>
                </c:pt>
                <c:pt idx="591">
                  <c:v>-4.4988789439261634E-4</c:v>
                </c:pt>
                <c:pt idx="592">
                  <c:v>-2.1959499528278873E-4</c:v>
                </c:pt>
                <c:pt idx="593">
                  <c:v>1.2677087158746488E-3</c:v>
                </c:pt>
                <c:pt idx="594">
                  <c:v>1.2082663580868203E-3</c:v>
                </c:pt>
                <c:pt idx="595">
                  <c:v>2.1319722284434349E-3</c:v>
                </c:pt>
                <c:pt idx="596">
                  <c:v>2.1567283739329004E-3</c:v>
                </c:pt>
                <c:pt idx="597">
                  <c:v>9.9266195798097204E-4</c:v>
                </c:pt>
                <c:pt idx="598">
                  <c:v>1.9210751337289285E-3</c:v>
                </c:pt>
                <c:pt idx="599">
                  <c:v>2.8073134965869192E-3</c:v>
                </c:pt>
                <c:pt idx="600">
                  <c:v>1.9210478121520044E-3</c:v>
                </c:pt>
                <c:pt idx="601">
                  <c:v>4.3113481935589696E-3</c:v>
                </c:pt>
                <c:pt idx="602">
                  <c:v>3.740429457088286E-3</c:v>
                </c:pt>
                <c:pt idx="603">
                  <c:v>1.3359625548835094E-3</c:v>
                </c:pt>
                <c:pt idx="604">
                  <c:v>4.3471681870840811E-3</c:v>
                </c:pt>
                <c:pt idx="605">
                  <c:v>2.7350757048063626E-3</c:v>
                </c:pt>
                <c:pt idx="606">
                  <c:v>4.3814891616095371E-3</c:v>
                </c:pt>
                <c:pt idx="607">
                  <c:v>1.5201083630736472E-3</c:v>
                </c:pt>
                <c:pt idx="608">
                  <c:v>7.262376558192107E-4</c:v>
                </c:pt>
                <c:pt idx="609">
                  <c:v>4.4932508813573377E-3</c:v>
                </c:pt>
                <c:pt idx="610">
                  <c:v>1.7019127701555254E-3</c:v>
                </c:pt>
                <c:pt idx="611">
                  <c:v>1.8273509112601387E-3</c:v>
                </c:pt>
                <c:pt idx="612">
                  <c:v>5.7224502380883785E-3</c:v>
                </c:pt>
                <c:pt idx="613">
                  <c:v>4.3444972472471933E-3</c:v>
                </c:pt>
                <c:pt idx="614">
                  <c:v>4.2473178094766468E-3</c:v>
                </c:pt>
                <c:pt idx="615">
                  <c:v>3.359547692976255E-3</c:v>
                </c:pt>
                <c:pt idx="616">
                  <c:v>3.5665228821528932E-3</c:v>
                </c:pt>
                <c:pt idx="617">
                  <c:v>2.6698148269577297E-3</c:v>
                </c:pt>
                <c:pt idx="618">
                  <c:v>3.2599690520348354E-3</c:v>
                </c:pt>
                <c:pt idx="619">
                  <c:v>2.6102606604564505E-3</c:v>
                </c:pt>
                <c:pt idx="620">
                  <c:v>5.3651069952921505E-3</c:v>
                </c:pt>
                <c:pt idx="621">
                  <c:v>3.5226775094480091E-3</c:v>
                </c:pt>
                <c:pt idx="622">
                  <c:v>1.9437242769511837E-3</c:v>
                </c:pt>
                <c:pt idx="623">
                  <c:v>4.0798190393488932E-3</c:v>
                </c:pt>
                <c:pt idx="624">
                  <c:v>5.4680634122256152E-3</c:v>
                </c:pt>
                <c:pt idx="625">
                  <c:v>3.4371378704350997E-3</c:v>
                </c:pt>
                <c:pt idx="626">
                  <c:v>3.4402150402228042E-3</c:v>
                </c:pt>
                <c:pt idx="627">
                  <c:v>5.2445168720896707E-3</c:v>
                </c:pt>
                <c:pt idx="628">
                  <c:v>5.5606262813549133E-3</c:v>
                </c:pt>
                <c:pt idx="629">
                  <c:v>4.4782399733465251E-3</c:v>
                </c:pt>
                <c:pt idx="630">
                  <c:v>5.5400920850703448E-3</c:v>
                </c:pt>
                <c:pt idx="631">
                  <c:v>7.7694941346543043E-3</c:v>
                </c:pt>
                <c:pt idx="632">
                  <c:v>7.7135674131952785E-3</c:v>
                </c:pt>
                <c:pt idx="633">
                  <c:v>6.2855070893859727E-3</c:v>
                </c:pt>
                <c:pt idx="634">
                  <c:v>3.6045231985014693E-3</c:v>
                </c:pt>
                <c:pt idx="635">
                  <c:v>5.4007856171438828E-3</c:v>
                </c:pt>
                <c:pt idx="636">
                  <c:v>2.2554688274604548E-3</c:v>
                </c:pt>
                <c:pt idx="637">
                  <c:v>1.420606752021145E-3</c:v>
                </c:pt>
                <c:pt idx="638">
                  <c:v>3.6540773830388163E-3</c:v>
                </c:pt>
                <c:pt idx="639">
                  <c:v>1.8330375373024782E-3</c:v>
                </c:pt>
                <c:pt idx="640">
                  <c:v>1.8329815020267566E-3</c:v>
                </c:pt>
                <c:pt idx="641">
                  <c:v>2.7468879342415166E-3</c:v>
                </c:pt>
                <c:pt idx="642">
                  <c:v>7.6679849314068417E-4</c:v>
                </c:pt>
                <c:pt idx="643">
                  <c:v>2.0282241456843382E-3</c:v>
                </c:pt>
                <c:pt idx="644">
                  <c:v>9.9296999086512737E-4</c:v>
                </c:pt>
                <c:pt idx="645">
                  <c:v>-5.7382871788667366E-5</c:v>
                </c:pt>
                <c:pt idx="646">
                  <c:v>9.4681215631923252E-4</c:v>
                </c:pt>
                <c:pt idx="647">
                  <c:v>1.0559153670384482E-4</c:v>
                </c:pt>
                <c:pt idx="648">
                  <c:v>7.474667709767962E-4</c:v>
                </c:pt>
                <c:pt idx="649">
                  <c:v>2.8925680698995734E-3</c:v>
                </c:pt>
                <c:pt idx="650">
                  <c:v>2.2004242264671006E-3</c:v>
                </c:pt>
                <c:pt idx="651">
                  <c:v>1.8232931146361824E-3</c:v>
                </c:pt>
                <c:pt idx="652">
                  <c:v>7.2308968047829379E-3</c:v>
                </c:pt>
                <c:pt idx="653">
                  <c:v>1.3554917385652486E-3</c:v>
                </c:pt>
                <c:pt idx="654">
                  <c:v>4.6048286500540037E-3</c:v>
                </c:pt>
                <c:pt idx="655">
                  <c:v>5.2959473902957598E-3</c:v>
                </c:pt>
                <c:pt idx="656">
                  <c:v>2.3949326648031754E-3</c:v>
                </c:pt>
                <c:pt idx="657">
                  <c:v>5.1431665186891804E-3</c:v>
                </c:pt>
                <c:pt idx="658">
                  <c:v>4.9804276728966619E-3</c:v>
                </c:pt>
                <c:pt idx="659">
                  <c:v>3.2964072000864729E-3</c:v>
                </c:pt>
                <c:pt idx="660">
                  <c:v>3.770083463454121E-3</c:v>
                </c:pt>
                <c:pt idx="661">
                  <c:v>2.0343934197019557E-3</c:v>
                </c:pt>
                <c:pt idx="662">
                  <c:v>2.8430980884676209E-3</c:v>
                </c:pt>
                <c:pt idx="663">
                  <c:v>5.9204106678988422E-3</c:v>
                </c:pt>
                <c:pt idx="664">
                  <c:v>2.6887843682476742E-3</c:v>
                </c:pt>
                <c:pt idx="665">
                  <c:v>4.7207498840413815E-3</c:v>
                </c:pt>
                <c:pt idx="666">
                  <c:v>5.5381043285129871E-3</c:v>
                </c:pt>
                <c:pt idx="667">
                  <c:v>6.4221145285705359E-3</c:v>
                </c:pt>
                <c:pt idx="668">
                  <c:v>6.1878019877130699E-3</c:v>
                </c:pt>
                <c:pt idx="669">
                  <c:v>5.6950532257122677E-3</c:v>
                </c:pt>
                <c:pt idx="670">
                  <c:v>3.7772655926049743E-3</c:v>
                </c:pt>
                <c:pt idx="671">
                  <c:v>6.0569598201819482E-3</c:v>
                </c:pt>
                <c:pt idx="672">
                  <c:v>4.4689519937920318E-3</c:v>
                </c:pt>
                <c:pt idx="673">
                  <c:v>2.455429062130597E-3</c:v>
                </c:pt>
                <c:pt idx="674">
                  <c:v>3.6287066128706347E-3</c:v>
                </c:pt>
                <c:pt idx="675">
                  <c:v>3.0024795740649264E-3</c:v>
                </c:pt>
                <c:pt idx="676">
                  <c:v>2.075006230901638E-3</c:v>
                </c:pt>
                <c:pt idx="677">
                  <c:v>1.5334741709496641E-3</c:v>
                </c:pt>
                <c:pt idx="678">
                  <c:v>2.8174731759230479E-3</c:v>
                </c:pt>
                <c:pt idx="679">
                  <c:v>1.8974843660018977E-3</c:v>
                </c:pt>
                <c:pt idx="680">
                  <c:v>3.6689079677370601E-3</c:v>
                </c:pt>
                <c:pt idx="681">
                  <c:v>1.8258627082593051E-3</c:v>
                </c:pt>
                <c:pt idx="682">
                  <c:v>6.2063414155279868E-4</c:v>
                </c:pt>
                <c:pt idx="683">
                  <c:v>1.6394569326858802E-3</c:v>
                </c:pt>
                <c:pt idx="684">
                  <c:v>1.8631126662790936E-3</c:v>
                </c:pt>
                <c:pt idx="685">
                  <c:v>2.0042779748930158E-3</c:v>
                </c:pt>
                <c:pt idx="686">
                  <c:v>2.7363350704450559E-3</c:v>
                </c:pt>
                <c:pt idx="687">
                  <c:v>1.7959770455648384E-3</c:v>
                </c:pt>
                <c:pt idx="688">
                  <c:v>1.1723081025271395E-5</c:v>
                </c:pt>
                <c:pt idx="689">
                  <c:v>2.0330579228186891E-3</c:v>
                </c:pt>
                <c:pt idx="690">
                  <c:v>2.4036011395593524E-3</c:v>
                </c:pt>
                <c:pt idx="691">
                  <c:v>3.9344951533361473E-3</c:v>
                </c:pt>
                <c:pt idx="692">
                  <c:v>1.4580271167900162E-3</c:v>
                </c:pt>
                <c:pt idx="693">
                  <c:v>1.44396273467625E-3</c:v>
                </c:pt>
                <c:pt idx="694">
                  <c:v>2.1472286819637764E-3</c:v>
                </c:pt>
                <c:pt idx="695">
                  <c:v>2.2048056958302985E-3</c:v>
                </c:pt>
                <c:pt idx="696">
                  <c:v>2.2937106557416637E-3</c:v>
                </c:pt>
                <c:pt idx="697">
                  <c:v>3.8852702756996152E-3</c:v>
                </c:pt>
                <c:pt idx="698">
                  <c:v>3.6517078863151061E-3</c:v>
                </c:pt>
                <c:pt idx="699">
                  <c:v>6.6904313085418598E-3</c:v>
                </c:pt>
                <c:pt idx="700">
                  <c:v>6.2928471071974678E-3</c:v>
                </c:pt>
                <c:pt idx="701">
                  <c:v>1.0459240538923983E-2</c:v>
                </c:pt>
                <c:pt idx="702">
                  <c:v>8.324264464186196E-3</c:v>
                </c:pt>
                <c:pt idx="703">
                  <c:v>4.2918089289061025E-3</c:v>
                </c:pt>
                <c:pt idx="704">
                  <c:v>4.9132310520812687E-3</c:v>
                </c:pt>
                <c:pt idx="705">
                  <c:v>3.3947016762987461E-3</c:v>
                </c:pt>
                <c:pt idx="706">
                  <c:v>3.2039324830861367E-3</c:v>
                </c:pt>
                <c:pt idx="707">
                  <c:v>3.7314018934561256E-3</c:v>
                </c:pt>
                <c:pt idx="708">
                  <c:v>4.3487466754022512E-3</c:v>
                </c:pt>
                <c:pt idx="709">
                  <c:v>4.4601630016317898E-3</c:v>
                </c:pt>
                <c:pt idx="710">
                  <c:v>4.1203413210704753E-3</c:v>
                </c:pt>
                <c:pt idx="711">
                  <c:v>3.9368256099524702E-3</c:v>
                </c:pt>
                <c:pt idx="712">
                  <c:v>3.9013308077963877E-3</c:v>
                </c:pt>
                <c:pt idx="713">
                  <c:v>7.0300707049156747E-3</c:v>
                </c:pt>
                <c:pt idx="714">
                  <c:v>7.456238784506043E-3</c:v>
                </c:pt>
                <c:pt idx="715">
                  <c:v>5.0159956199434131E-3</c:v>
                </c:pt>
                <c:pt idx="716">
                  <c:v>5.0330716666883652E-3</c:v>
                </c:pt>
                <c:pt idx="717">
                  <c:v>4.6810436618847512E-3</c:v>
                </c:pt>
                <c:pt idx="718">
                  <c:v>5.1962842094586533E-3</c:v>
                </c:pt>
                <c:pt idx="719">
                  <c:v>6.1826256868090399E-3</c:v>
                </c:pt>
                <c:pt idx="720">
                  <c:v>7.8825718246954887E-3</c:v>
                </c:pt>
                <c:pt idx="721">
                  <c:v>9.5679703204213651E-3</c:v>
                </c:pt>
                <c:pt idx="722">
                  <c:v>9.3993414743333836E-3</c:v>
                </c:pt>
                <c:pt idx="723">
                  <c:v>9.4192373458203763E-3</c:v>
                </c:pt>
                <c:pt idx="724">
                  <c:v>5.7141940347932331E-3</c:v>
                </c:pt>
                <c:pt idx="725">
                  <c:v>8.8887058515329572E-3</c:v>
                </c:pt>
                <c:pt idx="726">
                  <c:v>8.1524822341051788E-3</c:v>
                </c:pt>
                <c:pt idx="727">
                  <c:v>1.2311220051845099E-2</c:v>
                </c:pt>
                <c:pt idx="728">
                  <c:v>1.2436768559689367E-2</c:v>
                </c:pt>
                <c:pt idx="729">
                  <c:v>1.094252560065162E-2</c:v>
                </c:pt>
                <c:pt idx="730">
                  <c:v>1.5945759576704275E-2</c:v>
                </c:pt>
                <c:pt idx="731">
                  <c:v>1.3991342177199072E-2</c:v>
                </c:pt>
                <c:pt idx="732">
                  <c:v>1.5065012876850086E-2</c:v>
                </c:pt>
                <c:pt idx="733">
                  <c:v>1.5865367912189499E-2</c:v>
                </c:pt>
                <c:pt idx="734">
                  <c:v>1.819665606631285E-2</c:v>
                </c:pt>
                <c:pt idx="735">
                  <c:v>1.8572291289721241E-2</c:v>
                </c:pt>
                <c:pt idx="736">
                  <c:v>1.596801060011635E-2</c:v>
                </c:pt>
                <c:pt idx="737">
                  <c:v>1.3338664395892595E-2</c:v>
                </c:pt>
                <c:pt idx="738">
                  <c:v>1.4174734472910025E-2</c:v>
                </c:pt>
                <c:pt idx="739">
                  <c:v>1.411919215503901E-2</c:v>
                </c:pt>
                <c:pt idx="740">
                  <c:v>1.6751181651413601E-2</c:v>
                </c:pt>
                <c:pt idx="741">
                  <c:v>1.9621372919913019E-2</c:v>
                </c:pt>
                <c:pt idx="742">
                  <c:v>6.2920411866377963E-3</c:v>
                </c:pt>
                <c:pt idx="743">
                  <c:v>4.75191836129054E-3</c:v>
                </c:pt>
                <c:pt idx="744">
                  <c:v>3.9556710522828699E-3</c:v>
                </c:pt>
                <c:pt idx="745">
                  <c:v>3.745912915311349E-3</c:v>
                </c:pt>
                <c:pt idx="746">
                  <c:v>3.0166434527917228E-3</c:v>
                </c:pt>
                <c:pt idx="747">
                  <c:v>3.7440138304796391E-3</c:v>
                </c:pt>
                <c:pt idx="748">
                  <c:v>4.5099475009893527E-3</c:v>
                </c:pt>
                <c:pt idx="749">
                  <c:v>4.1582537798026216E-3</c:v>
                </c:pt>
                <c:pt idx="750">
                  <c:v>3.119817360320425E-3</c:v>
                </c:pt>
                <c:pt idx="751">
                  <c:v>2.6613905668817477E-3</c:v>
                </c:pt>
                <c:pt idx="752">
                  <c:v>2.8762201556026376E-3</c:v>
                </c:pt>
                <c:pt idx="753">
                  <c:v>2.1729267979644354E-3</c:v>
                </c:pt>
                <c:pt idx="754">
                  <c:v>2.5716274879698459E-3</c:v>
                </c:pt>
                <c:pt idx="755">
                  <c:v>9.9285025454416394E-4</c:v>
                </c:pt>
                <c:pt idx="756">
                  <c:v>1.2139545749414024E-3</c:v>
                </c:pt>
                <c:pt idx="757">
                  <c:v>2.9617002422655213E-3</c:v>
                </c:pt>
                <c:pt idx="758">
                  <c:v>1.8243289137922041E-3</c:v>
                </c:pt>
                <c:pt idx="759">
                  <c:v>2.9033339073358854E-3</c:v>
                </c:pt>
                <c:pt idx="760">
                  <c:v>1.2034328283820645E-3</c:v>
                </c:pt>
                <c:pt idx="761">
                  <c:v>3.2685776227989209E-3</c:v>
                </c:pt>
                <c:pt idx="762">
                  <c:v>1.0286779280954861E-3</c:v>
                </c:pt>
                <c:pt idx="763">
                  <c:v>2.2354611497097617E-3</c:v>
                </c:pt>
                <c:pt idx="764">
                  <c:v>2.435836277242409E-3</c:v>
                </c:pt>
                <c:pt idx="765">
                  <c:v>2.2529907304982459E-3</c:v>
                </c:pt>
                <c:pt idx="766">
                  <c:v>2.61080441121481E-3</c:v>
                </c:pt>
                <c:pt idx="767">
                  <c:v>3.2349642956366518E-3</c:v>
                </c:pt>
                <c:pt idx="768">
                  <c:v>1.6272634635034612E-3</c:v>
                </c:pt>
                <c:pt idx="769">
                  <c:v>2.9702233207532054E-3</c:v>
                </c:pt>
                <c:pt idx="770">
                  <c:v>7.3222709978746419E-3</c:v>
                </c:pt>
                <c:pt idx="771">
                  <c:v>9.5130367509977005E-3</c:v>
                </c:pt>
                <c:pt idx="772">
                  <c:v>1.1736650148694796E-2</c:v>
                </c:pt>
                <c:pt idx="773">
                  <c:v>1.0569809521218993E-2</c:v>
                </c:pt>
                <c:pt idx="774">
                  <c:v>1.0530582062123709E-2</c:v>
                </c:pt>
                <c:pt idx="775">
                  <c:v>1.1607897455386009E-2</c:v>
                </c:pt>
                <c:pt idx="776">
                  <c:v>1.2094552825135408E-2</c:v>
                </c:pt>
                <c:pt idx="777">
                  <c:v>1.2387143815425401E-2</c:v>
                </c:pt>
                <c:pt idx="778">
                  <c:v>1.0639499310953055E-2</c:v>
                </c:pt>
                <c:pt idx="779">
                  <c:v>9.6334915951553374E-3</c:v>
                </c:pt>
                <c:pt idx="780">
                  <c:v>1.3112465720621483E-2</c:v>
                </c:pt>
                <c:pt idx="781">
                  <c:v>1.9805099560109663E-2</c:v>
                </c:pt>
                <c:pt idx="782">
                  <c:v>2.2445315584865108E-2</c:v>
                </c:pt>
                <c:pt idx="783">
                  <c:v>2.320139921416383E-2</c:v>
                </c:pt>
                <c:pt idx="784">
                  <c:v>1.7672637052767531E-2</c:v>
                </c:pt>
                <c:pt idx="785">
                  <c:v>1.4082664257602136E-2</c:v>
                </c:pt>
                <c:pt idx="786">
                  <c:v>1.6071190643928826E-2</c:v>
                </c:pt>
                <c:pt idx="787">
                  <c:v>1.8315658894804507E-2</c:v>
                </c:pt>
                <c:pt idx="788">
                  <c:v>1.5576930958077509E-2</c:v>
                </c:pt>
                <c:pt idx="789">
                  <c:v>2.2498537142824952E-2</c:v>
                </c:pt>
                <c:pt idx="790">
                  <c:v>2.0412621559649881E-2</c:v>
                </c:pt>
                <c:pt idx="791">
                  <c:v>2.7528178785916551E-2</c:v>
                </c:pt>
                <c:pt idx="792">
                  <c:v>2.9156452565285696E-2</c:v>
                </c:pt>
                <c:pt idx="793">
                  <c:v>2.676732702299417E-2</c:v>
                </c:pt>
                <c:pt idx="794">
                  <c:v>2.7267828214410973E-2</c:v>
                </c:pt>
                <c:pt idx="795">
                  <c:v>4.2878421757520824E-2</c:v>
                </c:pt>
                <c:pt idx="796">
                  <c:v>3.7692465420244702E-2</c:v>
                </c:pt>
                <c:pt idx="797">
                  <c:v>4.3304643041466272E-2</c:v>
                </c:pt>
                <c:pt idx="798">
                  <c:v>3.9031751981883418E-2</c:v>
                </c:pt>
                <c:pt idx="799">
                  <c:v>3.2781275633352217E-2</c:v>
                </c:pt>
                <c:pt idx="800">
                  <c:v>2.0385618217322401E-2</c:v>
                </c:pt>
                <c:pt idx="801">
                  <c:v>2.2706773411521608E-2</c:v>
                </c:pt>
                <c:pt idx="802">
                  <c:v>2.087936330284489E-2</c:v>
                </c:pt>
                <c:pt idx="803">
                  <c:v>1.4898797614230224E-2</c:v>
                </c:pt>
                <c:pt idx="804">
                  <c:v>1.0277323884432988E-2</c:v>
                </c:pt>
                <c:pt idx="805">
                  <c:v>1.0153409538483399E-2</c:v>
                </c:pt>
                <c:pt idx="806">
                  <c:v>1.1110686053641405E-2</c:v>
                </c:pt>
                <c:pt idx="807">
                  <c:v>1.0787108594946016E-2</c:v>
                </c:pt>
                <c:pt idx="808">
                  <c:v>7.0752812059840294E-3</c:v>
                </c:pt>
                <c:pt idx="809">
                  <c:v>9.0774266717510606E-3</c:v>
                </c:pt>
                <c:pt idx="810">
                  <c:v>8.1741327551269338E-3</c:v>
                </c:pt>
                <c:pt idx="811">
                  <c:v>1.3103680388144214E-2</c:v>
                </c:pt>
                <c:pt idx="812">
                  <c:v>1.3994891629980232E-2</c:v>
                </c:pt>
                <c:pt idx="813">
                  <c:v>1.2805316865709241E-2</c:v>
                </c:pt>
                <c:pt idx="814">
                  <c:v>1.2412730855431849E-2</c:v>
                </c:pt>
                <c:pt idx="815">
                  <c:v>9.6568036949539592E-3</c:v>
                </c:pt>
                <c:pt idx="816">
                  <c:v>7.063682329410014E-3</c:v>
                </c:pt>
                <c:pt idx="817">
                  <c:v>6.7249039203410819E-3</c:v>
                </c:pt>
                <c:pt idx="818">
                  <c:v>4.7648520905988973E-3</c:v>
                </c:pt>
                <c:pt idx="819">
                  <c:v>5.6954034250649588E-3</c:v>
                </c:pt>
                <c:pt idx="820">
                  <c:v>6.3068768902721393E-3</c:v>
                </c:pt>
                <c:pt idx="821">
                  <c:v>7.4888924579100584E-3</c:v>
                </c:pt>
                <c:pt idx="822">
                  <c:v>6.2495698619648389E-3</c:v>
                </c:pt>
                <c:pt idx="823">
                  <c:v>5.3859007146373119E-3</c:v>
                </c:pt>
                <c:pt idx="824">
                  <c:v>2.7924747616503293E-3</c:v>
                </c:pt>
                <c:pt idx="825">
                  <c:v>4.1175073388080574E-3</c:v>
                </c:pt>
                <c:pt idx="826">
                  <c:v>4.3100317910357419E-3</c:v>
                </c:pt>
                <c:pt idx="827">
                  <c:v>3.2618558433370392E-3</c:v>
                </c:pt>
                <c:pt idx="828">
                  <c:v>3.454265426662077E-3</c:v>
                </c:pt>
                <c:pt idx="829">
                  <c:v>1.7221817359869757E-3</c:v>
                </c:pt>
                <c:pt idx="830">
                  <c:v>1.8450327773192725E-3</c:v>
                </c:pt>
                <c:pt idx="831">
                  <c:v>3.7184577212172796E-3</c:v>
                </c:pt>
                <c:pt idx="832">
                  <c:v>8.404811556595108E-4</c:v>
                </c:pt>
                <c:pt idx="833">
                  <c:v>2.8585912391884461E-3</c:v>
                </c:pt>
                <c:pt idx="834">
                  <c:v>1.8107972831818902E-4</c:v>
                </c:pt>
                <c:pt idx="835">
                  <c:v>1.2043661372569483E-3</c:v>
                </c:pt>
                <c:pt idx="836">
                  <c:v>1.8002586825109296E-3</c:v>
                </c:pt>
                <c:pt idx="837">
                  <c:v>1.2651524998214942E-3</c:v>
                </c:pt>
                <c:pt idx="838">
                  <c:v>1.5432356435035341E-3</c:v>
                </c:pt>
                <c:pt idx="839">
                  <c:v>1.9620684311180904E-3</c:v>
                </c:pt>
                <c:pt idx="840">
                  <c:v>3.3768099602240571E-3</c:v>
                </c:pt>
                <c:pt idx="841">
                  <c:v>-3.1011340688046057E-5</c:v>
                </c:pt>
                <c:pt idx="842">
                  <c:v>2.5859627221006161E-3</c:v>
                </c:pt>
                <c:pt idx="843">
                  <c:v>7.862159284650345E-4</c:v>
                </c:pt>
                <c:pt idx="844">
                  <c:v>3.5522610054032726E-3</c:v>
                </c:pt>
                <c:pt idx="845">
                  <c:v>4.0547184720966002E-3</c:v>
                </c:pt>
                <c:pt idx="846">
                  <c:v>1.5948878204738318E-3</c:v>
                </c:pt>
                <c:pt idx="847">
                  <c:v>1.6642746614144235E-3</c:v>
                </c:pt>
                <c:pt idx="848">
                  <c:v>2.8062048243787842E-4</c:v>
                </c:pt>
                <c:pt idx="849">
                  <c:v>7.8398855180298308E-4</c:v>
                </c:pt>
                <c:pt idx="850">
                  <c:v>3.0887298342177016E-3</c:v>
                </c:pt>
                <c:pt idx="851">
                  <c:v>2.9254586525671142E-3</c:v>
                </c:pt>
                <c:pt idx="852">
                  <c:v>3.6452664359444631E-3</c:v>
                </c:pt>
                <c:pt idx="853">
                  <c:v>1.3827945396374833E-3</c:v>
                </c:pt>
                <c:pt idx="854">
                  <c:v>4.6947044540490172E-3</c:v>
                </c:pt>
                <c:pt idx="855">
                  <c:v>6.5182182856715464E-3</c:v>
                </c:pt>
                <c:pt idx="856">
                  <c:v>7.341949860553549E-3</c:v>
                </c:pt>
                <c:pt idx="857">
                  <c:v>1.222009672982456E-2</c:v>
                </c:pt>
                <c:pt idx="858">
                  <c:v>1.8383651690405747E-2</c:v>
                </c:pt>
                <c:pt idx="859">
                  <c:v>1.7189673125012121E-2</c:v>
                </c:pt>
                <c:pt idx="860">
                  <c:v>1.33123534490605E-2</c:v>
                </c:pt>
                <c:pt idx="861">
                  <c:v>1.68617916009135E-2</c:v>
                </c:pt>
                <c:pt idx="862">
                  <c:v>1.5786099221534684E-2</c:v>
                </c:pt>
                <c:pt idx="863">
                  <c:v>1.5708482459003026E-2</c:v>
                </c:pt>
                <c:pt idx="864">
                  <c:v>1.3760869957396591E-2</c:v>
                </c:pt>
                <c:pt idx="865">
                  <c:v>1.3264789025199059E-2</c:v>
                </c:pt>
                <c:pt idx="866">
                  <c:v>1.7776002888507933E-2</c:v>
                </c:pt>
                <c:pt idx="867">
                  <c:v>1.7733228301433399E-2</c:v>
                </c:pt>
                <c:pt idx="868">
                  <c:v>2.0895913359149827E-2</c:v>
                </c:pt>
                <c:pt idx="869">
                  <c:v>2.1595604430142058E-2</c:v>
                </c:pt>
                <c:pt idx="870">
                  <c:v>2.157060137470735E-2</c:v>
                </c:pt>
                <c:pt idx="871">
                  <c:v>1.8866494926333192E-2</c:v>
                </c:pt>
                <c:pt idx="872">
                  <c:v>1.394597632477561E-2</c:v>
                </c:pt>
                <c:pt idx="873">
                  <c:v>9.4091704829413064E-3</c:v>
                </c:pt>
                <c:pt idx="874">
                  <c:v>9.7692815422408645E-3</c:v>
                </c:pt>
                <c:pt idx="875">
                  <c:v>9.2603207949266044E-3</c:v>
                </c:pt>
                <c:pt idx="876">
                  <c:v>1.061718392798737E-2</c:v>
                </c:pt>
                <c:pt idx="877">
                  <c:v>1.0810673713330979E-2</c:v>
                </c:pt>
                <c:pt idx="878">
                  <c:v>8.4037358694665203E-3</c:v>
                </c:pt>
                <c:pt idx="879">
                  <c:v>8.7560943773096964E-3</c:v>
                </c:pt>
                <c:pt idx="880">
                  <c:v>1.0403833259845344E-2</c:v>
                </c:pt>
                <c:pt idx="881">
                  <c:v>9.0884455577643127E-3</c:v>
                </c:pt>
                <c:pt idx="882">
                  <c:v>7.6763311060276855E-3</c:v>
                </c:pt>
                <c:pt idx="883">
                  <c:v>6.1342750830208712E-3</c:v>
                </c:pt>
                <c:pt idx="884">
                  <c:v>5.3423039008154444E-3</c:v>
                </c:pt>
                <c:pt idx="885">
                  <c:v>6.8679798249607175E-3</c:v>
                </c:pt>
                <c:pt idx="886">
                  <c:v>6.5295306995458331E-3</c:v>
                </c:pt>
                <c:pt idx="887">
                  <c:v>3.8903421010975836E-3</c:v>
                </c:pt>
                <c:pt idx="888">
                  <c:v>4.2952747157520028E-3</c:v>
                </c:pt>
                <c:pt idx="889">
                  <c:v>4.4640784345098064E-3</c:v>
                </c:pt>
                <c:pt idx="890">
                  <c:v>7.0122183416712492E-3</c:v>
                </c:pt>
                <c:pt idx="891">
                  <c:v>6.6037071543676917E-3</c:v>
                </c:pt>
                <c:pt idx="892">
                  <c:v>7.385523157254493E-3</c:v>
                </c:pt>
                <c:pt idx="893">
                  <c:v>7.859419999924927E-3</c:v>
                </c:pt>
                <c:pt idx="894">
                  <c:v>6.1624315834926677E-3</c:v>
                </c:pt>
                <c:pt idx="895">
                  <c:v>7.5161080439921585E-3</c:v>
                </c:pt>
                <c:pt idx="896">
                  <c:v>2.2348884163404595E-2</c:v>
                </c:pt>
                <c:pt idx="897">
                  <c:v>2.7923862616263166E-2</c:v>
                </c:pt>
                <c:pt idx="898">
                  <c:v>2.3938744930089587E-2</c:v>
                </c:pt>
                <c:pt idx="899">
                  <c:v>2.4181230652994334E-2</c:v>
                </c:pt>
                <c:pt idx="900">
                  <c:v>2.8318847216781622E-2</c:v>
                </c:pt>
                <c:pt idx="901">
                  <c:v>1.8802315104499236E-2</c:v>
                </c:pt>
                <c:pt idx="902">
                  <c:v>1.3068034373443295E-2</c:v>
                </c:pt>
                <c:pt idx="903">
                  <c:v>1.2909914915760047E-2</c:v>
                </c:pt>
                <c:pt idx="904">
                  <c:v>1.3879738123629673E-2</c:v>
                </c:pt>
                <c:pt idx="905">
                  <c:v>1.4077826264814105E-2</c:v>
                </c:pt>
                <c:pt idx="906">
                  <c:v>1.0488461160106134E-2</c:v>
                </c:pt>
                <c:pt idx="907">
                  <c:v>1.3402097281784814E-2</c:v>
                </c:pt>
                <c:pt idx="908">
                  <c:v>1.0194405995826585E-2</c:v>
                </c:pt>
                <c:pt idx="909">
                  <c:v>1.22295129785698E-2</c:v>
                </c:pt>
                <c:pt idx="910">
                  <c:v>1.5358015675035801E-2</c:v>
                </c:pt>
                <c:pt idx="911">
                  <c:v>1.9569791024824514E-2</c:v>
                </c:pt>
                <c:pt idx="912">
                  <c:v>1.8135251063734176E-2</c:v>
                </c:pt>
                <c:pt idx="913">
                  <c:v>1.6630929501292743E-2</c:v>
                </c:pt>
                <c:pt idx="914">
                  <c:v>2.1147218758038162E-2</c:v>
                </c:pt>
                <c:pt idx="915">
                  <c:v>2.4762235010393364E-2</c:v>
                </c:pt>
                <c:pt idx="916">
                  <c:v>2.2959469471992667E-2</c:v>
                </c:pt>
                <c:pt idx="917">
                  <c:v>2.3344133300919466E-2</c:v>
                </c:pt>
                <c:pt idx="918">
                  <c:v>2.5581246059535944E-2</c:v>
                </c:pt>
                <c:pt idx="919">
                  <c:v>2.1990794792696933E-2</c:v>
                </c:pt>
                <c:pt idx="920">
                  <c:v>1.7194922669391467E-2</c:v>
                </c:pt>
                <c:pt idx="921">
                  <c:v>2.0087258361448531E-2</c:v>
                </c:pt>
                <c:pt idx="922">
                  <c:v>1.8133154729279517E-2</c:v>
                </c:pt>
                <c:pt idx="923">
                  <c:v>1.6234487521836018E-2</c:v>
                </c:pt>
                <c:pt idx="924">
                  <c:v>1.6494402436874663E-2</c:v>
                </c:pt>
                <c:pt idx="925">
                  <c:v>1.6088605610222136E-2</c:v>
                </c:pt>
                <c:pt idx="926">
                  <c:v>1.2513415818852106E-2</c:v>
                </c:pt>
                <c:pt idx="927">
                  <c:v>1.3095053698976147E-2</c:v>
                </c:pt>
                <c:pt idx="928">
                  <c:v>1.2667948572800561E-2</c:v>
                </c:pt>
                <c:pt idx="929">
                  <c:v>1.3804883823931698E-2</c:v>
                </c:pt>
                <c:pt idx="930">
                  <c:v>1.5413996836170072E-2</c:v>
                </c:pt>
                <c:pt idx="931">
                  <c:v>1.0585634791116662E-2</c:v>
                </c:pt>
                <c:pt idx="932">
                  <c:v>1.1262911071076487E-2</c:v>
                </c:pt>
                <c:pt idx="933">
                  <c:v>7.4689040136036739E-3</c:v>
                </c:pt>
                <c:pt idx="934">
                  <c:v>8.7849977808968863E-3</c:v>
                </c:pt>
                <c:pt idx="935">
                  <c:v>9.2443730953510952E-3</c:v>
                </c:pt>
                <c:pt idx="936">
                  <c:v>5.4993405602291072E-3</c:v>
                </c:pt>
                <c:pt idx="937">
                  <c:v>4.1242297405103597E-3</c:v>
                </c:pt>
                <c:pt idx="938">
                  <c:v>4.9584202421639745E-3</c:v>
                </c:pt>
                <c:pt idx="939">
                  <c:v>4.2976699789105304E-3</c:v>
                </c:pt>
                <c:pt idx="940">
                  <c:v>6.4413848863782448E-3</c:v>
                </c:pt>
                <c:pt idx="941">
                  <c:v>5.8942649392689688E-3</c:v>
                </c:pt>
                <c:pt idx="942">
                  <c:v>7.1190719138452454E-3</c:v>
                </c:pt>
                <c:pt idx="943">
                  <c:v>5.7566178139857871E-3</c:v>
                </c:pt>
                <c:pt idx="944">
                  <c:v>6.6301486678989122E-3</c:v>
                </c:pt>
                <c:pt idx="945">
                  <c:v>9.9426241030083733E-3</c:v>
                </c:pt>
                <c:pt idx="946">
                  <c:v>9.3548326208833001E-3</c:v>
                </c:pt>
                <c:pt idx="947">
                  <c:v>1.5206901108541776E-2</c:v>
                </c:pt>
                <c:pt idx="948">
                  <c:v>1.4531821270677982E-2</c:v>
                </c:pt>
                <c:pt idx="949">
                  <c:v>1.8235947103562779E-2</c:v>
                </c:pt>
                <c:pt idx="950">
                  <c:v>1.301335171473522E-2</c:v>
                </c:pt>
                <c:pt idx="951">
                  <c:v>9.972742670574377E-3</c:v>
                </c:pt>
                <c:pt idx="952">
                  <c:v>1.3373577407629001E-2</c:v>
                </c:pt>
                <c:pt idx="953">
                  <c:v>1.553953664162913E-2</c:v>
                </c:pt>
                <c:pt idx="954">
                  <c:v>1.9117681776655394E-2</c:v>
                </c:pt>
                <c:pt idx="955">
                  <c:v>1.4629371498382272E-2</c:v>
                </c:pt>
                <c:pt idx="956">
                  <c:v>1.5311501582302765E-2</c:v>
                </c:pt>
                <c:pt idx="957">
                  <c:v>1.7132542247969538E-2</c:v>
                </c:pt>
                <c:pt idx="958">
                  <c:v>1.4203579202361651E-2</c:v>
                </c:pt>
                <c:pt idx="959">
                  <c:v>1.6856543932863809E-2</c:v>
                </c:pt>
                <c:pt idx="960">
                  <c:v>1.6768397767562997E-2</c:v>
                </c:pt>
                <c:pt idx="961">
                  <c:v>1.1511550250532023E-2</c:v>
                </c:pt>
                <c:pt idx="962">
                  <c:v>1.0071793069897229E-2</c:v>
                </c:pt>
                <c:pt idx="963">
                  <c:v>1.0025300872335665E-2</c:v>
                </c:pt>
                <c:pt idx="964">
                  <c:v>9.0841622802549336E-3</c:v>
                </c:pt>
                <c:pt idx="965">
                  <c:v>8.2028327867244861E-3</c:v>
                </c:pt>
                <c:pt idx="966">
                  <c:v>5.6558817481143081E-3</c:v>
                </c:pt>
                <c:pt idx="967">
                  <c:v>8.3390639129699781E-3</c:v>
                </c:pt>
                <c:pt idx="968">
                  <c:v>9.5103296176835602E-3</c:v>
                </c:pt>
                <c:pt idx="969">
                  <c:v>9.0487683600761048E-3</c:v>
                </c:pt>
                <c:pt idx="970">
                  <c:v>1.0006968821705693E-2</c:v>
                </c:pt>
                <c:pt idx="971">
                  <c:v>1.4021774468302264E-2</c:v>
                </c:pt>
                <c:pt idx="972">
                  <c:v>1.2633256482075339E-2</c:v>
                </c:pt>
                <c:pt idx="973">
                  <c:v>1.3765459161450945E-2</c:v>
                </c:pt>
                <c:pt idx="974">
                  <c:v>1.915740343242877E-2</c:v>
                </c:pt>
                <c:pt idx="975">
                  <c:v>2.0470422354976838E-2</c:v>
                </c:pt>
                <c:pt idx="976">
                  <c:v>2.0499156380434785E-2</c:v>
                </c:pt>
                <c:pt idx="977">
                  <c:v>1.7524408158838996E-2</c:v>
                </c:pt>
                <c:pt idx="978">
                  <c:v>1.5983834552999874E-2</c:v>
                </c:pt>
                <c:pt idx="979">
                  <c:v>1.374363579004286E-2</c:v>
                </c:pt>
                <c:pt idx="980">
                  <c:v>6.1833245257475336E-3</c:v>
                </c:pt>
                <c:pt idx="981">
                  <c:v>3.9894782596320627E-3</c:v>
                </c:pt>
                <c:pt idx="982">
                  <c:v>1.456930390738017E-3</c:v>
                </c:pt>
                <c:pt idx="983">
                  <c:v>2.0334454870308523E-3</c:v>
                </c:pt>
                <c:pt idx="984">
                  <c:v>1.2208160990033604E-3</c:v>
                </c:pt>
                <c:pt idx="985">
                  <c:v>5.1121235337072057E-3</c:v>
                </c:pt>
                <c:pt idx="986">
                  <c:v>1.8696165052037878E-3</c:v>
                </c:pt>
                <c:pt idx="987">
                  <c:v>5.8770949834435282E-3</c:v>
                </c:pt>
                <c:pt idx="988">
                  <c:v>2.4211486954409016E-3</c:v>
                </c:pt>
                <c:pt idx="989">
                  <c:v>4.3770686324176283E-3</c:v>
                </c:pt>
                <c:pt idx="990">
                  <c:v>3.1176913860853591E-3</c:v>
                </c:pt>
                <c:pt idx="991">
                  <c:v>6.0238713781671062E-3</c:v>
                </c:pt>
                <c:pt idx="992">
                  <c:v>3.6806438208009788E-3</c:v>
                </c:pt>
                <c:pt idx="993">
                  <c:v>6.7233870473596916E-3</c:v>
                </c:pt>
                <c:pt idx="994">
                  <c:v>3.3831966801622076E-3</c:v>
                </c:pt>
                <c:pt idx="995">
                  <c:v>4.4552437989632872E-3</c:v>
                </c:pt>
                <c:pt idx="996">
                  <c:v>3.7990209356488364E-3</c:v>
                </c:pt>
                <c:pt idx="997">
                  <c:v>4.8023128076533864E-3</c:v>
                </c:pt>
                <c:pt idx="998">
                  <c:v>2.9716393413933562E-3</c:v>
                </c:pt>
                <c:pt idx="999">
                  <c:v>4.5697518076794315E-3</c:v>
                </c:pt>
                <c:pt idx="1000">
                  <c:v>5.1970886304050674E-3</c:v>
                </c:pt>
                <c:pt idx="1001">
                  <c:v>7.2143297033188756E-3</c:v>
                </c:pt>
                <c:pt idx="1002">
                  <c:v>4.5007575741423181E-3</c:v>
                </c:pt>
                <c:pt idx="1003">
                  <c:v>3.3854390332033199E-3</c:v>
                </c:pt>
                <c:pt idx="1004">
                  <c:v>2.7909316989816555E-3</c:v>
                </c:pt>
                <c:pt idx="1005">
                  <c:v>3.8906353133147343E-3</c:v>
                </c:pt>
                <c:pt idx="1006">
                  <c:v>6.6649685292336962E-3</c:v>
                </c:pt>
                <c:pt idx="1007">
                  <c:v>7.7630606949480154E-3</c:v>
                </c:pt>
                <c:pt idx="1008">
                  <c:v>5.931727673106825E-3</c:v>
                </c:pt>
                <c:pt idx="1009">
                  <c:v>7.235444910698983E-3</c:v>
                </c:pt>
                <c:pt idx="1010">
                  <c:v>5.7049565580182615E-3</c:v>
                </c:pt>
                <c:pt idx="1011">
                  <c:v>1.0378806223143185E-2</c:v>
                </c:pt>
                <c:pt idx="1012">
                  <c:v>7.7913641620805888E-3</c:v>
                </c:pt>
                <c:pt idx="1013">
                  <c:v>7.0242867470440727E-3</c:v>
                </c:pt>
                <c:pt idx="1014">
                  <c:v>9.6143643951833047E-3</c:v>
                </c:pt>
                <c:pt idx="1015">
                  <c:v>8.1704443902998938E-3</c:v>
                </c:pt>
                <c:pt idx="1016">
                  <c:v>1.1998238067884085E-2</c:v>
                </c:pt>
                <c:pt idx="1017">
                  <c:v>1.2531484683522593E-2</c:v>
                </c:pt>
                <c:pt idx="1018">
                  <c:v>1.5937155949931083E-2</c:v>
                </c:pt>
                <c:pt idx="1019">
                  <c:v>1.6481465621900983E-2</c:v>
                </c:pt>
                <c:pt idx="1020">
                  <c:v>1.1202732317008602E-2</c:v>
                </c:pt>
                <c:pt idx="1021">
                  <c:v>1.6735856288972773E-2</c:v>
                </c:pt>
                <c:pt idx="1022">
                  <c:v>1.4072815431242433E-2</c:v>
                </c:pt>
                <c:pt idx="1023">
                  <c:v>1.5269044394128305E-2</c:v>
                </c:pt>
                <c:pt idx="1024">
                  <c:v>1.4782837510867584E-2</c:v>
                </c:pt>
                <c:pt idx="1025">
                  <c:v>1.9016655956937661E-2</c:v>
                </c:pt>
                <c:pt idx="1026">
                  <c:v>1.7841580109540532E-2</c:v>
                </c:pt>
                <c:pt idx="1027">
                  <c:v>1.93100388344776E-2</c:v>
                </c:pt>
                <c:pt idx="1028">
                  <c:v>1.9627833836521225E-2</c:v>
                </c:pt>
                <c:pt idx="1029">
                  <c:v>2.066665449988616E-2</c:v>
                </c:pt>
                <c:pt idx="1030">
                  <c:v>1.8788710503078721E-2</c:v>
                </c:pt>
                <c:pt idx="1031">
                  <c:v>2.6457538239192242E-2</c:v>
                </c:pt>
                <c:pt idx="1032">
                  <c:v>2.3769951179673541E-2</c:v>
                </c:pt>
                <c:pt idx="1033">
                  <c:v>2.7134046232203137E-2</c:v>
                </c:pt>
                <c:pt idx="1034">
                  <c:v>2.7991855629733487E-2</c:v>
                </c:pt>
                <c:pt idx="1035">
                  <c:v>2.989267689697056E-2</c:v>
                </c:pt>
                <c:pt idx="1036">
                  <c:v>3.3053088378887326E-2</c:v>
                </c:pt>
                <c:pt idx="1037">
                  <c:v>3.7576963777170638E-2</c:v>
                </c:pt>
                <c:pt idx="1038">
                  <c:v>4.4743712017716916E-2</c:v>
                </c:pt>
                <c:pt idx="1039">
                  <c:v>4.6517722163666467E-2</c:v>
                </c:pt>
                <c:pt idx="1040">
                  <c:v>4.5496792153547481E-2</c:v>
                </c:pt>
                <c:pt idx="1041">
                  <c:v>5.3798216161737335E-2</c:v>
                </c:pt>
                <c:pt idx="1042">
                  <c:v>5.5598671786944866E-2</c:v>
                </c:pt>
                <c:pt idx="1043">
                  <c:v>4.9839733960996786E-2</c:v>
                </c:pt>
                <c:pt idx="1044">
                  <c:v>5.3331302674187994E-2</c:v>
                </c:pt>
                <c:pt idx="1045">
                  <c:v>5.2072188804362332E-2</c:v>
                </c:pt>
                <c:pt idx="1046">
                  <c:v>4.5832071379552412E-2</c:v>
                </c:pt>
                <c:pt idx="1047">
                  <c:v>3.6848677034627401E-2</c:v>
                </c:pt>
                <c:pt idx="1048">
                  <c:v>2.9833356802845542E-2</c:v>
                </c:pt>
                <c:pt idx="1049">
                  <c:v>2.977789372359833E-2</c:v>
                </c:pt>
                <c:pt idx="1050">
                  <c:v>2.4188683918081984E-2</c:v>
                </c:pt>
                <c:pt idx="1051">
                  <c:v>2.7958255044466643E-2</c:v>
                </c:pt>
                <c:pt idx="1052">
                  <c:v>2.0833494723037877E-2</c:v>
                </c:pt>
                <c:pt idx="1053">
                  <c:v>1.9267009929999964E-2</c:v>
                </c:pt>
                <c:pt idx="1054">
                  <c:v>1.4832521334088239E-2</c:v>
                </c:pt>
                <c:pt idx="1055">
                  <c:v>1.3201333315576621E-2</c:v>
                </c:pt>
                <c:pt idx="1056">
                  <c:v>1.1527003534503918E-2</c:v>
                </c:pt>
                <c:pt idx="1057">
                  <c:v>1.4533440496787434E-2</c:v>
                </c:pt>
                <c:pt idx="1058">
                  <c:v>1.2836831658042135E-2</c:v>
                </c:pt>
                <c:pt idx="1059">
                  <c:v>1.2246610309439743E-2</c:v>
                </c:pt>
                <c:pt idx="1060">
                  <c:v>1.1827621437719349E-2</c:v>
                </c:pt>
                <c:pt idx="1061">
                  <c:v>1.1391910009549231E-2</c:v>
                </c:pt>
                <c:pt idx="1062">
                  <c:v>1.1109902296755248E-2</c:v>
                </c:pt>
                <c:pt idx="1063">
                  <c:v>1.1389447861496047E-2</c:v>
                </c:pt>
                <c:pt idx="1064">
                  <c:v>9.510700171875967E-3</c:v>
                </c:pt>
                <c:pt idx="1065">
                  <c:v>1.5575963113918113E-2</c:v>
                </c:pt>
                <c:pt idx="1066">
                  <c:v>1.7894055681991806E-2</c:v>
                </c:pt>
                <c:pt idx="1067">
                  <c:v>1.8369835635495321E-2</c:v>
                </c:pt>
                <c:pt idx="1068">
                  <c:v>1.5238805727200525E-2</c:v>
                </c:pt>
                <c:pt idx="1069">
                  <c:v>1.2413542025817301E-2</c:v>
                </c:pt>
                <c:pt idx="1070">
                  <c:v>2.7871498519054547E-2</c:v>
                </c:pt>
                <c:pt idx="1071">
                  <c:v>2.7464105847961155E-2</c:v>
                </c:pt>
                <c:pt idx="1072">
                  <c:v>3.8230857483098693E-2</c:v>
                </c:pt>
                <c:pt idx="1073">
                  <c:v>4.6637773252186467E-2</c:v>
                </c:pt>
                <c:pt idx="1074">
                  <c:v>5.3981668913655564E-2</c:v>
                </c:pt>
                <c:pt idx="1075">
                  <c:v>4.0462950170839534E-2</c:v>
                </c:pt>
                <c:pt idx="1076">
                  <c:v>6.0628715407169305E-2</c:v>
                </c:pt>
                <c:pt idx="1077">
                  <c:v>5.7844923481062474E-2</c:v>
                </c:pt>
                <c:pt idx="1078">
                  <c:v>5.8747659248407885E-2</c:v>
                </c:pt>
                <c:pt idx="1079">
                  <c:v>5.6799581411752571E-2</c:v>
                </c:pt>
                <c:pt idx="1080">
                  <c:v>5.7676225789644493E-2</c:v>
                </c:pt>
                <c:pt idx="1081">
                  <c:v>6.470010132233496E-2</c:v>
                </c:pt>
                <c:pt idx="1082">
                  <c:v>7.863432883550843E-2</c:v>
                </c:pt>
                <c:pt idx="1083">
                  <c:v>7.7651832687059011E-2</c:v>
                </c:pt>
                <c:pt idx="1084">
                  <c:v>6.8082522321765052E-2</c:v>
                </c:pt>
                <c:pt idx="1085">
                  <c:v>6.3865744290680884E-2</c:v>
                </c:pt>
                <c:pt idx="1086">
                  <c:v>6.3584615224565433E-2</c:v>
                </c:pt>
                <c:pt idx="1087">
                  <c:v>5.831859132018051E-2</c:v>
                </c:pt>
                <c:pt idx="1088">
                  <c:v>4.671802959929032E-2</c:v>
                </c:pt>
                <c:pt idx="1089">
                  <c:v>4.4252164729631588E-2</c:v>
                </c:pt>
                <c:pt idx="1090">
                  <c:v>3.2477481686270876E-2</c:v>
                </c:pt>
                <c:pt idx="1091">
                  <c:v>4.2740252758333215E-2</c:v>
                </c:pt>
                <c:pt idx="1092">
                  <c:v>3.3729292577519311E-2</c:v>
                </c:pt>
                <c:pt idx="1093">
                  <c:v>2.8187533932527712E-2</c:v>
                </c:pt>
                <c:pt idx="1094">
                  <c:v>3.8056474768890847E-2</c:v>
                </c:pt>
                <c:pt idx="1095">
                  <c:v>2.669840178242644E-2</c:v>
                </c:pt>
                <c:pt idx="1096">
                  <c:v>2.6368108139841581E-2</c:v>
                </c:pt>
                <c:pt idx="1097">
                  <c:v>3.174391508026924E-2</c:v>
                </c:pt>
                <c:pt idx="1098">
                  <c:v>3.2161203078554183E-2</c:v>
                </c:pt>
                <c:pt idx="1099">
                  <c:v>3.1601594721803822E-2</c:v>
                </c:pt>
                <c:pt idx="1100">
                  <c:v>2.654553933596384E-2</c:v>
                </c:pt>
                <c:pt idx="1101">
                  <c:v>2.951677037631394E-2</c:v>
                </c:pt>
                <c:pt idx="1102">
                  <c:v>1.8917340545957416E-2</c:v>
                </c:pt>
                <c:pt idx="1103">
                  <c:v>2.8619347429176076E-2</c:v>
                </c:pt>
                <c:pt idx="1104">
                  <c:v>6.2746205176924419E-2</c:v>
                </c:pt>
                <c:pt idx="1105">
                  <c:v>6.6430773489628364E-2</c:v>
                </c:pt>
                <c:pt idx="1106">
                  <c:v>6.1824976034043258E-2</c:v>
                </c:pt>
                <c:pt idx="1107">
                  <c:v>6.1149736289771987E-2</c:v>
                </c:pt>
                <c:pt idx="1108">
                  <c:v>5.3062295423163118E-2</c:v>
                </c:pt>
                <c:pt idx="1109">
                  <c:v>4.2989918391967578E-2</c:v>
                </c:pt>
                <c:pt idx="1110">
                  <c:v>3.7859701530401246E-2</c:v>
                </c:pt>
                <c:pt idx="1111">
                  <c:v>4.4511569218237228E-2</c:v>
                </c:pt>
                <c:pt idx="1112">
                  <c:v>4.0102418992811736E-2</c:v>
                </c:pt>
                <c:pt idx="1113">
                  <c:v>3.6385326044998764E-2</c:v>
                </c:pt>
                <c:pt idx="1114">
                  <c:v>3.9453946423581812E-2</c:v>
                </c:pt>
                <c:pt idx="1115">
                  <c:v>4.4484420365733177E-2</c:v>
                </c:pt>
                <c:pt idx="1116">
                  <c:v>5.1719716070386751E-2</c:v>
                </c:pt>
                <c:pt idx="1117">
                  <c:v>5.2194184654831055E-2</c:v>
                </c:pt>
                <c:pt idx="1118">
                  <c:v>5.8014484527121268E-2</c:v>
                </c:pt>
                <c:pt idx="1119">
                  <c:v>5.6444113417690317E-2</c:v>
                </c:pt>
                <c:pt idx="1120">
                  <c:v>5.2508613223335915E-2</c:v>
                </c:pt>
                <c:pt idx="1121">
                  <c:v>5.6212543745849906E-2</c:v>
                </c:pt>
                <c:pt idx="1122">
                  <c:v>6.207409794585176E-2</c:v>
                </c:pt>
                <c:pt idx="1123">
                  <c:v>5.9126522394652194E-2</c:v>
                </c:pt>
                <c:pt idx="1124">
                  <c:v>7.1668971994663669E-2</c:v>
                </c:pt>
                <c:pt idx="1125">
                  <c:v>7.043944335005993E-2</c:v>
                </c:pt>
                <c:pt idx="1126">
                  <c:v>7.1304305577724547E-2</c:v>
                </c:pt>
                <c:pt idx="1127">
                  <c:v>7.4405533334612431E-2</c:v>
                </c:pt>
                <c:pt idx="1128">
                  <c:v>7.4405501030920015E-2</c:v>
                </c:pt>
                <c:pt idx="1129">
                  <c:v>7.0623351461466755E-2</c:v>
                </c:pt>
                <c:pt idx="1130">
                  <c:v>7.1119901270433855E-2</c:v>
                </c:pt>
                <c:pt idx="1131">
                  <c:v>7.2164422062776096E-2</c:v>
                </c:pt>
                <c:pt idx="1132">
                  <c:v>6.2639130432820614E-2</c:v>
                </c:pt>
                <c:pt idx="1133">
                  <c:v>6.7738773656288956E-2</c:v>
                </c:pt>
                <c:pt idx="1134">
                  <c:v>7.0996817164873785E-2</c:v>
                </c:pt>
                <c:pt idx="1135">
                  <c:v>7.2549382668732884E-2</c:v>
                </c:pt>
                <c:pt idx="1136">
                  <c:v>7.1603300305084119E-2</c:v>
                </c:pt>
                <c:pt idx="1137">
                  <c:v>7.4675161247489213E-2</c:v>
                </c:pt>
                <c:pt idx="1138">
                  <c:v>5.934608304301791E-2</c:v>
                </c:pt>
                <c:pt idx="1139">
                  <c:v>6.2538814420625755E-2</c:v>
                </c:pt>
                <c:pt idx="1140">
                  <c:v>5.5665223977525068E-2</c:v>
                </c:pt>
                <c:pt idx="1141">
                  <c:v>4.9182554793534901E-2</c:v>
                </c:pt>
                <c:pt idx="1142">
                  <c:v>4.7022099895711045E-2</c:v>
                </c:pt>
                <c:pt idx="1143">
                  <c:v>4.5534148320352609E-2</c:v>
                </c:pt>
                <c:pt idx="1144">
                  <c:v>4.4957302128446973E-2</c:v>
                </c:pt>
                <c:pt idx="1145">
                  <c:v>4.7694310038935372E-2</c:v>
                </c:pt>
                <c:pt idx="1146">
                  <c:v>4.2805690112846614E-2</c:v>
                </c:pt>
                <c:pt idx="1147">
                  <c:v>4.3457421794438053E-2</c:v>
                </c:pt>
                <c:pt idx="1148">
                  <c:v>4.2409396488389907E-2</c:v>
                </c:pt>
                <c:pt idx="1149">
                  <c:v>3.9898649873099816E-2</c:v>
                </c:pt>
                <c:pt idx="1150">
                  <c:v>3.425879244930935E-2</c:v>
                </c:pt>
                <c:pt idx="1151">
                  <c:v>3.3321431246734784E-2</c:v>
                </c:pt>
                <c:pt idx="1152">
                  <c:v>3.294777130609991E-2</c:v>
                </c:pt>
                <c:pt idx="1153">
                  <c:v>3.6089398848314358E-2</c:v>
                </c:pt>
                <c:pt idx="1154">
                  <c:v>3.9028173821178062E-2</c:v>
                </c:pt>
                <c:pt idx="1155">
                  <c:v>3.1512465036166372E-2</c:v>
                </c:pt>
                <c:pt idx="1156">
                  <c:v>3.1415500140296544E-2</c:v>
                </c:pt>
                <c:pt idx="1157">
                  <c:v>2.1548816887414491E-2</c:v>
                </c:pt>
                <c:pt idx="1158">
                  <c:v>9.1284008961976717E-3</c:v>
                </c:pt>
                <c:pt idx="1159">
                  <c:v>5.9892629081400254E-3</c:v>
                </c:pt>
                <c:pt idx="1160">
                  <c:v>4.0540407589224068E-3</c:v>
                </c:pt>
                <c:pt idx="1161">
                  <c:v>6.7334069314672991E-3</c:v>
                </c:pt>
                <c:pt idx="1162">
                  <c:v>9.2821961197831222E-3</c:v>
                </c:pt>
                <c:pt idx="1163">
                  <c:v>1.0418715652025375E-2</c:v>
                </c:pt>
                <c:pt idx="1164">
                  <c:v>1.465529089818887E-2</c:v>
                </c:pt>
                <c:pt idx="1165">
                  <c:v>1.7342068047080758E-2</c:v>
                </c:pt>
                <c:pt idx="1166">
                  <c:v>1.7190537164691135E-2</c:v>
                </c:pt>
                <c:pt idx="1167">
                  <c:v>2.0596669891258277E-2</c:v>
                </c:pt>
                <c:pt idx="1168">
                  <c:v>1.6677825631932947E-2</c:v>
                </c:pt>
                <c:pt idx="1169">
                  <c:v>1.7172115232441627E-2</c:v>
                </c:pt>
                <c:pt idx="1170">
                  <c:v>1.6779818866335502E-2</c:v>
                </c:pt>
                <c:pt idx="1171">
                  <c:v>1.0222309581371625E-2</c:v>
                </c:pt>
                <c:pt idx="1172">
                  <c:v>8.6977222832163234E-3</c:v>
                </c:pt>
                <c:pt idx="1173">
                  <c:v>6.986937945916644E-3</c:v>
                </c:pt>
                <c:pt idx="1174">
                  <c:v>6.9776694101039193E-3</c:v>
                </c:pt>
                <c:pt idx="1175">
                  <c:v>7.065898761175045E-3</c:v>
                </c:pt>
                <c:pt idx="1176">
                  <c:v>4.5541120408223862E-3</c:v>
                </c:pt>
                <c:pt idx="1177">
                  <c:v>4.9244342764788911E-3</c:v>
                </c:pt>
                <c:pt idx="1178">
                  <c:v>3.5485391470894091E-3</c:v>
                </c:pt>
                <c:pt idx="1179">
                  <c:v>3.193318556073525E-3</c:v>
                </c:pt>
                <c:pt idx="1180">
                  <c:v>8.5050008110795737E-3</c:v>
                </c:pt>
                <c:pt idx="1181">
                  <c:v>1.0345970072185993E-2</c:v>
                </c:pt>
                <c:pt idx="1182">
                  <c:v>1.0530859854798843E-2</c:v>
                </c:pt>
                <c:pt idx="1183">
                  <c:v>9.9773281516779902E-3</c:v>
                </c:pt>
                <c:pt idx="1184">
                  <c:v>1.1417072181723128E-2</c:v>
                </c:pt>
                <c:pt idx="1185">
                  <c:v>8.6859920505042137E-3</c:v>
                </c:pt>
                <c:pt idx="1186">
                  <c:v>7.5742156277159153E-3</c:v>
                </c:pt>
                <c:pt idx="1187">
                  <c:v>7.7234490783741E-3</c:v>
                </c:pt>
                <c:pt idx="1188">
                  <c:v>5.6699910314341141E-3</c:v>
                </c:pt>
                <c:pt idx="1189">
                  <c:v>7.2499900424075475E-3</c:v>
                </c:pt>
                <c:pt idx="1190">
                  <c:v>7.1135597566505601E-3</c:v>
                </c:pt>
                <c:pt idx="1191">
                  <c:v>5.8750630882322564E-3</c:v>
                </c:pt>
                <c:pt idx="1192">
                  <c:v>7.9571417665607741E-3</c:v>
                </c:pt>
                <c:pt idx="1193">
                  <c:v>6.5344011215620586E-3</c:v>
                </c:pt>
                <c:pt idx="1194">
                  <c:v>7.8080736607018461E-3</c:v>
                </c:pt>
                <c:pt idx="1195">
                  <c:v>8.1724381609102874E-3</c:v>
                </c:pt>
                <c:pt idx="1196">
                  <c:v>9.2091693827022706E-3</c:v>
                </c:pt>
                <c:pt idx="1197">
                  <c:v>1.175630963584518E-2</c:v>
                </c:pt>
                <c:pt idx="1198">
                  <c:v>1.0056782585838878E-2</c:v>
                </c:pt>
                <c:pt idx="1199">
                  <c:v>7.6663112880640313E-3</c:v>
                </c:pt>
                <c:pt idx="1200">
                  <c:v>6.3176376277025107E-3</c:v>
                </c:pt>
                <c:pt idx="1201">
                  <c:v>4.5161665600467835E-3</c:v>
                </c:pt>
                <c:pt idx="1202">
                  <c:v>4.9518510346348889E-3</c:v>
                </c:pt>
                <c:pt idx="1203">
                  <c:v>6.5918395904288E-3</c:v>
                </c:pt>
                <c:pt idx="1204">
                  <c:v>4.2392816604285479E-3</c:v>
                </c:pt>
                <c:pt idx="1205">
                  <c:v>5.0950032902971594E-3</c:v>
                </c:pt>
                <c:pt idx="1206">
                  <c:v>4.3168797517274971E-3</c:v>
                </c:pt>
                <c:pt idx="1207">
                  <c:v>5.0393785518331544E-3</c:v>
                </c:pt>
                <c:pt idx="1208">
                  <c:v>4.7598326740141113E-3</c:v>
                </c:pt>
                <c:pt idx="1209">
                  <c:v>5.731851706939549E-3</c:v>
                </c:pt>
                <c:pt idx="1210">
                  <c:v>7.691439202208019E-3</c:v>
                </c:pt>
                <c:pt idx="1211">
                  <c:v>8.4600142748843792E-3</c:v>
                </c:pt>
                <c:pt idx="1212">
                  <c:v>9.2317933732569551E-3</c:v>
                </c:pt>
                <c:pt idx="1213">
                  <c:v>8.7536434784883585E-3</c:v>
                </c:pt>
                <c:pt idx="1214">
                  <c:v>9.1666790232746171E-3</c:v>
                </c:pt>
                <c:pt idx="1215">
                  <c:v>1.1533113547886142E-2</c:v>
                </c:pt>
                <c:pt idx="1216">
                  <c:v>9.7664451623504806E-3</c:v>
                </c:pt>
                <c:pt idx="1217">
                  <c:v>1.0308948954017891E-2</c:v>
                </c:pt>
                <c:pt idx="1218">
                  <c:v>1.2529534640753893E-2</c:v>
                </c:pt>
                <c:pt idx="1219">
                  <c:v>1.3097779123143312E-2</c:v>
                </c:pt>
                <c:pt idx="1220">
                  <c:v>1.0471069848570033E-2</c:v>
                </c:pt>
                <c:pt idx="1221">
                  <c:v>1.224412813429653E-2</c:v>
                </c:pt>
                <c:pt idx="1222">
                  <c:v>1.2513932138508752E-2</c:v>
                </c:pt>
                <c:pt idx="1223">
                  <c:v>1.1742397332871937E-2</c:v>
                </c:pt>
                <c:pt idx="1224">
                  <c:v>9.8007269958337549E-3</c:v>
                </c:pt>
                <c:pt idx="1225">
                  <c:v>8.6340640395341419E-3</c:v>
                </c:pt>
                <c:pt idx="1226">
                  <c:v>1.0299022802386992E-2</c:v>
                </c:pt>
                <c:pt idx="1227">
                  <c:v>9.017686206093169E-3</c:v>
                </c:pt>
                <c:pt idx="1228">
                  <c:v>1.0907490115817304E-2</c:v>
                </c:pt>
                <c:pt idx="1229">
                  <c:v>1.1500587319208321E-2</c:v>
                </c:pt>
                <c:pt idx="1230">
                  <c:v>1.1871612958508197E-2</c:v>
                </c:pt>
                <c:pt idx="1231">
                  <c:v>1.3157893177594098E-2</c:v>
                </c:pt>
                <c:pt idx="1232">
                  <c:v>1.2967449753547492E-2</c:v>
                </c:pt>
                <c:pt idx="1233">
                  <c:v>1.2282690294625292E-2</c:v>
                </c:pt>
                <c:pt idx="1234">
                  <c:v>1.663433191283728E-2</c:v>
                </c:pt>
                <c:pt idx="1235">
                  <c:v>1.4366341673133796E-2</c:v>
                </c:pt>
                <c:pt idx="1236">
                  <c:v>1.6392846840676916E-2</c:v>
                </c:pt>
                <c:pt idx="1237">
                  <c:v>1.8454669888347229E-2</c:v>
                </c:pt>
                <c:pt idx="1238">
                  <c:v>2.0778403203299406E-2</c:v>
                </c:pt>
                <c:pt idx="1239">
                  <c:v>2.5765875685111888E-2</c:v>
                </c:pt>
                <c:pt idx="1240">
                  <c:v>2.3620854061733094E-2</c:v>
                </c:pt>
                <c:pt idx="1241">
                  <c:v>2.2099447727402879E-2</c:v>
                </c:pt>
                <c:pt idx="1242">
                  <c:v>2.5092572729528549E-2</c:v>
                </c:pt>
                <c:pt idx="1243">
                  <c:v>2.3657272513086424E-2</c:v>
                </c:pt>
                <c:pt idx="1244">
                  <c:v>2.9698634843370333E-2</c:v>
                </c:pt>
                <c:pt idx="1245">
                  <c:v>2.874619528259598E-2</c:v>
                </c:pt>
                <c:pt idx="1246">
                  <c:v>3.1964377650460014E-2</c:v>
                </c:pt>
                <c:pt idx="1247">
                  <c:v>3.6752000754673268E-2</c:v>
                </c:pt>
                <c:pt idx="1248">
                  <c:v>3.5208770222798315E-2</c:v>
                </c:pt>
                <c:pt idx="1249">
                  <c:v>4.5726109612843513E-2</c:v>
                </c:pt>
                <c:pt idx="1250">
                  <c:v>4.2962336148200157E-2</c:v>
                </c:pt>
                <c:pt idx="1251">
                  <c:v>4.1494650042255853E-2</c:v>
                </c:pt>
                <c:pt idx="1252">
                  <c:v>3.8235039683179685E-2</c:v>
                </c:pt>
                <c:pt idx="1253">
                  <c:v>3.1309786434954155E-2</c:v>
                </c:pt>
                <c:pt idx="1254">
                  <c:v>2.2178991892453506E-2</c:v>
                </c:pt>
                <c:pt idx="1255">
                  <c:v>1.2430690141025514E-2</c:v>
                </c:pt>
                <c:pt idx="1256">
                  <c:v>1.0838231379614281E-2</c:v>
                </c:pt>
                <c:pt idx="1257">
                  <c:v>1.3686090353697883E-2</c:v>
                </c:pt>
                <c:pt idx="1258">
                  <c:v>1.4953618318803605E-2</c:v>
                </c:pt>
                <c:pt idx="1259">
                  <c:v>1.4205802256568756E-2</c:v>
                </c:pt>
                <c:pt idx="1260">
                  <c:v>1.2867637210765843E-2</c:v>
                </c:pt>
                <c:pt idx="1261">
                  <c:v>5.1682072679238352E-3</c:v>
                </c:pt>
                <c:pt idx="1262">
                  <c:v>5.1088932365453508E-3</c:v>
                </c:pt>
                <c:pt idx="1263">
                  <c:v>4.8352903784325977E-3</c:v>
                </c:pt>
                <c:pt idx="1264">
                  <c:v>5.843027366163437E-3</c:v>
                </c:pt>
                <c:pt idx="1265">
                  <c:v>7.792305333638257E-3</c:v>
                </c:pt>
                <c:pt idx="1266">
                  <c:v>6.0967397111944144E-3</c:v>
                </c:pt>
                <c:pt idx="1267">
                  <c:v>7.1032334931687294E-3</c:v>
                </c:pt>
                <c:pt idx="1268">
                  <c:v>1.0689428432227395E-2</c:v>
                </c:pt>
                <c:pt idx="1269">
                  <c:v>1.5674240558386131E-2</c:v>
                </c:pt>
                <c:pt idx="1270">
                  <c:v>1.5940576136174174E-2</c:v>
                </c:pt>
                <c:pt idx="1271">
                  <c:v>1.9768757353770441E-2</c:v>
                </c:pt>
                <c:pt idx="1272">
                  <c:v>2.5199255832771886E-2</c:v>
                </c:pt>
                <c:pt idx="1273">
                  <c:v>2.8556313965818578E-2</c:v>
                </c:pt>
                <c:pt idx="1274">
                  <c:v>3.5641769645169019E-2</c:v>
                </c:pt>
                <c:pt idx="1275">
                  <c:v>3.3457900708572214E-2</c:v>
                </c:pt>
                <c:pt idx="1276">
                  <c:v>4.4648975292665372E-2</c:v>
                </c:pt>
                <c:pt idx="1277">
                  <c:v>4.3241156196218558E-2</c:v>
                </c:pt>
                <c:pt idx="1278">
                  <c:v>5.214750496220133E-2</c:v>
                </c:pt>
                <c:pt idx="1279">
                  <c:v>4.9106569359160884E-2</c:v>
                </c:pt>
                <c:pt idx="1280">
                  <c:v>4.5612572216071533E-2</c:v>
                </c:pt>
                <c:pt idx="1281">
                  <c:v>3.9413331943132499E-2</c:v>
                </c:pt>
                <c:pt idx="1282">
                  <c:v>4.5004999414003946E-2</c:v>
                </c:pt>
                <c:pt idx="1283">
                  <c:v>3.4782195906197605E-2</c:v>
                </c:pt>
                <c:pt idx="1284">
                  <c:v>3.0796692693740003E-2</c:v>
                </c:pt>
                <c:pt idx="1285">
                  <c:v>4.0258244504417146E-2</c:v>
                </c:pt>
                <c:pt idx="1286">
                  <c:v>4.0427056545301154E-2</c:v>
                </c:pt>
                <c:pt idx="1287">
                  <c:v>3.8346000920312179E-2</c:v>
                </c:pt>
                <c:pt idx="1288">
                  <c:v>3.6612450051612976E-2</c:v>
                </c:pt>
                <c:pt idx="1289">
                  <c:v>2.7550657424146269E-2</c:v>
                </c:pt>
                <c:pt idx="1290">
                  <c:v>1.9998743677790448E-2</c:v>
                </c:pt>
                <c:pt idx="1291">
                  <c:v>1.5931277162317931E-2</c:v>
                </c:pt>
                <c:pt idx="1292">
                  <c:v>1.4048492187430444E-2</c:v>
                </c:pt>
                <c:pt idx="1293">
                  <c:v>1.169465715476364E-2</c:v>
                </c:pt>
                <c:pt idx="1294">
                  <c:v>1.1703744750405819E-2</c:v>
                </c:pt>
                <c:pt idx="1295">
                  <c:v>8.4689756282313022E-3</c:v>
                </c:pt>
                <c:pt idx="1296">
                  <c:v>1.1853877085778848E-2</c:v>
                </c:pt>
                <c:pt idx="1297">
                  <c:v>1.0354443412276247E-2</c:v>
                </c:pt>
                <c:pt idx="1298">
                  <c:v>1.1467547412151861E-2</c:v>
                </c:pt>
                <c:pt idx="1299">
                  <c:v>8.260544920974314E-3</c:v>
                </c:pt>
                <c:pt idx="1300">
                  <c:v>7.647198255604227E-3</c:v>
                </c:pt>
                <c:pt idx="1301">
                  <c:v>1.5797725145723289E-3</c:v>
                </c:pt>
                <c:pt idx="1302">
                  <c:v>3.7458198088458111E-3</c:v>
                </c:pt>
                <c:pt idx="1303">
                  <c:v>5.2089897098950106E-3</c:v>
                </c:pt>
                <c:pt idx="1304">
                  <c:v>1.6566391177583574E-3</c:v>
                </c:pt>
                <c:pt idx="1305">
                  <c:v>1.262266689927687E-3</c:v>
                </c:pt>
                <c:pt idx="1306">
                  <c:v>2.59190523483339E-3</c:v>
                </c:pt>
                <c:pt idx="1307">
                  <c:v>-2.6408158097002713E-4</c:v>
                </c:pt>
                <c:pt idx="1308">
                  <c:v>4.1614777296584867E-4</c:v>
                </c:pt>
                <c:pt idx="1309">
                  <c:v>9.1975898890904581E-4</c:v>
                </c:pt>
                <c:pt idx="1310">
                  <c:v>3.3622717382481097E-4</c:v>
                </c:pt>
                <c:pt idx="1311">
                  <c:v>1.8861012231779935E-3</c:v>
                </c:pt>
                <c:pt idx="1312">
                  <c:v>2.7618954894484465E-3</c:v>
                </c:pt>
                <c:pt idx="1313">
                  <c:v>4.9640710895672529E-4</c:v>
                </c:pt>
                <c:pt idx="1314">
                  <c:v>2.5911458518499764E-3</c:v>
                </c:pt>
                <c:pt idx="1315">
                  <c:v>4.4787516293400128E-3</c:v>
                </c:pt>
                <c:pt idx="1316">
                  <c:v>4.2737527079053034E-3</c:v>
                </c:pt>
                <c:pt idx="1317">
                  <c:v>5.8936395454176312E-3</c:v>
                </c:pt>
                <c:pt idx="1318">
                  <c:v>6.3164168299039139E-3</c:v>
                </c:pt>
                <c:pt idx="1319">
                  <c:v>6.6601714941805822E-3</c:v>
                </c:pt>
                <c:pt idx="1320">
                  <c:v>6.1437619358044159E-3</c:v>
                </c:pt>
                <c:pt idx="1321">
                  <c:v>8.1865574851021274E-3</c:v>
                </c:pt>
                <c:pt idx="1322">
                  <c:v>4.4523787592950659E-3</c:v>
                </c:pt>
                <c:pt idx="1323">
                  <c:v>8.3340434849376258E-3</c:v>
                </c:pt>
                <c:pt idx="1324">
                  <c:v>3.9496224434043695E-3</c:v>
                </c:pt>
                <c:pt idx="1325">
                  <c:v>3.4724156129551566E-3</c:v>
                </c:pt>
                <c:pt idx="1326">
                  <c:v>7.4275845704761486E-4</c:v>
                </c:pt>
                <c:pt idx="1327">
                  <c:v>2.0388992489147866E-3</c:v>
                </c:pt>
                <c:pt idx="1328">
                  <c:v>2.7306388696014304E-3</c:v>
                </c:pt>
                <c:pt idx="1329">
                  <c:v>3.0800340164328002E-3</c:v>
                </c:pt>
                <c:pt idx="1330">
                  <c:v>2.8699012967057704E-3</c:v>
                </c:pt>
                <c:pt idx="1331">
                  <c:v>2.4637527246264748E-3</c:v>
                </c:pt>
                <c:pt idx="1332">
                  <c:v>2.4112463838263792E-3</c:v>
                </c:pt>
                <c:pt idx="1333">
                  <c:v>3.2911871358356796E-3</c:v>
                </c:pt>
                <c:pt idx="1334">
                  <c:v>3.7691342903868222E-3</c:v>
                </c:pt>
                <c:pt idx="1335">
                  <c:v>2.8339723434641197E-3</c:v>
                </c:pt>
                <c:pt idx="1336">
                  <c:v>1.7824295874296551E-3</c:v>
                </c:pt>
                <c:pt idx="1337">
                  <c:v>3.5090156883513949E-3</c:v>
                </c:pt>
                <c:pt idx="1338">
                  <c:v>5.8110975678411789E-3</c:v>
                </c:pt>
                <c:pt idx="1339">
                  <c:v>5.1584618326700445E-3</c:v>
                </c:pt>
                <c:pt idx="1340">
                  <c:v>2.2262871106959905E-3</c:v>
                </c:pt>
                <c:pt idx="1341">
                  <c:v>2.9647442650945783E-3</c:v>
                </c:pt>
                <c:pt idx="1342">
                  <c:v>5.2934914686198781E-3</c:v>
                </c:pt>
                <c:pt idx="1343">
                  <c:v>7.301670320933585E-3</c:v>
                </c:pt>
                <c:pt idx="1344">
                  <c:v>8.4164738351530186E-3</c:v>
                </c:pt>
                <c:pt idx="1345">
                  <c:v>1.1467689019088964E-2</c:v>
                </c:pt>
                <c:pt idx="1346">
                  <c:v>1.0567780470215372E-2</c:v>
                </c:pt>
                <c:pt idx="1347">
                  <c:v>1.1004402365084563E-2</c:v>
                </c:pt>
                <c:pt idx="1348">
                  <c:v>8.5299776961134891E-3</c:v>
                </c:pt>
                <c:pt idx="1349">
                  <c:v>7.2874831870116622E-3</c:v>
                </c:pt>
                <c:pt idx="1350">
                  <c:v>7.0997554561470378E-3</c:v>
                </c:pt>
                <c:pt idx="1351">
                  <c:v>5.4751049863430417E-3</c:v>
                </c:pt>
                <c:pt idx="1352">
                  <c:v>4.8789406478974527E-3</c:v>
                </c:pt>
                <c:pt idx="1353">
                  <c:v>9.098405591886391E-3</c:v>
                </c:pt>
                <c:pt idx="1354">
                  <c:v>1.1489955321785202E-2</c:v>
                </c:pt>
                <c:pt idx="1355">
                  <c:v>1.0877526372480637E-2</c:v>
                </c:pt>
                <c:pt idx="1356">
                  <c:v>1.6379815020137804E-2</c:v>
                </c:pt>
                <c:pt idx="1357">
                  <c:v>8.7253776149429432E-3</c:v>
                </c:pt>
                <c:pt idx="1358">
                  <c:v>7.787493141886424E-3</c:v>
                </c:pt>
                <c:pt idx="1359">
                  <c:v>6.56081679490602E-3</c:v>
                </c:pt>
                <c:pt idx="1360">
                  <c:v>9.4093326305882061E-3</c:v>
                </c:pt>
                <c:pt idx="1361">
                  <c:v>1.1791289552201234E-2</c:v>
                </c:pt>
                <c:pt idx="1362">
                  <c:v>1.7854781040056285E-2</c:v>
                </c:pt>
                <c:pt idx="1363">
                  <c:v>1.5184736234437285E-2</c:v>
                </c:pt>
                <c:pt idx="1364">
                  <c:v>1.6541247121850507E-2</c:v>
                </c:pt>
                <c:pt idx="1365">
                  <c:v>1.4412149372227517E-2</c:v>
                </c:pt>
                <c:pt idx="1366">
                  <c:v>1.250133745811426E-2</c:v>
                </c:pt>
                <c:pt idx="1367">
                  <c:v>1.282506451492707E-2</c:v>
                </c:pt>
                <c:pt idx="1368">
                  <c:v>1.5174651852209913E-2</c:v>
                </c:pt>
                <c:pt idx="1369">
                  <c:v>1.640018276603657E-2</c:v>
                </c:pt>
                <c:pt idx="1370">
                  <c:v>1.4265183134192659E-2</c:v>
                </c:pt>
                <c:pt idx="1371">
                  <c:v>1.6922470769122979E-2</c:v>
                </c:pt>
                <c:pt idx="1372">
                  <c:v>1.8271950497619784E-2</c:v>
                </c:pt>
                <c:pt idx="1373">
                  <c:v>2.0798041211113564E-2</c:v>
                </c:pt>
                <c:pt idx="1374">
                  <c:v>2.0731954262835004E-2</c:v>
                </c:pt>
                <c:pt idx="1375">
                  <c:v>2.1143448663618006E-2</c:v>
                </c:pt>
                <c:pt idx="1376">
                  <c:v>1.9933547559926851E-2</c:v>
                </c:pt>
                <c:pt idx="1377">
                  <c:v>2.0930477242891009E-2</c:v>
                </c:pt>
                <c:pt idx="1378">
                  <c:v>1.9344869980511204E-2</c:v>
                </c:pt>
                <c:pt idx="1379">
                  <c:v>1.8779616564642391E-2</c:v>
                </c:pt>
                <c:pt idx="1380">
                  <c:v>2.0166352646092737E-2</c:v>
                </c:pt>
                <c:pt idx="1381">
                  <c:v>1.7751934183674548E-2</c:v>
                </c:pt>
                <c:pt idx="1382">
                  <c:v>1.9552195470031303E-2</c:v>
                </c:pt>
                <c:pt idx="1383">
                  <c:v>1.7905513054769426E-2</c:v>
                </c:pt>
                <c:pt idx="1384">
                  <c:v>1.7414093593367312E-2</c:v>
                </c:pt>
                <c:pt idx="1385">
                  <c:v>1.758715069342133E-2</c:v>
                </c:pt>
                <c:pt idx="1386">
                  <c:v>1.7257824116207878E-2</c:v>
                </c:pt>
                <c:pt idx="1387">
                  <c:v>1.533582915943929E-2</c:v>
                </c:pt>
                <c:pt idx="1388">
                  <c:v>1.9514779527661313E-2</c:v>
                </c:pt>
                <c:pt idx="1389">
                  <c:v>1.9802477568452326E-2</c:v>
                </c:pt>
                <c:pt idx="1390">
                  <c:v>1.6555924753878046E-2</c:v>
                </c:pt>
                <c:pt idx="1391">
                  <c:v>1.8652235934862666E-2</c:v>
                </c:pt>
                <c:pt idx="1392">
                  <c:v>1.9918790897570249E-2</c:v>
                </c:pt>
                <c:pt idx="1393">
                  <c:v>1.569055792681277E-2</c:v>
                </c:pt>
                <c:pt idx="1394">
                  <c:v>1.538930310820134E-2</c:v>
                </c:pt>
                <c:pt idx="1395">
                  <c:v>1.3359596689015618E-2</c:v>
                </c:pt>
                <c:pt idx="1396">
                  <c:v>1.599009178464433E-2</c:v>
                </c:pt>
                <c:pt idx="1397">
                  <c:v>1.2747063547980806E-2</c:v>
                </c:pt>
                <c:pt idx="1398">
                  <c:v>1.5976084837217054E-2</c:v>
                </c:pt>
                <c:pt idx="1399">
                  <c:v>1.7522695558080253E-2</c:v>
                </c:pt>
                <c:pt idx="1400">
                  <c:v>1.7850214880997514E-2</c:v>
                </c:pt>
                <c:pt idx="1401">
                  <c:v>1.7103337699965183E-2</c:v>
                </c:pt>
                <c:pt idx="1402">
                  <c:v>1.7707358782950031E-2</c:v>
                </c:pt>
                <c:pt idx="1403">
                  <c:v>1.6801353932761252E-2</c:v>
                </c:pt>
                <c:pt idx="1404">
                  <c:v>1.7729909510256575E-2</c:v>
                </c:pt>
                <c:pt idx="1405">
                  <c:v>1.2542547379138631E-2</c:v>
                </c:pt>
                <c:pt idx="1406">
                  <c:v>1.8275457270134878E-2</c:v>
                </c:pt>
                <c:pt idx="1407">
                  <c:v>1.927251182201322E-2</c:v>
                </c:pt>
                <c:pt idx="1408">
                  <c:v>2.3078871183592323E-2</c:v>
                </c:pt>
                <c:pt idx="1409">
                  <c:v>2.2640961712393548E-2</c:v>
                </c:pt>
                <c:pt idx="1410">
                  <c:v>1.7214021214386716E-2</c:v>
                </c:pt>
                <c:pt idx="1411">
                  <c:v>1.164064328261703E-2</c:v>
                </c:pt>
                <c:pt idx="1412">
                  <c:v>1.4202204868364187E-2</c:v>
                </c:pt>
                <c:pt idx="1413">
                  <c:v>1.2245165056522836E-2</c:v>
                </c:pt>
                <c:pt idx="1414">
                  <c:v>9.5557888591006144E-3</c:v>
                </c:pt>
                <c:pt idx="1415">
                  <c:v>8.1601227739074075E-3</c:v>
                </c:pt>
                <c:pt idx="1416">
                  <c:v>1.2727802254147901E-2</c:v>
                </c:pt>
                <c:pt idx="1417">
                  <c:v>1.1853069932442511E-2</c:v>
                </c:pt>
                <c:pt idx="1418">
                  <c:v>1.6961687487940042E-2</c:v>
                </c:pt>
                <c:pt idx="1419">
                  <c:v>1.3333931403171092E-2</c:v>
                </c:pt>
                <c:pt idx="1420">
                  <c:v>1.9260909482152998E-2</c:v>
                </c:pt>
                <c:pt idx="1421">
                  <c:v>2.1237363756384721E-2</c:v>
                </c:pt>
                <c:pt idx="1422">
                  <c:v>2.8343833459841872E-2</c:v>
                </c:pt>
                <c:pt idx="1423">
                  <c:v>2.4976560507931653E-2</c:v>
                </c:pt>
                <c:pt idx="1424">
                  <c:v>2.7084334378843892E-2</c:v>
                </c:pt>
                <c:pt idx="1425">
                  <c:v>2.7140068957519789E-2</c:v>
                </c:pt>
                <c:pt idx="1426">
                  <c:v>3.2905875117038422E-2</c:v>
                </c:pt>
                <c:pt idx="1427">
                  <c:v>3.6130660311520402E-2</c:v>
                </c:pt>
                <c:pt idx="1428">
                  <c:v>3.7577793238216278E-2</c:v>
                </c:pt>
                <c:pt idx="1429">
                  <c:v>3.613229096702579E-2</c:v>
                </c:pt>
                <c:pt idx="1430">
                  <c:v>4.1911627354863965E-2</c:v>
                </c:pt>
                <c:pt idx="1431">
                  <c:v>4.3510358885949695E-2</c:v>
                </c:pt>
                <c:pt idx="1432">
                  <c:v>4.488163531333645E-2</c:v>
                </c:pt>
                <c:pt idx="1433">
                  <c:v>4.1631411310638682E-2</c:v>
                </c:pt>
                <c:pt idx="1434">
                  <c:v>4.4097538290221033E-2</c:v>
                </c:pt>
                <c:pt idx="1435">
                  <c:v>4.0405712192924825E-2</c:v>
                </c:pt>
                <c:pt idx="1436">
                  <c:v>3.6792931605621554E-2</c:v>
                </c:pt>
                <c:pt idx="1437">
                  <c:v>3.9562850757234806E-2</c:v>
                </c:pt>
                <c:pt idx="1438">
                  <c:v>3.9892167058099948E-2</c:v>
                </c:pt>
                <c:pt idx="1439">
                  <c:v>4.1077774056748728E-2</c:v>
                </c:pt>
                <c:pt idx="1440">
                  <c:v>4.4206884078766599E-2</c:v>
                </c:pt>
                <c:pt idx="1441">
                  <c:v>4.5304934333238504E-2</c:v>
                </c:pt>
                <c:pt idx="1442">
                  <c:v>4.5578033501491262E-2</c:v>
                </c:pt>
                <c:pt idx="1443">
                  <c:v>4.3147757407074744E-2</c:v>
                </c:pt>
                <c:pt idx="1444">
                  <c:v>3.8939400094302218E-2</c:v>
                </c:pt>
                <c:pt idx="1445">
                  <c:v>4.2124589883038722E-2</c:v>
                </c:pt>
                <c:pt idx="1446">
                  <c:v>3.6982792512445364E-2</c:v>
                </c:pt>
                <c:pt idx="1447">
                  <c:v>3.227885505747069E-2</c:v>
                </c:pt>
                <c:pt idx="1448">
                  <c:v>3.2110887725813581E-2</c:v>
                </c:pt>
                <c:pt idx="1449">
                  <c:v>3.3764998330398949E-2</c:v>
                </c:pt>
                <c:pt idx="1450">
                  <c:v>3.264832536766641E-2</c:v>
                </c:pt>
                <c:pt idx="1451">
                  <c:v>3.3489045061782338E-2</c:v>
                </c:pt>
                <c:pt idx="1452">
                  <c:v>3.531635772003535E-2</c:v>
                </c:pt>
                <c:pt idx="1453">
                  <c:v>2.6759026151118599E-2</c:v>
                </c:pt>
                <c:pt idx="1454">
                  <c:v>4.0944608354699784E-2</c:v>
                </c:pt>
                <c:pt idx="1455">
                  <c:v>4.1261217981572319E-2</c:v>
                </c:pt>
                <c:pt idx="1456">
                  <c:v>3.7895894892639712E-2</c:v>
                </c:pt>
                <c:pt idx="1457">
                  <c:v>2.189864095885441E-2</c:v>
                </c:pt>
                <c:pt idx="1458">
                  <c:v>2.4281201171266371E-2</c:v>
                </c:pt>
                <c:pt idx="1459">
                  <c:v>2.6972659997838343E-2</c:v>
                </c:pt>
                <c:pt idx="1460">
                  <c:v>2.3831671488894146E-2</c:v>
                </c:pt>
                <c:pt idx="1461">
                  <c:v>2.3183631181196322E-2</c:v>
                </c:pt>
                <c:pt idx="1462">
                  <c:v>2.2683638025258749E-2</c:v>
                </c:pt>
                <c:pt idx="1463">
                  <c:v>2.6153615407331937E-2</c:v>
                </c:pt>
                <c:pt idx="1464">
                  <c:v>3.1627568987191532E-2</c:v>
                </c:pt>
                <c:pt idx="1465">
                  <c:v>2.8548554780402507E-2</c:v>
                </c:pt>
                <c:pt idx="1466">
                  <c:v>2.6201620528861026E-2</c:v>
                </c:pt>
                <c:pt idx="1467">
                  <c:v>3.5103524622827259E-2</c:v>
                </c:pt>
                <c:pt idx="1468">
                  <c:v>3.4042065797886628E-2</c:v>
                </c:pt>
                <c:pt idx="1469">
                  <c:v>3.5354052073660894E-2</c:v>
                </c:pt>
                <c:pt idx="1470">
                  <c:v>3.6449191570752749E-2</c:v>
                </c:pt>
                <c:pt idx="1471">
                  <c:v>3.9347767081745123E-2</c:v>
                </c:pt>
                <c:pt idx="1472">
                  <c:v>3.5470855410684995E-2</c:v>
                </c:pt>
                <c:pt idx="1473">
                  <c:v>3.4710220509059114E-2</c:v>
                </c:pt>
                <c:pt idx="1474">
                  <c:v>3.3731349728913389E-2</c:v>
                </c:pt>
                <c:pt idx="1475">
                  <c:v>2.9743679250069315E-2</c:v>
                </c:pt>
                <c:pt idx="1476">
                  <c:v>2.5602769080359869E-2</c:v>
                </c:pt>
                <c:pt idx="1477">
                  <c:v>2.2930519038861653E-2</c:v>
                </c:pt>
                <c:pt idx="1478">
                  <c:v>2.83763405069608E-2</c:v>
                </c:pt>
                <c:pt idx="1479">
                  <c:v>2.3807584327850261E-2</c:v>
                </c:pt>
                <c:pt idx="1480">
                  <c:v>3.4490388370570502E-2</c:v>
                </c:pt>
                <c:pt idx="1481">
                  <c:v>3.124990177559113E-2</c:v>
                </c:pt>
                <c:pt idx="1482">
                  <c:v>2.9630831281088642E-2</c:v>
                </c:pt>
                <c:pt idx="1483">
                  <c:v>3.0618136352445657E-2</c:v>
                </c:pt>
                <c:pt idx="1484">
                  <c:v>3.2876022669911326E-2</c:v>
                </c:pt>
                <c:pt idx="1485">
                  <c:v>2.9574347678332447E-2</c:v>
                </c:pt>
                <c:pt idx="1486">
                  <c:v>3.4119266924298661E-2</c:v>
                </c:pt>
                <c:pt idx="1487">
                  <c:v>3.9931265489899823E-2</c:v>
                </c:pt>
                <c:pt idx="1488">
                  <c:v>4.4138725784025105E-2</c:v>
                </c:pt>
                <c:pt idx="1489">
                  <c:v>2.578468434663201E-2</c:v>
                </c:pt>
                <c:pt idx="1490">
                  <c:v>1.4934402595464745E-2</c:v>
                </c:pt>
                <c:pt idx="1491">
                  <c:v>1.3981239577252388E-2</c:v>
                </c:pt>
                <c:pt idx="1492">
                  <c:v>2.8432565802205868E-2</c:v>
                </c:pt>
                <c:pt idx="1493">
                  <c:v>2.5369155368134465E-2</c:v>
                </c:pt>
                <c:pt idx="1494">
                  <c:v>2.4644042045468165E-2</c:v>
                </c:pt>
                <c:pt idx="1495">
                  <c:v>3.0604925903676989E-2</c:v>
                </c:pt>
                <c:pt idx="1496">
                  <c:v>3.3153452381487668E-2</c:v>
                </c:pt>
                <c:pt idx="1497">
                  <c:v>4.5053390845499808E-2</c:v>
                </c:pt>
                <c:pt idx="1498">
                  <c:v>8.4893150001119938E-2</c:v>
                </c:pt>
                <c:pt idx="1499">
                  <c:v>0.10527010068636188</c:v>
                </c:pt>
                <c:pt idx="1500">
                  <c:v>0.11653386465429082</c:v>
                </c:pt>
                <c:pt idx="1501">
                  <c:v>0.126715295545514</c:v>
                </c:pt>
                <c:pt idx="1502">
                  <c:v>0.14116954258307146</c:v>
                </c:pt>
                <c:pt idx="1503">
                  <c:v>0.12595582763334315</c:v>
                </c:pt>
                <c:pt idx="1504">
                  <c:v>0.11123672070779993</c:v>
                </c:pt>
                <c:pt idx="1505">
                  <c:v>0.11702831011490998</c:v>
                </c:pt>
                <c:pt idx="1506">
                  <c:v>0.13185653102269421</c:v>
                </c:pt>
                <c:pt idx="1507">
                  <c:v>0.12830749191491206</c:v>
                </c:pt>
                <c:pt idx="1508">
                  <c:v>0.10796815477991117</c:v>
                </c:pt>
                <c:pt idx="1509">
                  <c:v>7.0604018382244602E-2</c:v>
                </c:pt>
                <c:pt idx="1510">
                  <c:v>5.3278072863528855E-2</c:v>
                </c:pt>
                <c:pt idx="1511">
                  <c:v>5.4143503619160045E-2</c:v>
                </c:pt>
                <c:pt idx="1512">
                  <c:v>4.9257085423285628E-2</c:v>
                </c:pt>
                <c:pt idx="1513">
                  <c:v>4.1465490258678767E-2</c:v>
                </c:pt>
                <c:pt idx="1514">
                  <c:v>3.100136203058363E-2</c:v>
                </c:pt>
                <c:pt idx="1515">
                  <c:v>3.0024166077242037E-2</c:v>
                </c:pt>
                <c:pt idx="1516">
                  <c:v>3.2320512128497764E-2</c:v>
                </c:pt>
                <c:pt idx="1517">
                  <c:v>2.9915066694023423E-2</c:v>
                </c:pt>
                <c:pt idx="1518">
                  <c:v>3.044546500291781E-2</c:v>
                </c:pt>
                <c:pt idx="1519">
                  <c:v>3.3764739261892628E-2</c:v>
                </c:pt>
                <c:pt idx="1520">
                  <c:v>3.8671657283435183E-2</c:v>
                </c:pt>
                <c:pt idx="1521">
                  <c:v>4.1021942212946874E-2</c:v>
                </c:pt>
                <c:pt idx="1522">
                  <c:v>5.324354027701747E-2</c:v>
                </c:pt>
                <c:pt idx="1523">
                  <c:v>6.8589979107482935E-2</c:v>
                </c:pt>
                <c:pt idx="1524">
                  <c:v>6.7414375612960473E-2</c:v>
                </c:pt>
                <c:pt idx="1525">
                  <c:v>6.1197416473836398E-2</c:v>
                </c:pt>
                <c:pt idx="1526">
                  <c:v>5.6201252550331003E-2</c:v>
                </c:pt>
                <c:pt idx="1527">
                  <c:v>6.3162336520234022E-2</c:v>
                </c:pt>
                <c:pt idx="1528">
                  <c:v>5.1211035471905413E-2</c:v>
                </c:pt>
                <c:pt idx="1529">
                  <c:v>4.9919675857780635E-2</c:v>
                </c:pt>
                <c:pt idx="1530">
                  <c:v>5.4164754800650493E-2</c:v>
                </c:pt>
                <c:pt idx="1531">
                  <c:v>5.4005491296257424E-2</c:v>
                </c:pt>
                <c:pt idx="1532">
                  <c:v>6.1424598280578772E-2</c:v>
                </c:pt>
                <c:pt idx="1533">
                  <c:v>6.4270332692994939E-2</c:v>
                </c:pt>
                <c:pt idx="1534">
                  <c:v>7.2129920393229213E-2</c:v>
                </c:pt>
                <c:pt idx="1535">
                  <c:v>7.8823166449225532E-2</c:v>
                </c:pt>
                <c:pt idx="1536">
                  <c:v>8.3210307587477661E-2</c:v>
                </c:pt>
                <c:pt idx="1537">
                  <c:v>8.8901799827858258E-2</c:v>
                </c:pt>
                <c:pt idx="1538">
                  <c:v>8.7045680997906577E-2</c:v>
                </c:pt>
                <c:pt idx="1539">
                  <c:v>9.5754728001122114E-2</c:v>
                </c:pt>
                <c:pt idx="1540">
                  <c:v>0.10192788500521893</c:v>
                </c:pt>
                <c:pt idx="1541">
                  <c:v>0.10510132452483914</c:v>
                </c:pt>
                <c:pt idx="1542">
                  <c:v>0.10985833872619134</c:v>
                </c:pt>
                <c:pt idx="1543">
                  <c:v>0.11537785479167584</c:v>
                </c:pt>
                <c:pt idx="1544">
                  <c:v>0.11143282223237637</c:v>
                </c:pt>
                <c:pt idx="1545">
                  <c:v>0.11851136463843875</c:v>
                </c:pt>
                <c:pt idx="1546">
                  <c:v>0.12560565162820264</c:v>
                </c:pt>
                <c:pt idx="1547">
                  <c:v>0.13908924157688313</c:v>
                </c:pt>
                <c:pt idx="1548">
                  <c:v>0.1331990361356048</c:v>
                </c:pt>
                <c:pt idx="1549">
                  <c:v>0.14432123145855455</c:v>
                </c:pt>
                <c:pt idx="1550">
                  <c:v>0.14581031460392407</c:v>
                </c:pt>
                <c:pt idx="1551">
                  <c:v>0.14172530146490819</c:v>
                </c:pt>
                <c:pt idx="1552">
                  <c:v>0.13901914867456239</c:v>
                </c:pt>
                <c:pt idx="1553">
                  <c:v>0.14175678996330321</c:v>
                </c:pt>
                <c:pt idx="1554">
                  <c:v>0.15811195449666154</c:v>
                </c:pt>
                <c:pt idx="1555">
                  <c:v>0.16723257746898365</c:v>
                </c:pt>
                <c:pt idx="1556">
                  <c:v>0.16352570852823073</c:v>
                </c:pt>
                <c:pt idx="1557">
                  <c:v>0.1568759542309745</c:v>
                </c:pt>
                <c:pt idx="1558">
                  <c:v>0.15546737424670909</c:v>
                </c:pt>
                <c:pt idx="1559">
                  <c:v>0.15358547403175399</c:v>
                </c:pt>
                <c:pt idx="1560">
                  <c:v>0.14380759398179652</c:v>
                </c:pt>
                <c:pt idx="1561">
                  <c:v>0.13897883864810878</c:v>
                </c:pt>
                <c:pt idx="1562">
                  <c:v>0.1470131934860511</c:v>
                </c:pt>
                <c:pt idx="1563">
                  <c:v>0.1410673844334053</c:v>
                </c:pt>
                <c:pt idx="1564">
                  <c:v>0.13635270110217415</c:v>
                </c:pt>
                <c:pt idx="1565">
                  <c:v>0.13681980261819027</c:v>
                </c:pt>
                <c:pt idx="1566">
                  <c:v>0.12979287873698195</c:v>
                </c:pt>
                <c:pt idx="1567">
                  <c:v>0.121854986281519</c:v>
                </c:pt>
                <c:pt idx="1568">
                  <c:v>0.11779597277939198</c:v>
                </c:pt>
                <c:pt idx="1569">
                  <c:v>0.1249151113318622</c:v>
                </c:pt>
                <c:pt idx="1570">
                  <c:v>0.11664609143383182</c:v>
                </c:pt>
                <c:pt idx="1571">
                  <c:v>0.11949852316798651</c:v>
                </c:pt>
                <c:pt idx="1572">
                  <c:v>0.11470066150656931</c:v>
                </c:pt>
                <c:pt idx="1573">
                  <c:v>0.1442010705229084</c:v>
                </c:pt>
                <c:pt idx="1574">
                  <c:v>0.16582413625472672</c:v>
                </c:pt>
                <c:pt idx="1575">
                  <c:v>0.16065559726700115</c:v>
                </c:pt>
                <c:pt idx="1576">
                  <c:v>0.15629728613947416</c:v>
                </c:pt>
                <c:pt idx="1577">
                  <c:v>0.15288836372452752</c:v>
                </c:pt>
                <c:pt idx="1578">
                  <c:v>0.14815231491646558</c:v>
                </c:pt>
                <c:pt idx="1579">
                  <c:v>0.13909270832732615</c:v>
                </c:pt>
                <c:pt idx="1580">
                  <c:v>0.13738937111347926</c:v>
                </c:pt>
                <c:pt idx="1581">
                  <c:v>0.13131871856368299</c:v>
                </c:pt>
                <c:pt idx="1582">
                  <c:v>0.12312269583211308</c:v>
                </c:pt>
                <c:pt idx="1583">
                  <c:v>0.12304278854219126</c:v>
                </c:pt>
                <c:pt idx="1584">
                  <c:v>0.12064450257351957</c:v>
                </c:pt>
                <c:pt idx="1585">
                  <c:v>0.11920171707847414</c:v>
                </c:pt>
                <c:pt idx="1586">
                  <c:v>0.11669702453431242</c:v>
                </c:pt>
                <c:pt idx="1587">
                  <c:v>0.10872082549804193</c:v>
                </c:pt>
                <c:pt idx="1588">
                  <c:v>0.11126394654066463</c:v>
                </c:pt>
                <c:pt idx="1589">
                  <c:v>0.11460174364346258</c:v>
                </c:pt>
                <c:pt idx="1590">
                  <c:v>0.10752077072855284</c:v>
                </c:pt>
                <c:pt idx="1591">
                  <c:v>0.10407903829550422</c:v>
                </c:pt>
                <c:pt idx="1592">
                  <c:v>9.9472511161294089E-2</c:v>
                </c:pt>
                <c:pt idx="1593">
                  <c:v>9.3527999578619944E-2</c:v>
                </c:pt>
                <c:pt idx="1594">
                  <c:v>9.1220507975654952E-2</c:v>
                </c:pt>
                <c:pt idx="1595">
                  <c:v>9.3689232504778674E-2</c:v>
                </c:pt>
                <c:pt idx="1596">
                  <c:v>9.0263665598366391E-2</c:v>
                </c:pt>
                <c:pt idx="1597">
                  <c:v>9.9312899232617324E-2</c:v>
                </c:pt>
                <c:pt idx="1598">
                  <c:v>0.10560443416325689</c:v>
                </c:pt>
                <c:pt idx="1599">
                  <c:v>0.11395742812477357</c:v>
                </c:pt>
                <c:pt idx="1600">
                  <c:v>0.12157646047981142</c:v>
                </c:pt>
                <c:pt idx="1601">
                  <c:v>0.11860114790928662</c:v>
                </c:pt>
                <c:pt idx="1602">
                  <c:v>0.11732654109743772</c:v>
                </c:pt>
                <c:pt idx="1603">
                  <c:v>0.11912443076445134</c:v>
                </c:pt>
                <c:pt idx="1604">
                  <c:v>0.1306811873158317</c:v>
                </c:pt>
                <c:pt idx="1605">
                  <c:v>0.12706402537183037</c:v>
                </c:pt>
                <c:pt idx="1606">
                  <c:v>0.13979282304673668</c:v>
                </c:pt>
                <c:pt idx="1607">
                  <c:v>0.13613841897119242</c:v>
                </c:pt>
                <c:pt idx="1608">
                  <c:v>0.13545250895036662</c:v>
                </c:pt>
                <c:pt idx="1609">
                  <c:v>0.146394157363744</c:v>
                </c:pt>
                <c:pt idx="1610">
                  <c:v>0.15300673690818745</c:v>
                </c:pt>
                <c:pt idx="1611">
                  <c:v>0.15091638702053403</c:v>
                </c:pt>
                <c:pt idx="1612">
                  <c:v>0.16851246306919526</c:v>
                </c:pt>
                <c:pt idx="1613">
                  <c:v>0.17072471322924263</c:v>
                </c:pt>
                <c:pt idx="1614">
                  <c:v>0.18164028434866733</c:v>
                </c:pt>
                <c:pt idx="1615">
                  <c:v>0.18495201543110038</c:v>
                </c:pt>
                <c:pt idx="1616">
                  <c:v>0.19152901607134723</c:v>
                </c:pt>
                <c:pt idx="1617">
                  <c:v>0.2058551779708597</c:v>
                </c:pt>
                <c:pt idx="1618">
                  <c:v>0.227493255344769</c:v>
                </c:pt>
                <c:pt idx="1619">
                  <c:v>0.24329620682252623</c:v>
                </c:pt>
                <c:pt idx="1620">
                  <c:v>0.24008350660376365</c:v>
                </c:pt>
                <c:pt idx="1621">
                  <c:v>0.24623649904171055</c:v>
                </c:pt>
                <c:pt idx="1622">
                  <c:v>0.28132941650926846</c:v>
                </c:pt>
                <c:pt idx="1623">
                  <c:v>0.28835164628352256</c:v>
                </c:pt>
                <c:pt idx="1624">
                  <c:v>0.28048649746571797</c:v>
                </c:pt>
                <c:pt idx="1625">
                  <c:v>0.27718418091744279</c:v>
                </c:pt>
                <c:pt idx="1626">
                  <c:v>0.25368036693777751</c:v>
                </c:pt>
                <c:pt idx="1627">
                  <c:v>0.26710190742471274</c:v>
                </c:pt>
                <c:pt idx="1628">
                  <c:v>0.2812655632579702</c:v>
                </c:pt>
                <c:pt idx="1629">
                  <c:v>0.28484524523481886</c:v>
                </c:pt>
                <c:pt idx="1630">
                  <c:v>0.29314464041101596</c:v>
                </c:pt>
                <c:pt idx="1631">
                  <c:v>0.28476738012503172</c:v>
                </c:pt>
                <c:pt idx="1632">
                  <c:v>0.28943371254997802</c:v>
                </c:pt>
                <c:pt idx="1633">
                  <c:v>0.28665488044357978</c:v>
                </c:pt>
                <c:pt idx="1634">
                  <c:v>0.29287138421178266</c:v>
                </c:pt>
                <c:pt idx="1635">
                  <c:v>0.29529636530095305</c:v>
                </c:pt>
                <c:pt idx="1636">
                  <c:v>0.2965563857766339</c:v>
                </c:pt>
                <c:pt idx="1637">
                  <c:v>0.29608769752570691</c:v>
                </c:pt>
                <c:pt idx="1638">
                  <c:v>0.3075670745222539</c:v>
                </c:pt>
                <c:pt idx="1639">
                  <c:v>0.31608867990649536</c:v>
                </c:pt>
                <c:pt idx="1640">
                  <c:v>0.31970251637246688</c:v>
                </c:pt>
                <c:pt idx="1641">
                  <c:v>0.3148249887384339</c:v>
                </c:pt>
                <c:pt idx="1642">
                  <c:v>0.29781385702170554</c:v>
                </c:pt>
                <c:pt idx="1643">
                  <c:v>0.26911240937119613</c:v>
                </c:pt>
                <c:pt idx="1644">
                  <c:v>0.24093081416428017</c:v>
                </c:pt>
                <c:pt idx="1645">
                  <c:v>0.24115571602401598</c:v>
                </c:pt>
                <c:pt idx="1646">
                  <c:v>0.24644043817170092</c:v>
                </c:pt>
                <c:pt idx="1647">
                  <c:v>0.24153926640609283</c:v>
                </c:pt>
                <c:pt idx="1648">
                  <c:v>0.2322896776496455</c:v>
                </c:pt>
                <c:pt idx="1649">
                  <c:v>0.24424225705839797</c:v>
                </c:pt>
                <c:pt idx="1650">
                  <c:v>0.25265092902773539</c:v>
                </c:pt>
                <c:pt idx="1651">
                  <c:v>0.24584142685529081</c:v>
                </c:pt>
                <c:pt idx="1652">
                  <c:v>0.25444809558231057</c:v>
                </c:pt>
                <c:pt idx="1653">
                  <c:v>0.25910077366257489</c:v>
                </c:pt>
                <c:pt idx="1654">
                  <c:v>0.25001028671984193</c:v>
                </c:pt>
                <c:pt idx="1655">
                  <c:v>0.23963455241713119</c:v>
                </c:pt>
                <c:pt idx="1656">
                  <c:v>0.23371237005414475</c:v>
                </c:pt>
                <c:pt idx="1657">
                  <c:v>0.24671105430848195</c:v>
                </c:pt>
                <c:pt idx="1658">
                  <c:v>0.25977192356662704</c:v>
                </c:pt>
                <c:pt idx="1659">
                  <c:v>0.26905780387355183</c:v>
                </c:pt>
                <c:pt idx="1660">
                  <c:v>0.26750821379061329</c:v>
                </c:pt>
                <c:pt idx="1661">
                  <c:v>0.27125430797566624</c:v>
                </c:pt>
                <c:pt idx="1662">
                  <c:v>0.25242055700184207</c:v>
                </c:pt>
                <c:pt idx="1663">
                  <c:v>0.24815955085527219</c:v>
                </c:pt>
                <c:pt idx="1664">
                  <c:v>0.25085858438261133</c:v>
                </c:pt>
                <c:pt idx="1665">
                  <c:v>0.22782328366193993</c:v>
                </c:pt>
                <c:pt idx="1666">
                  <c:v>0.19450310645077731</c:v>
                </c:pt>
                <c:pt idx="1667">
                  <c:v>0.18419249607071406</c:v>
                </c:pt>
                <c:pt idx="1668">
                  <c:v>0.18734581376822398</c:v>
                </c:pt>
                <c:pt idx="1669">
                  <c:v>0.19184620573293426</c:v>
                </c:pt>
                <c:pt idx="1670">
                  <c:v>0.18004858118399161</c:v>
                </c:pt>
                <c:pt idx="1671">
                  <c:v>0.16933249552079227</c:v>
                </c:pt>
                <c:pt idx="1672">
                  <c:v>0.1676062475508113</c:v>
                </c:pt>
                <c:pt idx="1673">
                  <c:v>0.1770084634873135</c:v>
                </c:pt>
                <c:pt idx="1674">
                  <c:v>0.16564162929344312</c:v>
                </c:pt>
                <c:pt idx="1675">
                  <c:v>0.15440014842480648</c:v>
                </c:pt>
                <c:pt idx="1676">
                  <c:v>0.13593709889051384</c:v>
                </c:pt>
                <c:pt idx="1677">
                  <c:v>0.13797605070935468</c:v>
                </c:pt>
                <c:pt idx="1678">
                  <c:v>0.13736081180108353</c:v>
                </c:pt>
                <c:pt idx="1679">
                  <c:v>0.14000768155477983</c:v>
                </c:pt>
                <c:pt idx="1680">
                  <c:v>0.13924769477242863</c:v>
                </c:pt>
                <c:pt idx="1681">
                  <c:v>0.14040746077667834</c:v>
                </c:pt>
                <c:pt idx="1682">
                  <c:v>0.14147174286418765</c:v>
                </c:pt>
                <c:pt idx="1683">
                  <c:v>0.15215652919676356</c:v>
                </c:pt>
                <c:pt idx="1684">
                  <c:v>0.15553445223362586</c:v>
                </c:pt>
                <c:pt idx="1685">
                  <c:v>0.15043447401673296</c:v>
                </c:pt>
                <c:pt idx="1686">
                  <c:v>0.14582853963999759</c:v>
                </c:pt>
                <c:pt idx="1687">
                  <c:v>0.16285460889794573</c:v>
                </c:pt>
                <c:pt idx="1688">
                  <c:v>0.16198859142175742</c:v>
                </c:pt>
                <c:pt idx="1689">
                  <c:v>0.16696343539854361</c:v>
                </c:pt>
                <c:pt idx="1690">
                  <c:v>0.16959149684271779</c:v>
                </c:pt>
                <c:pt idx="1691">
                  <c:v>0.16928651265129774</c:v>
                </c:pt>
                <c:pt idx="1692">
                  <c:v>0.18169292792585398</c:v>
                </c:pt>
                <c:pt idx="1693">
                  <c:v>0.18839582350150758</c:v>
                </c:pt>
                <c:pt idx="1694">
                  <c:v>0.1973543063597164</c:v>
                </c:pt>
                <c:pt idx="1695">
                  <c:v>0.18912404584821682</c:v>
                </c:pt>
                <c:pt idx="1696">
                  <c:v>0.20042774355118878</c:v>
                </c:pt>
                <c:pt idx="1697">
                  <c:v>0.20412953398155453</c:v>
                </c:pt>
                <c:pt idx="1698">
                  <c:v>0.21161189914548775</c:v>
                </c:pt>
                <c:pt idx="1699">
                  <c:v>0.21583066298776518</c:v>
                </c:pt>
                <c:pt idx="1700">
                  <c:v>0.2132911323483494</c:v>
                </c:pt>
                <c:pt idx="1701">
                  <c:v>0.22865250125976416</c:v>
                </c:pt>
                <c:pt idx="1702">
                  <c:v>0.23299709355792311</c:v>
                </c:pt>
                <c:pt idx="1703">
                  <c:v>0.23934235765463574</c:v>
                </c:pt>
                <c:pt idx="1704">
                  <c:v>0.25518957181565227</c:v>
                </c:pt>
                <c:pt idx="1705">
                  <c:v>0.23760704158699203</c:v>
                </c:pt>
                <c:pt idx="1706">
                  <c:v>0.23254004647664056</c:v>
                </c:pt>
                <c:pt idx="1707">
                  <c:v>0.22693876853593248</c:v>
                </c:pt>
                <c:pt idx="1708">
                  <c:v>0.19207892489075995</c:v>
                </c:pt>
                <c:pt idx="1709">
                  <c:v>0.17270405343569742</c:v>
                </c:pt>
                <c:pt idx="1710">
                  <c:v>0.16230125705304718</c:v>
                </c:pt>
                <c:pt idx="1711">
                  <c:v>0.15693618833738851</c:v>
                </c:pt>
                <c:pt idx="1712">
                  <c:v>0.17684897626165452</c:v>
                </c:pt>
                <c:pt idx="1713">
                  <c:v>0.19652572089071305</c:v>
                </c:pt>
                <c:pt idx="1714">
                  <c:v>0.1718163814316816</c:v>
                </c:pt>
                <c:pt idx="1715">
                  <c:v>0.12673668456715134</c:v>
                </c:pt>
                <c:pt idx="1716">
                  <c:v>0.12453855157149725</c:v>
                </c:pt>
                <c:pt idx="1717">
                  <c:v>0.14869863821520216</c:v>
                </c:pt>
                <c:pt idx="1718">
                  <c:v>0.13579790275523243</c:v>
                </c:pt>
                <c:pt idx="1719">
                  <c:v>0.18643978787431115</c:v>
                </c:pt>
                <c:pt idx="1720">
                  <c:v>0.20466004752116823</c:v>
                </c:pt>
                <c:pt idx="1721">
                  <c:v>0.19297689361280515</c:v>
                </c:pt>
                <c:pt idx="1722">
                  <c:v>0.18111561908693394</c:v>
                </c:pt>
                <c:pt idx="1723">
                  <c:v>0.16941755627964405</c:v>
                </c:pt>
                <c:pt idx="1724">
                  <c:v>0.1715484530464032</c:v>
                </c:pt>
                <c:pt idx="1725">
                  <c:v>0.16847369801990267</c:v>
                </c:pt>
                <c:pt idx="1726">
                  <c:v>0.15896961844224816</c:v>
                </c:pt>
                <c:pt idx="1727">
                  <c:v>0.16420707474734711</c:v>
                </c:pt>
                <c:pt idx="1728">
                  <c:v>0.13966892324924512</c:v>
                </c:pt>
                <c:pt idx="1729">
                  <c:v>0.15777521789633239</c:v>
                </c:pt>
                <c:pt idx="1730">
                  <c:v>0.18209750302676708</c:v>
                </c:pt>
                <c:pt idx="1731">
                  <c:v>0.18369478069433015</c:v>
                </c:pt>
                <c:pt idx="1732">
                  <c:v>0.18390794605369562</c:v>
                </c:pt>
                <c:pt idx="1733">
                  <c:v>0.19222226073799673</c:v>
                </c:pt>
                <c:pt idx="1734">
                  <c:v>0.22633262740154422</c:v>
                </c:pt>
                <c:pt idx="1735">
                  <c:v>0.24400378984373067</c:v>
                </c:pt>
                <c:pt idx="1736">
                  <c:v>0.24460686308638166</c:v>
                </c:pt>
                <c:pt idx="1737">
                  <c:v>0.24475045768828588</c:v>
                </c:pt>
                <c:pt idx="1738">
                  <c:v>0.25005704718320326</c:v>
                </c:pt>
                <c:pt idx="1739">
                  <c:v>0.24607549909325233</c:v>
                </c:pt>
                <c:pt idx="1740">
                  <c:v>0.25829847903010728</c:v>
                </c:pt>
                <c:pt idx="1741">
                  <c:v>0.2663700406977576</c:v>
                </c:pt>
                <c:pt idx="1742">
                  <c:v>0.27216102852558838</c:v>
                </c:pt>
                <c:pt idx="1743">
                  <c:v>0.25033050267439155</c:v>
                </c:pt>
                <c:pt idx="1744">
                  <c:v>0.21537349196847008</c:v>
                </c:pt>
                <c:pt idx="1745">
                  <c:v>0.18693775446236804</c:v>
                </c:pt>
                <c:pt idx="1746">
                  <c:v>0.18371316367397222</c:v>
                </c:pt>
                <c:pt idx="1747">
                  <c:v>0.18168718629676747</c:v>
                </c:pt>
                <c:pt idx="1748">
                  <c:v>0.19207210865473501</c:v>
                </c:pt>
                <c:pt idx="1749">
                  <c:v>0.18874493375079587</c:v>
                </c:pt>
                <c:pt idx="1750">
                  <c:v>0.19092319013669801</c:v>
                </c:pt>
                <c:pt idx="1751">
                  <c:v>0.1910237128593619</c:v>
                </c:pt>
                <c:pt idx="1752">
                  <c:v>0.18027108777619577</c:v>
                </c:pt>
                <c:pt idx="1753">
                  <c:v>0.16531065492362443</c:v>
                </c:pt>
                <c:pt idx="1754">
                  <c:v>0.16604204653079821</c:v>
                </c:pt>
                <c:pt idx="1755">
                  <c:v>0.15879431002723637</c:v>
                </c:pt>
                <c:pt idx="1756">
                  <c:v>0.15536548164814115</c:v>
                </c:pt>
                <c:pt idx="1757">
                  <c:v>0.14318548654328353</c:v>
                </c:pt>
                <c:pt idx="1758">
                  <c:v>0.14137139113718936</c:v>
                </c:pt>
                <c:pt idx="1759">
                  <c:v>0.13124216268749839</c:v>
                </c:pt>
                <c:pt idx="1760">
                  <c:v>0.12313296478339941</c:v>
                </c:pt>
                <c:pt idx="1761">
                  <c:v>0.11484488192527456</c:v>
                </c:pt>
                <c:pt idx="1762">
                  <c:v>0.10840264429145595</c:v>
                </c:pt>
                <c:pt idx="1763">
                  <c:v>0.1014450116759413</c:v>
                </c:pt>
                <c:pt idx="1764">
                  <c:v>0.10224269557906214</c:v>
                </c:pt>
                <c:pt idx="1765">
                  <c:v>9.851199545399783E-2</c:v>
                </c:pt>
                <c:pt idx="1766">
                  <c:v>9.3757800266564356E-2</c:v>
                </c:pt>
                <c:pt idx="1767">
                  <c:v>7.7796861103788736E-2</c:v>
                </c:pt>
                <c:pt idx="1768">
                  <c:v>6.4667144388174849E-2</c:v>
                </c:pt>
                <c:pt idx="1769">
                  <c:v>6.207965305925324E-2</c:v>
                </c:pt>
                <c:pt idx="1770">
                  <c:v>6.5431700384273803E-2</c:v>
                </c:pt>
                <c:pt idx="1771">
                  <c:v>5.9649174834635242E-2</c:v>
                </c:pt>
                <c:pt idx="1772">
                  <c:v>4.1791055857762383E-2</c:v>
                </c:pt>
                <c:pt idx="1773">
                  <c:v>2.6268930633584851E-2</c:v>
                </c:pt>
                <c:pt idx="1774">
                  <c:v>1.9025076669802805E-2</c:v>
                </c:pt>
                <c:pt idx="1775">
                  <c:v>2.4125512513937634E-2</c:v>
                </c:pt>
                <c:pt idx="1776">
                  <c:v>2.1843965404708218E-2</c:v>
                </c:pt>
                <c:pt idx="1777">
                  <c:v>2.978791065127977E-2</c:v>
                </c:pt>
                <c:pt idx="1778">
                  <c:v>2.6960207544995753E-2</c:v>
                </c:pt>
                <c:pt idx="1779">
                  <c:v>2.2458241085676664E-2</c:v>
                </c:pt>
                <c:pt idx="1780">
                  <c:v>2.1847578841614052E-2</c:v>
                </c:pt>
                <c:pt idx="1781">
                  <c:v>2.8227795762664595E-2</c:v>
                </c:pt>
                <c:pt idx="1782">
                  <c:v>3.3544339623763304E-2</c:v>
                </c:pt>
                <c:pt idx="1783">
                  <c:v>2.1997623599584445E-2</c:v>
                </c:pt>
                <c:pt idx="1784">
                  <c:v>1.9206111370511994E-2</c:v>
                </c:pt>
                <c:pt idx="1785">
                  <c:v>1.4722714570447312E-2</c:v>
                </c:pt>
                <c:pt idx="1786">
                  <c:v>1.6434851629285017E-2</c:v>
                </c:pt>
                <c:pt idx="1787">
                  <c:v>1.5583735593150384E-2</c:v>
                </c:pt>
                <c:pt idx="1788">
                  <c:v>1.3405602821131625E-2</c:v>
                </c:pt>
                <c:pt idx="1789">
                  <c:v>1.5854555597753686E-2</c:v>
                </c:pt>
                <c:pt idx="1790">
                  <c:v>1.829718027725518E-2</c:v>
                </c:pt>
                <c:pt idx="1791">
                  <c:v>1.560060579529883E-2</c:v>
                </c:pt>
                <c:pt idx="1792">
                  <c:v>1.7414527537713147E-2</c:v>
                </c:pt>
                <c:pt idx="1793">
                  <c:v>2.1626294952120911E-2</c:v>
                </c:pt>
                <c:pt idx="1794">
                  <c:v>1.8148241516161557E-2</c:v>
                </c:pt>
                <c:pt idx="1795">
                  <c:v>1.4863491191020144E-2</c:v>
                </c:pt>
                <c:pt idx="1796">
                  <c:v>1.5700907335111432E-2</c:v>
                </c:pt>
                <c:pt idx="1797">
                  <c:v>1.6884322331055166E-2</c:v>
                </c:pt>
                <c:pt idx="1798">
                  <c:v>1.699793273791211E-2</c:v>
                </c:pt>
                <c:pt idx="1799">
                  <c:v>1.5864793525397623E-2</c:v>
                </c:pt>
                <c:pt idx="1800">
                  <c:v>1.7651952267799177E-2</c:v>
                </c:pt>
                <c:pt idx="1801">
                  <c:v>1.9379286952134873E-2</c:v>
                </c:pt>
                <c:pt idx="1802">
                  <c:v>2.0093454745293626E-2</c:v>
                </c:pt>
                <c:pt idx="1803">
                  <c:v>2.4468913708032069E-2</c:v>
                </c:pt>
                <c:pt idx="1804">
                  <c:v>2.3669837216119195E-2</c:v>
                </c:pt>
                <c:pt idx="1805">
                  <c:v>2.4352283045185899E-2</c:v>
                </c:pt>
                <c:pt idx="1806">
                  <c:v>2.6006452449780528E-2</c:v>
                </c:pt>
                <c:pt idx="1807">
                  <c:v>2.6637128152829519E-2</c:v>
                </c:pt>
                <c:pt idx="1808">
                  <c:v>2.2373899465141605E-2</c:v>
                </c:pt>
                <c:pt idx="1809">
                  <c:v>2.3339251769947139E-2</c:v>
                </c:pt>
                <c:pt idx="1810">
                  <c:v>2.3714065121809447E-2</c:v>
                </c:pt>
                <c:pt idx="1811">
                  <c:v>2.0419660384964979E-2</c:v>
                </c:pt>
                <c:pt idx="1812">
                  <c:v>1.8615127865088017E-2</c:v>
                </c:pt>
                <c:pt idx="1813">
                  <c:v>1.3953343309537691E-2</c:v>
                </c:pt>
                <c:pt idx="1814">
                  <c:v>1.2178773395392854E-2</c:v>
                </c:pt>
                <c:pt idx="1815">
                  <c:v>1.2868528155109502E-2</c:v>
                </c:pt>
                <c:pt idx="1816">
                  <c:v>1.2110706348686823E-2</c:v>
                </c:pt>
                <c:pt idx="1817">
                  <c:v>1.2224504951747076E-2</c:v>
                </c:pt>
                <c:pt idx="1818">
                  <c:v>1.7012197909909512E-2</c:v>
                </c:pt>
                <c:pt idx="1819">
                  <c:v>2.3113373671628978E-2</c:v>
                </c:pt>
                <c:pt idx="1820">
                  <c:v>2.2187487701286233E-2</c:v>
                </c:pt>
                <c:pt idx="1821">
                  <c:v>2.7368003155493495E-2</c:v>
                </c:pt>
                <c:pt idx="1822">
                  <c:v>2.4660114547426101E-2</c:v>
                </c:pt>
                <c:pt idx="1823">
                  <c:v>2.5807176362250724E-2</c:v>
                </c:pt>
                <c:pt idx="1824">
                  <c:v>2.1814602659192699E-2</c:v>
                </c:pt>
                <c:pt idx="1825">
                  <c:v>1.7637145092045291E-2</c:v>
                </c:pt>
                <c:pt idx="1826">
                  <c:v>1.5763297451198838E-2</c:v>
                </c:pt>
                <c:pt idx="1827">
                  <c:v>1.4594399100034298E-2</c:v>
                </c:pt>
                <c:pt idx="1828">
                  <c:v>1.0560576267758073E-2</c:v>
                </c:pt>
                <c:pt idx="1829">
                  <c:v>1.4258253109340754E-2</c:v>
                </c:pt>
                <c:pt idx="1830">
                  <c:v>1.5383892379766548E-2</c:v>
                </c:pt>
                <c:pt idx="1831">
                  <c:v>1.5183644995581898E-2</c:v>
                </c:pt>
                <c:pt idx="1832">
                  <c:v>1.3824179857322819E-2</c:v>
                </c:pt>
                <c:pt idx="1833">
                  <c:v>1.4922837692980669E-2</c:v>
                </c:pt>
                <c:pt idx="1834">
                  <c:v>7.9520868973794179E-3</c:v>
                </c:pt>
                <c:pt idx="1835">
                  <c:v>9.6922822913400875E-3</c:v>
                </c:pt>
                <c:pt idx="1836">
                  <c:v>9.0677523767029103E-3</c:v>
                </c:pt>
                <c:pt idx="1837">
                  <c:v>8.4697383640215257E-3</c:v>
                </c:pt>
                <c:pt idx="1838">
                  <c:v>5.8400608600665191E-3</c:v>
                </c:pt>
                <c:pt idx="1839">
                  <c:v>6.7351129622807947E-3</c:v>
                </c:pt>
                <c:pt idx="1840">
                  <c:v>7.9677249062843989E-3</c:v>
                </c:pt>
                <c:pt idx="1841">
                  <c:v>7.5790316235968842E-3</c:v>
                </c:pt>
                <c:pt idx="1842">
                  <c:v>6.938494644269648E-3</c:v>
                </c:pt>
                <c:pt idx="1843">
                  <c:v>7.9160962531044498E-3</c:v>
                </c:pt>
                <c:pt idx="1844">
                  <c:v>8.51378008038183E-3</c:v>
                </c:pt>
                <c:pt idx="1845">
                  <c:v>8.7051749648783313E-3</c:v>
                </c:pt>
                <c:pt idx="1846">
                  <c:v>6.1511456903062603E-3</c:v>
                </c:pt>
                <c:pt idx="1847">
                  <c:v>6.0895512524983368E-3</c:v>
                </c:pt>
                <c:pt idx="1848">
                  <c:v>6.3850513000949429E-3</c:v>
                </c:pt>
                <c:pt idx="1849">
                  <c:v>5.0462880376177912E-3</c:v>
                </c:pt>
                <c:pt idx="1850">
                  <c:v>7.5123509548734703E-4</c:v>
                </c:pt>
                <c:pt idx="1851">
                  <c:v>2.4392701288273961E-3</c:v>
                </c:pt>
                <c:pt idx="1852">
                  <c:v>5.2530654748153913E-3</c:v>
                </c:pt>
                <c:pt idx="1853">
                  <c:v>7.0792192836003822E-3</c:v>
                </c:pt>
                <c:pt idx="1854">
                  <c:v>4.5451597041372459E-3</c:v>
                </c:pt>
                <c:pt idx="1855">
                  <c:v>5.7070754163941421E-3</c:v>
                </c:pt>
                <c:pt idx="1856">
                  <c:v>2.8042835835437574E-3</c:v>
                </c:pt>
                <c:pt idx="1857">
                  <c:v>2.7113409426836833E-3</c:v>
                </c:pt>
                <c:pt idx="1858">
                  <c:v>7.8462163620903573E-3</c:v>
                </c:pt>
                <c:pt idx="1859">
                  <c:v>4.2855335617950205E-3</c:v>
                </c:pt>
                <c:pt idx="1860">
                  <c:v>5.8641179269768506E-3</c:v>
                </c:pt>
                <c:pt idx="1861">
                  <c:v>3.9078465796972975E-3</c:v>
                </c:pt>
                <c:pt idx="1862">
                  <c:v>5.1868165157056782E-3</c:v>
                </c:pt>
                <c:pt idx="1863">
                  <c:v>4.3172832023590296E-3</c:v>
                </c:pt>
                <c:pt idx="1864">
                  <c:v>4.1895405821948378E-3</c:v>
                </c:pt>
                <c:pt idx="1865">
                  <c:v>3.0785203559003244E-3</c:v>
                </c:pt>
                <c:pt idx="1866">
                  <c:v>6.3271149295651662E-3</c:v>
                </c:pt>
                <c:pt idx="1867">
                  <c:v>2.7264213260028008E-3</c:v>
                </c:pt>
                <c:pt idx="1868">
                  <c:v>1.7922470223874726E-3</c:v>
                </c:pt>
                <c:pt idx="1869">
                  <c:v>3.0421378547170067E-3</c:v>
                </c:pt>
                <c:pt idx="1870">
                  <c:v>3.3991211692288377E-3</c:v>
                </c:pt>
                <c:pt idx="1871">
                  <c:v>6.7060029197205341E-3</c:v>
                </c:pt>
                <c:pt idx="1872">
                  <c:v>3.1019749926360623E-3</c:v>
                </c:pt>
                <c:pt idx="1873">
                  <c:v>4.3375509464848305E-3</c:v>
                </c:pt>
                <c:pt idx="1874">
                  <c:v>8.5215991778857386E-3</c:v>
                </c:pt>
                <c:pt idx="1875">
                  <c:v>5.7349466667756853E-3</c:v>
                </c:pt>
                <c:pt idx="1876">
                  <c:v>3.784892321100154E-3</c:v>
                </c:pt>
                <c:pt idx="1877">
                  <c:v>2.9333834500754065E-3</c:v>
                </c:pt>
                <c:pt idx="1878">
                  <c:v>5.3684138360940359E-3</c:v>
                </c:pt>
                <c:pt idx="1879">
                  <c:v>8.1256215643828733E-3</c:v>
                </c:pt>
                <c:pt idx="1880">
                  <c:v>5.8973243478211172E-3</c:v>
                </c:pt>
                <c:pt idx="1881">
                  <c:v>2.6060943164639039E-3</c:v>
                </c:pt>
                <c:pt idx="1882">
                  <c:v>4.5281938955626759E-3</c:v>
                </c:pt>
                <c:pt idx="1883">
                  <c:v>5.0359347518394125E-3</c:v>
                </c:pt>
                <c:pt idx="1884">
                  <c:v>5.3396201202496451E-3</c:v>
                </c:pt>
                <c:pt idx="1885">
                  <c:v>6.2776575487274392E-3</c:v>
                </c:pt>
                <c:pt idx="1886">
                  <c:v>4.9710924625827931E-3</c:v>
                </c:pt>
                <c:pt idx="1887">
                  <c:v>4.3481644677413629E-3</c:v>
                </c:pt>
                <c:pt idx="1888">
                  <c:v>4.7799333176613383E-3</c:v>
                </c:pt>
                <c:pt idx="1889">
                  <c:v>5.1837954558788431E-3</c:v>
                </c:pt>
                <c:pt idx="1890">
                  <c:v>4.7208145535187554E-3</c:v>
                </c:pt>
                <c:pt idx="1891">
                  <c:v>4.9669572109078989E-3</c:v>
                </c:pt>
                <c:pt idx="1892">
                  <c:v>4.7536472555308453E-3</c:v>
                </c:pt>
                <c:pt idx="1893">
                  <c:v>7.054174447034124E-3</c:v>
                </c:pt>
                <c:pt idx="1894">
                  <c:v>8.6507085709786307E-3</c:v>
                </c:pt>
                <c:pt idx="1895">
                  <c:v>5.1684575064719369E-3</c:v>
                </c:pt>
                <c:pt idx="1896">
                  <c:v>7.9165139937357742E-3</c:v>
                </c:pt>
                <c:pt idx="1897">
                  <c:v>5.2743627944529725E-3</c:v>
                </c:pt>
                <c:pt idx="1898">
                  <c:v>6.7254168675201093E-3</c:v>
                </c:pt>
                <c:pt idx="1899">
                  <c:v>6.229415249734519E-3</c:v>
                </c:pt>
                <c:pt idx="1900">
                  <c:v>5.7177918510154403E-3</c:v>
                </c:pt>
                <c:pt idx="1901">
                  <c:v>6.1533676684470528E-3</c:v>
                </c:pt>
                <c:pt idx="1902">
                  <c:v>8.8452327004611489E-3</c:v>
                </c:pt>
                <c:pt idx="1903">
                  <c:v>8.7487864848599696E-3</c:v>
                </c:pt>
                <c:pt idx="1904">
                  <c:v>9.5185362474150582E-3</c:v>
                </c:pt>
                <c:pt idx="1905">
                  <c:v>1.0657851074260941E-2</c:v>
                </c:pt>
                <c:pt idx="1906">
                  <c:v>1.2088654099500379E-2</c:v>
                </c:pt>
                <c:pt idx="1907">
                  <c:v>7.4990495351202925E-3</c:v>
                </c:pt>
                <c:pt idx="1908">
                  <c:v>7.3470198326750606E-3</c:v>
                </c:pt>
                <c:pt idx="1909">
                  <c:v>8.2832201200088509E-3</c:v>
                </c:pt>
                <c:pt idx="1910">
                  <c:v>8.2801778971107135E-3</c:v>
                </c:pt>
                <c:pt idx="1911">
                  <c:v>1.0226163986891235E-2</c:v>
                </c:pt>
                <c:pt idx="1912">
                  <c:v>5.7260810148021231E-3</c:v>
                </c:pt>
                <c:pt idx="1913">
                  <c:v>5.8726934382001056E-3</c:v>
                </c:pt>
                <c:pt idx="1914">
                  <c:v>6.1952082455541228E-3</c:v>
                </c:pt>
                <c:pt idx="1915">
                  <c:v>7.0205477339775387E-3</c:v>
                </c:pt>
                <c:pt idx="1916">
                  <c:v>1.0214309509972028E-2</c:v>
                </c:pt>
                <c:pt idx="1917">
                  <c:v>7.27501216020478E-3</c:v>
                </c:pt>
                <c:pt idx="1918">
                  <c:v>5.3694786266158959E-3</c:v>
                </c:pt>
                <c:pt idx="1919">
                  <c:v>3.8375459552457947E-3</c:v>
                </c:pt>
                <c:pt idx="1920">
                  <c:v>5.9513367336888291E-3</c:v>
                </c:pt>
                <c:pt idx="1921">
                  <c:v>8.0388138086254432E-3</c:v>
                </c:pt>
                <c:pt idx="1922">
                  <c:v>6.426036215641133E-3</c:v>
                </c:pt>
                <c:pt idx="1923">
                  <c:v>1.065968966520215E-2</c:v>
                </c:pt>
                <c:pt idx="1924">
                  <c:v>1.0940036402659486E-2</c:v>
                </c:pt>
                <c:pt idx="1925">
                  <c:v>1.4899508454576459E-2</c:v>
                </c:pt>
                <c:pt idx="1926">
                  <c:v>1.8133864598058682E-2</c:v>
                </c:pt>
                <c:pt idx="1927">
                  <c:v>1.9448649439063923E-2</c:v>
                </c:pt>
                <c:pt idx="1928">
                  <c:v>1.6038247533119554E-2</c:v>
                </c:pt>
                <c:pt idx="1929">
                  <c:v>2.3209978953455068E-2</c:v>
                </c:pt>
                <c:pt idx="1930">
                  <c:v>2.3896925624882034E-2</c:v>
                </c:pt>
                <c:pt idx="1931">
                  <c:v>2.1068545574425251E-2</c:v>
                </c:pt>
                <c:pt idx="1932">
                  <c:v>1.9046775838048719E-2</c:v>
                </c:pt>
                <c:pt idx="1933">
                  <c:v>1.7934006499433844E-2</c:v>
                </c:pt>
                <c:pt idx="1934">
                  <c:v>1.4807977494528047E-2</c:v>
                </c:pt>
                <c:pt idx="1935">
                  <c:v>1.6659972663433126E-2</c:v>
                </c:pt>
                <c:pt idx="1936">
                  <c:v>1.6220957429072914E-2</c:v>
                </c:pt>
                <c:pt idx="1937">
                  <c:v>1.3912261632363572E-2</c:v>
                </c:pt>
                <c:pt idx="1938">
                  <c:v>1.5263133871898369E-2</c:v>
                </c:pt>
                <c:pt idx="1939">
                  <c:v>1.675762175132739E-2</c:v>
                </c:pt>
                <c:pt idx="1940">
                  <c:v>2.027660291951866E-2</c:v>
                </c:pt>
                <c:pt idx="1941">
                  <c:v>1.8913612760307608E-2</c:v>
                </c:pt>
                <c:pt idx="1942">
                  <c:v>1.8465893506574897E-2</c:v>
                </c:pt>
                <c:pt idx="1943">
                  <c:v>2.4513748904507041E-2</c:v>
                </c:pt>
                <c:pt idx="1944">
                  <c:v>2.4540974255255841E-2</c:v>
                </c:pt>
                <c:pt idx="1945">
                  <c:v>2.5269893999186065E-2</c:v>
                </c:pt>
                <c:pt idx="1946">
                  <c:v>2.0259875239956395E-2</c:v>
                </c:pt>
                <c:pt idx="1947">
                  <c:v>1.8164612137921077E-2</c:v>
                </c:pt>
                <c:pt idx="1948">
                  <c:v>1.510129525590197E-2</c:v>
                </c:pt>
                <c:pt idx="1949">
                  <c:v>1.6471115331798104E-2</c:v>
                </c:pt>
                <c:pt idx="1950">
                  <c:v>1.2511136614784549E-2</c:v>
                </c:pt>
                <c:pt idx="1951">
                  <c:v>1.4151976361101826E-2</c:v>
                </c:pt>
                <c:pt idx="1952">
                  <c:v>1.4609495255862383E-2</c:v>
                </c:pt>
                <c:pt idx="1953">
                  <c:v>1.396239707143671E-2</c:v>
                </c:pt>
                <c:pt idx="1954">
                  <c:v>1.6730651775408199E-2</c:v>
                </c:pt>
                <c:pt idx="1955">
                  <c:v>1.3811940368804581E-2</c:v>
                </c:pt>
                <c:pt idx="1956">
                  <c:v>1.3954732939027544E-2</c:v>
                </c:pt>
                <c:pt idx="1957">
                  <c:v>1.4882708953799256E-2</c:v>
                </c:pt>
                <c:pt idx="1958">
                  <c:v>1.6038643143807662E-2</c:v>
                </c:pt>
                <c:pt idx="1959">
                  <c:v>1.6580848379765225E-2</c:v>
                </c:pt>
                <c:pt idx="1960">
                  <c:v>1.3649476953613557E-2</c:v>
                </c:pt>
                <c:pt idx="1961">
                  <c:v>1.6644405588661877E-2</c:v>
                </c:pt>
                <c:pt idx="1962">
                  <c:v>1.5272293527239892E-2</c:v>
                </c:pt>
                <c:pt idx="1963">
                  <c:v>1.2307995854322787E-2</c:v>
                </c:pt>
                <c:pt idx="1964">
                  <c:v>1.3519878541395755E-2</c:v>
                </c:pt>
                <c:pt idx="1965">
                  <c:v>1.3351360465835981E-2</c:v>
                </c:pt>
                <c:pt idx="1966">
                  <c:v>1.4678470425540055E-2</c:v>
                </c:pt>
                <c:pt idx="1967">
                  <c:v>1.2766738510438937E-2</c:v>
                </c:pt>
                <c:pt idx="1968">
                  <c:v>1.5054736183197351E-2</c:v>
                </c:pt>
                <c:pt idx="1969">
                  <c:v>1.5603420663509851E-2</c:v>
                </c:pt>
                <c:pt idx="1970">
                  <c:v>1.5403368183377402E-2</c:v>
                </c:pt>
                <c:pt idx="1971">
                  <c:v>1.3220670363891514E-2</c:v>
                </c:pt>
                <c:pt idx="1972">
                  <c:v>1.2383855692525463E-2</c:v>
                </c:pt>
                <c:pt idx="1973">
                  <c:v>1.4257028476074235E-2</c:v>
                </c:pt>
                <c:pt idx="1974">
                  <c:v>1.730836589952052E-2</c:v>
                </c:pt>
                <c:pt idx="1975">
                  <c:v>2.1324260882756751E-2</c:v>
                </c:pt>
                <c:pt idx="1976">
                  <c:v>2.4066161804788221E-2</c:v>
                </c:pt>
                <c:pt idx="1977">
                  <c:v>2.3350394382458926E-2</c:v>
                </c:pt>
                <c:pt idx="1978">
                  <c:v>2.8206029923762411E-2</c:v>
                </c:pt>
                <c:pt idx="1979">
                  <c:v>2.9864360765038296E-2</c:v>
                </c:pt>
                <c:pt idx="1980">
                  <c:v>3.6681547077528937E-2</c:v>
                </c:pt>
                <c:pt idx="1981">
                  <c:v>3.3488841643800366E-2</c:v>
                </c:pt>
                <c:pt idx="1982">
                  <c:v>3.5839988321196517E-2</c:v>
                </c:pt>
                <c:pt idx="1983">
                  <c:v>3.3076148527560405E-2</c:v>
                </c:pt>
                <c:pt idx="1984">
                  <c:v>3.3786795995452236E-2</c:v>
                </c:pt>
                <c:pt idx="1985">
                  <c:v>3.5830929815021215E-2</c:v>
                </c:pt>
                <c:pt idx="1986">
                  <c:v>3.8106231726072637E-2</c:v>
                </c:pt>
                <c:pt idx="1987">
                  <c:v>4.1662654978918912E-2</c:v>
                </c:pt>
                <c:pt idx="1988">
                  <c:v>3.7247649289566788E-2</c:v>
                </c:pt>
                <c:pt idx="1989">
                  <c:v>3.9630742314721766E-2</c:v>
                </c:pt>
                <c:pt idx="1990">
                  <c:v>4.0340348278678675E-2</c:v>
                </c:pt>
                <c:pt idx="1991">
                  <c:v>2.8931001536277819E-2</c:v>
                </c:pt>
                <c:pt idx="1992">
                  <c:v>4.0808397648459727E-2</c:v>
                </c:pt>
                <c:pt idx="1993">
                  <c:v>5.2160775517120284E-2</c:v>
                </c:pt>
                <c:pt idx="1994">
                  <c:v>4.7386042212073466E-2</c:v>
                </c:pt>
                <c:pt idx="1995">
                  <c:v>3.1946828450744064E-2</c:v>
                </c:pt>
                <c:pt idx="1996">
                  <c:v>3.7423248515893237E-2</c:v>
                </c:pt>
                <c:pt idx="1997">
                  <c:v>2.8524050903830232E-2</c:v>
                </c:pt>
                <c:pt idx="1998">
                  <c:v>1.6952653384052246E-2</c:v>
                </c:pt>
                <c:pt idx="1999">
                  <c:v>1.8404991418770833E-2</c:v>
                </c:pt>
                <c:pt idx="2000">
                  <c:v>1.6034714068323224E-2</c:v>
                </c:pt>
                <c:pt idx="2001">
                  <c:v>1.6781485671602141E-2</c:v>
                </c:pt>
                <c:pt idx="2002">
                  <c:v>1.2181738602439117E-2</c:v>
                </c:pt>
                <c:pt idx="2003">
                  <c:v>1.0081467863119198E-2</c:v>
                </c:pt>
                <c:pt idx="2004">
                  <c:v>9.9468709072189146E-3</c:v>
                </c:pt>
                <c:pt idx="2005">
                  <c:v>1.6114065801215247E-2</c:v>
                </c:pt>
                <c:pt idx="2006">
                  <c:v>2.1959813216898362E-2</c:v>
                </c:pt>
                <c:pt idx="2007">
                  <c:v>1.4234104302512126E-2</c:v>
                </c:pt>
                <c:pt idx="2008">
                  <c:v>1.7935914551698018E-2</c:v>
                </c:pt>
                <c:pt idx="2009">
                  <c:v>2.0187407904354214E-2</c:v>
                </c:pt>
                <c:pt idx="2010">
                  <c:v>2.2883611549335992E-2</c:v>
                </c:pt>
                <c:pt idx="2011">
                  <c:v>2.8715925053676226E-2</c:v>
                </c:pt>
                <c:pt idx="2012">
                  <c:v>3.1328874048051493E-2</c:v>
                </c:pt>
                <c:pt idx="2013">
                  <c:v>2.7165625921474111E-2</c:v>
                </c:pt>
                <c:pt idx="2014">
                  <c:v>2.7948206140950747E-2</c:v>
                </c:pt>
                <c:pt idx="2015">
                  <c:v>2.5196557252772093E-2</c:v>
                </c:pt>
                <c:pt idx="2016">
                  <c:v>2.5836894896973737E-2</c:v>
                </c:pt>
                <c:pt idx="2017">
                  <c:v>2.5507690336908979E-2</c:v>
                </c:pt>
                <c:pt idx="2018">
                  <c:v>2.4452114487851416E-2</c:v>
                </c:pt>
                <c:pt idx="2019">
                  <c:v>2.460766770142685E-2</c:v>
                </c:pt>
                <c:pt idx="2020">
                  <c:v>2.4726331909101045E-2</c:v>
                </c:pt>
                <c:pt idx="2021">
                  <c:v>2.3091508238312783E-2</c:v>
                </c:pt>
                <c:pt idx="2022">
                  <c:v>1.8934485612244419E-2</c:v>
                </c:pt>
                <c:pt idx="2023">
                  <c:v>2.0712983418468965E-2</c:v>
                </c:pt>
                <c:pt idx="2024">
                  <c:v>1.6069813330504494E-2</c:v>
                </c:pt>
                <c:pt idx="2025">
                  <c:v>1.6826899788231976E-2</c:v>
                </c:pt>
                <c:pt idx="2026">
                  <c:v>1.6283737658482213E-2</c:v>
                </c:pt>
                <c:pt idx="2027">
                  <c:v>1.1868237697184611E-2</c:v>
                </c:pt>
                <c:pt idx="2028">
                  <c:v>1.1694590676563551E-2</c:v>
                </c:pt>
                <c:pt idx="2029">
                  <c:v>1.2287363683958543E-2</c:v>
                </c:pt>
                <c:pt idx="2030">
                  <c:v>1.0597891733412372E-2</c:v>
                </c:pt>
                <c:pt idx="2031">
                  <c:v>1.0355151474526186E-2</c:v>
                </c:pt>
                <c:pt idx="2032">
                  <c:v>8.997147292082815E-3</c:v>
                </c:pt>
                <c:pt idx="2033">
                  <c:v>8.4374441236124437E-3</c:v>
                </c:pt>
                <c:pt idx="2034">
                  <c:v>7.5124630433031098E-3</c:v>
                </c:pt>
                <c:pt idx="2035">
                  <c:v>7.9085192710499422E-3</c:v>
                </c:pt>
                <c:pt idx="2036">
                  <c:v>6.2601504433599737E-3</c:v>
                </c:pt>
                <c:pt idx="2037">
                  <c:v>6.6515793504360399E-3</c:v>
                </c:pt>
                <c:pt idx="2038">
                  <c:v>7.0095317916708021E-3</c:v>
                </c:pt>
                <c:pt idx="2039">
                  <c:v>5.7320280161471723E-3</c:v>
                </c:pt>
                <c:pt idx="2040">
                  <c:v>6.7011113458399912E-3</c:v>
                </c:pt>
                <c:pt idx="2041">
                  <c:v>7.4289872144213311E-3</c:v>
                </c:pt>
                <c:pt idx="2042">
                  <c:v>8.3805988915288277E-3</c:v>
                </c:pt>
                <c:pt idx="2043">
                  <c:v>8.2266921019171942E-3</c:v>
                </c:pt>
                <c:pt idx="2044">
                  <c:v>1.1618572538715587E-2</c:v>
                </c:pt>
                <c:pt idx="2045">
                  <c:v>1.0812863935603359E-2</c:v>
                </c:pt>
                <c:pt idx="2046">
                  <c:v>1.3231655218352125E-2</c:v>
                </c:pt>
                <c:pt idx="2047">
                  <c:v>1.3234184372969485E-2</c:v>
                </c:pt>
                <c:pt idx="2048">
                  <c:v>8.6279317665729546E-3</c:v>
                </c:pt>
                <c:pt idx="2049">
                  <c:v>1.065171528865683E-2</c:v>
                </c:pt>
                <c:pt idx="2050">
                  <c:v>1.1296120038984425E-2</c:v>
                </c:pt>
                <c:pt idx="2051">
                  <c:v>1.2053667819045393E-2</c:v>
                </c:pt>
                <c:pt idx="2052">
                  <c:v>1.3469005348108571E-2</c:v>
                </c:pt>
                <c:pt idx="2053">
                  <c:v>2.5864316397987086E-2</c:v>
                </c:pt>
                <c:pt idx="2054">
                  <c:v>2.9964288376048285E-2</c:v>
                </c:pt>
                <c:pt idx="2055">
                  <c:v>3.0100632796467148E-2</c:v>
                </c:pt>
                <c:pt idx="2056">
                  <c:v>2.7134153724131582E-2</c:v>
                </c:pt>
                <c:pt idx="2057">
                  <c:v>2.5005851407547471E-2</c:v>
                </c:pt>
                <c:pt idx="2058">
                  <c:v>1.9683832647806664E-2</c:v>
                </c:pt>
                <c:pt idx="2059">
                  <c:v>2.3963793361607803E-2</c:v>
                </c:pt>
                <c:pt idx="2060">
                  <c:v>2.1085684804344612E-2</c:v>
                </c:pt>
                <c:pt idx="2061">
                  <c:v>1.7382938360784261E-2</c:v>
                </c:pt>
                <c:pt idx="2062">
                  <c:v>1.5217611889529001E-2</c:v>
                </c:pt>
                <c:pt idx="2063">
                  <c:v>5.5512997657472486E-3</c:v>
                </c:pt>
                <c:pt idx="2064">
                  <c:v>3.7681151958311224E-3</c:v>
                </c:pt>
                <c:pt idx="2065">
                  <c:v>4.7388611714995667E-3</c:v>
                </c:pt>
                <c:pt idx="2066">
                  <c:v>6.8372107005467706E-3</c:v>
                </c:pt>
                <c:pt idx="2067">
                  <c:v>9.2487396833309046E-3</c:v>
                </c:pt>
                <c:pt idx="2068">
                  <c:v>1.2549062171355849E-2</c:v>
                </c:pt>
                <c:pt idx="2069">
                  <c:v>9.0670542487463427E-3</c:v>
                </c:pt>
                <c:pt idx="2070">
                  <c:v>8.9213434474729025E-3</c:v>
                </c:pt>
                <c:pt idx="2071">
                  <c:v>8.7395425212089192E-3</c:v>
                </c:pt>
                <c:pt idx="2072">
                  <c:v>8.3060835568638941E-3</c:v>
                </c:pt>
                <c:pt idx="2073">
                  <c:v>1.0472305699794293E-2</c:v>
                </c:pt>
                <c:pt idx="2074">
                  <c:v>1.4131138938402069E-2</c:v>
                </c:pt>
                <c:pt idx="2075">
                  <c:v>1.9295881416183481E-2</c:v>
                </c:pt>
                <c:pt idx="2076">
                  <c:v>1.6063899978513419E-2</c:v>
                </c:pt>
                <c:pt idx="2077">
                  <c:v>1.7321182055204047E-2</c:v>
                </c:pt>
                <c:pt idx="2078">
                  <c:v>1.913164207952783E-2</c:v>
                </c:pt>
                <c:pt idx="2079">
                  <c:v>1.9345389971044756E-2</c:v>
                </c:pt>
                <c:pt idx="2080">
                  <c:v>2.0937550268033081E-2</c:v>
                </c:pt>
                <c:pt idx="2081">
                  <c:v>2.1895501218619697E-2</c:v>
                </c:pt>
                <c:pt idx="2082">
                  <c:v>2.2210456737852321E-2</c:v>
                </c:pt>
                <c:pt idx="2083">
                  <c:v>1.9130745745249124E-2</c:v>
                </c:pt>
                <c:pt idx="2084">
                  <c:v>1.6055208611851245E-2</c:v>
                </c:pt>
                <c:pt idx="2085">
                  <c:v>1.6426258434650814E-2</c:v>
                </c:pt>
                <c:pt idx="2086">
                  <c:v>1.1020729421772416E-2</c:v>
                </c:pt>
                <c:pt idx="2087">
                  <c:v>1.3733590523242955E-2</c:v>
                </c:pt>
                <c:pt idx="2088">
                  <c:v>1.4882748010655344E-2</c:v>
                </c:pt>
                <c:pt idx="2089">
                  <c:v>1.333226195324437E-2</c:v>
                </c:pt>
                <c:pt idx="2090">
                  <c:v>1.4871597529288322E-2</c:v>
                </c:pt>
                <c:pt idx="2091">
                  <c:v>1.1715620313794198E-2</c:v>
                </c:pt>
                <c:pt idx="2092">
                  <c:v>1.0989614714477885E-2</c:v>
                </c:pt>
                <c:pt idx="2093">
                  <c:v>1.2299057766712102E-2</c:v>
                </c:pt>
                <c:pt idx="2094">
                  <c:v>1.3899402502596249E-2</c:v>
                </c:pt>
                <c:pt idx="2095">
                  <c:v>1.0179527058131512E-2</c:v>
                </c:pt>
                <c:pt idx="2096">
                  <c:v>1.2193706746463442E-2</c:v>
                </c:pt>
                <c:pt idx="2097">
                  <c:v>9.8568949239669738E-3</c:v>
                </c:pt>
                <c:pt idx="2098">
                  <c:v>1.2232637406823347E-2</c:v>
                </c:pt>
                <c:pt idx="2099">
                  <c:v>9.6247287513085786E-3</c:v>
                </c:pt>
                <c:pt idx="2100">
                  <c:v>1.3131844427388774E-2</c:v>
                </c:pt>
                <c:pt idx="2101">
                  <c:v>1.0766254459977734E-2</c:v>
                </c:pt>
                <c:pt idx="2102">
                  <c:v>1.2539285265445373E-2</c:v>
                </c:pt>
                <c:pt idx="2103">
                  <c:v>1.2695390092042215E-2</c:v>
                </c:pt>
                <c:pt idx="2104">
                  <c:v>1.5605464602439709E-2</c:v>
                </c:pt>
                <c:pt idx="2105">
                  <c:v>1.9782274950333401E-2</c:v>
                </c:pt>
                <c:pt idx="2106">
                  <c:v>1.6716544641417284E-2</c:v>
                </c:pt>
                <c:pt idx="2107">
                  <c:v>2.6724245761766123E-2</c:v>
                </c:pt>
                <c:pt idx="2108">
                  <c:v>3.1915927230843806E-2</c:v>
                </c:pt>
                <c:pt idx="2109">
                  <c:v>2.3509830488509277E-2</c:v>
                </c:pt>
                <c:pt idx="2110">
                  <c:v>2.0371349438692746E-2</c:v>
                </c:pt>
                <c:pt idx="2111">
                  <c:v>1.5662590739063897E-2</c:v>
                </c:pt>
                <c:pt idx="2112">
                  <c:v>3.0087122325699427E-2</c:v>
                </c:pt>
                <c:pt idx="2113">
                  <c:v>4.2911302288219363E-2</c:v>
                </c:pt>
                <c:pt idx="2114">
                  <c:v>2.1431963106219813E-2</c:v>
                </c:pt>
                <c:pt idx="2115">
                  <c:v>2.134730453094032E-2</c:v>
                </c:pt>
                <c:pt idx="2116">
                  <c:v>1.3709746337445341E-2</c:v>
                </c:pt>
                <c:pt idx="2117">
                  <c:v>1.2197284174542463E-2</c:v>
                </c:pt>
                <c:pt idx="2118">
                  <c:v>1.5939002982077566E-2</c:v>
                </c:pt>
                <c:pt idx="2119">
                  <c:v>8.9986252091887441E-3</c:v>
                </c:pt>
                <c:pt idx="2120">
                  <c:v>8.0592969140962228E-3</c:v>
                </c:pt>
                <c:pt idx="2121">
                  <c:v>7.3457608037746204E-3</c:v>
                </c:pt>
                <c:pt idx="2122">
                  <c:v>5.5540783809933155E-3</c:v>
                </c:pt>
                <c:pt idx="2123">
                  <c:v>1.260492993491944E-2</c:v>
                </c:pt>
                <c:pt idx="2124">
                  <c:v>1.8106222719200725E-2</c:v>
                </c:pt>
                <c:pt idx="2125">
                  <c:v>1.6559796152629994E-2</c:v>
                </c:pt>
                <c:pt idx="2126">
                  <c:v>1.398236481425843E-2</c:v>
                </c:pt>
                <c:pt idx="2127">
                  <c:v>1.886228296731509E-2</c:v>
                </c:pt>
                <c:pt idx="2128">
                  <c:v>1.7013266136591931E-2</c:v>
                </c:pt>
                <c:pt idx="2129">
                  <c:v>1.735566780609973E-2</c:v>
                </c:pt>
                <c:pt idx="2130">
                  <c:v>1.4860636783414727E-2</c:v>
                </c:pt>
                <c:pt idx="2131">
                  <c:v>1.4682518435381139E-2</c:v>
                </c:pt>
                <c:pt idx="2132">
                  <c:v>1.3827049707091485E-2</c:v>
                </c:pt>
                <c:pt idx="2133">
                  <c:v>1.5230804267395868E-2</c:v>
                </c:pt>
                <c:pt idx="2134">
                  <c:v>1.8667794039211077E-2</c:v>
                </c:pt>
                <c:pt idx="2135">
                  <c:v>1.9977881322124892E-2</c:v>
                </c:pt>
                <c:pt idx="2136">
                  <c:v>1.5904322743799146E-2</c:v>
                </c:pt>
                <c:pt idx="2137">
                  <c:v>1.3127462491915574E-2</c:v>
                </c:pt>
                <c:pt idx="2138">
                  <c:v>1.3638615731372719E-2</c:v>
                </c:pt>
                <c:pt idx="2139">
                  <c:v>1.6503451423873522E-2</c:v>
                </c:pt>
                <c:pt idx="2140">
                  <c:v>1.7505868892240796E-2</c:v>
                </c:pt>
                <c:pt idx="2141">
                  <c:v>1.9390707637726254E-2</c:v>
                </c:pt>
                <c:pt idx="2142">
                  <c:v>2.2535110656510503E-2</c:v>
                </c:pt>
                <c:pt idx="2143">
                  <c:v>1.9468336961736755E-2</c:v>
                </c:pt>
                <c:pt idx="2144">
                  <c:v>2.5903871603247589E-2</c:v>
                </c:pt>
                <c:pt idx="2145">
                  <c:v>1.818925960374726E-2</c:v>
                </c:pt>
                <c:pt idx="2146">
                  <c:v>1.8982382886300737E-2</c:v>
                </c:pt>
                <c:pt idx="2147">
                  <c:v>1.9925780366533644E-2</c:v>
                </c:pt>
                <c:pt idx="2148">
                  <c:v>2.3050344643798439E-2</c:v>
                </c:pt>
                <c:pt idx="2149">
                  <c:v>2.1282417769450033E-2</c:v>
                </c:pt>
                <c:pt idx="2150">
                  <c:v>2.1603793139869567E-2</c:v>
                </c:pt>
                <c:pt idx="2151">
                  <c:v>2.0625083018548797E-2</c:v>
                </c:pt>
                <c:pt idx="2152">
                  <c:v>2.3410125992253828E-2</c:v>
                </c:pt>
                <c:pt idx="2153">
                  <c:v>2.530800616261393E-2</c:v>
                </c:pt>
                <c:pt idx="2154">
                  <c:v>2.4318391767327172E-2</c:v>
                </c:pt>
                <c:pt idx="2155">
                  <c:v>2.5499336042875843E-2</c:v>
                </c:pt>
                <c:pt idx="2156">
                  <c:v>2.6197741561091295E-2</c:v>
                </c:pt>
                <c:pt idx="2157">
                  <c:v>3.0004618386025202E-2</c:v>
                </c:pt>
                <c:pt idx="2158">
                  <c:v>3.1198209697841491E-2</c:v>
                </c:pt>
                <c:pt idx="2159">
                  <c:v>4.2642557865203934E-2</c:v>
                </c:pt>
                <c:pt idx="2160">
                  <c:v>3.9992370544374212E-2</c:v>
                </c:pt>
                <c:pt idx="2161">
                  <c:v>3.9151274999457246E-2</c:v>
                </c:pt>
                <c:pt idx="2162">
                  <c:v>4.4820787405111515E-2</c:v>
                </c:pt>
                <c:pt idx="2163">
                  <c:v>3.9728803126181253E-2</c:v>
                </c:pt>
                <c:pt idx="2164">
                  <c:v>4.2940771233196326E-2</c:v>
                </c:pt>
                <c:pt idx="2165">
                  <c:v>4.0205360457531772E-2</c:v>
                </c:pt>
                <c:pt idx="2166">
                  <c:v>3.7790660477666521E-2</c:v>
                </c:pt>
                <c:pt idx="2167">
                  <c:v>3.4675080823569494E-2</c:v>
                </c:pt>
                <c:pt idx="2168">
                  <c:v>3.5297009269401408E-2</c:v>
                </c:pt>
                <c:pt idx="2169">
                  <c:v>4.1786134903426198E-2</c:v>
                </c:pt>
                <c:pt idx="2170">
                  <c:v>3.9391933042383302E-2</c:v>
                </c:pt>
                <c:pt idx="2171">
                  <c:v>4.3517543070303137E-2</c:v>
                </c:pt>
                <c:pt idx="2172">
                  <c:v>4.3636035360774622E-2</c:v>
                </c:pt>
                <c:pt idx="2173">
                  <c:v>4.1691681989239671E-2</c:v>
                </c:pt>
                <c:pt idx="2174">
                  <c:v>5.4011527565458767E-2</c:v>
                </c:pt>
                <c:pt idx="2175">
                  <c:v>6.1317639371852327E-2</c:v>
                </c:pt>
                <c:pt idx="2176">
                  <c:v>6.6565598686606497E-2</c:v>
                </c:pt>
                <c:pt idx="2177">
                  <c:v>6.9160443697244667E-2</c:v>
                </c:pt>
                <c:pt idx="2178">
                  <c:v>6.6668471654559455E-2</c:v>
                </c:pt>
                <c:pt idx="2179">
                  <c:v>5.4927679141574377E-2</c:v>
                </c:pt>
                <c:pt idx="2180">
                  <c:v>5.6165391650211317E-2</c:v>
                </c:pt>
                <c:pt idx="2181">
                  <c:v>5.7393095457799324E-2</c:v>
                </c:pt>
                <c:pt idx="2182">
                  <c:v>5.3996924587860415E-2</c:v>
                </c:pt>
                <c:pt idx="2183">
                  <c:v>5.2633559900816099E-2</c:v>
                </c:pt>
                <c:pt idx="2184">
                  <c:v>5.2580548385374119E-2</c:v>
                </c:pt>
                <c:pt idx="2185">
                  <c:v>5.3872578928521098E-2</c:v>
                </c:pt>
                <c:pt idx="2186">
                  <c:v>5.1767314579594388E-2</c:v>
                </c:pt>
                <c:pt idx="2187">
                  <c:v>5.5059950039299449E-2</c:v>
                </c:pt>
                <c:pt idx="2188">
                  <c:v>5.7921506111396147E-2</c:v>
                </c:pt>
                <c:pt idx="2189">
                  <c:v>5.7855013462400573E-2</c:v>
                </c:pt>
                <c:pt idx="2190">
                  <c:v>6.6104151992846083E-2</c:v>
                </c:pt>
                <c:pt idx="2191">
                  <c:v>7.473062233017104E-2</c:v>
                </c:pt>
                <c:pt idx="2192">
                  <c:v>8.2624665980785439E-2</c:v>
                </c:pt>
                <c:pt idx="2193">
                  <c:v>8.5776944756154494E-2</c:v>
                </c:pt>
                <c:pt idx="2194">
                  <c:v>8.5230241698874609E-2</c:v>
                </c:pt>
                <c:pt idx="2195">
                  <c:v>7.7028697885766523E-2</c:v>
                </c:pt>
                <c:pt idx="2196">
                  <c:v>7.8899375756074766E-2</c:v>
                </c:pt>
                <c:pt idx="2197">
                  <c:v>8.2087345086983482E-2</c:v>
                </c:pt>
                <c:pt idx="2198">
                  <c:v>7.9397972563042943E-2</c:v>
                </c:pt>
                <c:pt idx="2199">
                  <c:v>8.4196636346442241E-2</c:v>
                </c:pt>
                <c:pt idx="2200">
                  <c:v>8.3504902920010018E-2</c:v>
                </c:pt>
                <c:pt idx="2201">
                  <c:v>7.8181605991243242E-2</c:v>
                </c:pt>
                <c:pt idx="2202">
                  <c:v>7.590136152051416E-2</c:v>
                </c:pt>
                <c:pt idx="2203">
                  <c:v>7.5283789114606647E-2</c:v>
                </c:pt>
                <c:pt idx="2204">
                  <c:v>7.0413486044044155E-2</c:v>
                </c:pt>
                <c:pt idx="2205">
                  <c:v>7.6506309008327472E-2</c:v>
                </c:pt>
                <c:pt idx="2206">
                  <c:v>7.8249955090549481E-2</c:v>
                </c:pt>
                <c:pt idx="2207">
                  <c:v>6.0008203453740139E-2</c:v>
                </c:pt>
                <c:pt idx="2208">
                  <c:v>4.7177621388014221E-2</c:v>
                </c:pt>
                <c:pt idx="2209">
                  <c:v>4.1786211104456385E-2</c:v>
                </c:pt>
                <c:pt idx="2210">
                  <c:v>4.4582932625635292E-2</c:v>
                </c:pt>
                <c:pt idx="2211">
                  <c:v>4.5958541238198904E-2</c:v>
                </c:pt>
                <c:pt idx="2212">
                  <c:v>4.7606151778615442E-2</c:v>
                </c:pt>
                <c:pt idx="2213">
                  <c:v>5.2025115765584398E-2</c:v>
                </c:pt>
                <c:pt idx="2214">
                  <c:v>5.597477791629054E-2</c:v>
                </c:pt>
                <c:pt idx="2215">
                  <c:v>6.0761633088631056E-2</c:v>
                </c:pt>
                <c:pt idx="2216">
                  <c:v>6.3353173201989063E-2</c:v>
                </c:pt>
                <c:pt idx="2217">
                  <c:v>6.3261863932901688E-2</c:v>
                </c:pt>
                <c:pt idx="2218">
                  <c:v>6.6649034296018123E-2</c:v>
                </c:pt>
                <c:pt idx="2219">
                  <c:v>6.7474953827903639E-2</c:v>
                </c:pt>
                <c:pt idx="2220">
                  <c:v>5.4584447156141379E-2</c:v>
                </c:pt>
                <c:pt idx="2221">
                  <c:v>4.7459895456426947E-2</c:v>
                </c:pt>
                <c:pt idx="2222">
                  <c:v>4.9251110447565354E-2</c:v>
                </c:pt>
                <c:pt idx="2223">
                  <c:v>4.4927264264307272E-2</c:v>
                </c:pt>
                <c:pt idx="2224">
                  <c:v>4.2553247249549259E-2</c:v>
                </c:pt>
                <c:pt idx="2225">
                  <c:v>4.8032346720035514E-2</c:v>
                </c:pt>
                <c:pt idx="2226">
                  <c:v>4.6922096786333224E-2</c:v>
                </c:pt>
                <c:pt idx="2227">
                  <c:v>5.6201329952843229E-2</c:v>
                </c:pt>
                <c:pt idx="2228">
                  <c:v>5.7071590861037323E-2</c:v>
                </c:pt>
                <c:pt idx="2229">
                  <c:v>7.1622716942234183E-2</c:v>
                </c:pt>
                <c:pt idx="2230">
                  <c:v>8.3563658922687953E-2</c:v>
                </c:pt>
                <c:pt idx="2231">
                  <c:v>8.8936419825363752E-2</c:v>
                </c:pt>
                <c:pt idx="2232">
                  <c:v>0.10239612737676329</c:v>
                </c:pt>
                <c:pt idx="2233">
                  <c:v>0.1139885473426977</c:v>
                </c:pt>
                <c:pt idx="2234">
                  <c:v>0.12525599527369508</c:v>
                </c:pt>
                <c:pt idx="2235">
                  <c:v>0.11798431839276123</c:v>
                </c:pt>
                <c:pt idx="2236">
                  <c:v>0.11491571857969385</c:v>
                </c:pt>
                <c:pt idx="2237">
                  <c:v>0.10525961343348185</c:v>
                </c:pt>
                <c:pt idx="2238">
                  <c:v>0.10311531215832617</c:v>
                </c:pt>
                <c:pt idx="2239">
                  <c:v>9.7195427175160887E-2</c:v>
                </c:pt>
                <c:pt idx="2240">
                  <c:v>9.8380547802407251E-2</c:v>
                </c:pt>
                <c:pt idx="2241">
                  <c:v>9.7869587852279269E-2</c:v>
                </c:pt>
                <c:pt idx="2242">
                  <c:v>0.1126456110913807</c:v>
                </c:pt>
                <c:pt idx="2243">
                  <c:v>0.10929686226631473</c:v>
                </c:pt>
                <c:pt idx="2244">
                  <c:v>0.10175891519594771</c:v>
                </c:pt>
                <c:pt idx="2245">
                  <c:v>0.10247923085924182</c:v>
                </c:pt>
                <c:pt idx="2246">
                  <c:v>0.10603409057166525</c:v>
                </c:pt>
                <c:pt idx="2247">
                  <c:v>0.10439839222304348</c:v>
                </c:pt>
                <c:pt idx="2248">
                  <c:v>9.9486237182255244E-2</c:v>
                </c:pt>
                <c:pt idx="2249">
                  <c:v>9.8486123348451513E-2</c:v>
                </c:pt>
                <c:pt idx="2250">
                  <c:v>9.9691873981156587E-2</c:v>
                </c:pt>
                <c:pt idx="2251">
                  <c:v>9.7119197439496915E-2</c:v>
                </c:pt>
                <c:pt idx="2252">
                  <c:v>9.4623207756257419E-2</c:v>
                </c:pt>
                <c:pt idx="2253">
                  <c:v>9.4158424956455294E-2</c:v>
                </c:pt>
                <c:pt idx="2254">
                  <c:v>9.1862677932167264E-2</c:v>
                </c:pt>
                <c:pt idx="2255">
                  <c:v>9.2179048923603665E-2</c:v>
                </c:pt>
                <c:pt idx="2256">
                  <c:v>0.10243346428790981</c:v>
                </c:pt>
                <c:pt idx="2257">
                  <c:v>9.768501440813164E-2</c:v>
                </c:pt>
                <c:pt idx="2258">
                  <c:v>9.4749893192771287E-2</c:v>
                </c:pt>
                <c:pt idx="2259">
                  <c:v>9.1071453986997397E-2</c:v>
                </c:pt>
                <c:pt idx="2260">
                  <c:v>9.1691192372660407E-2</c:v>
                </c:pt>
                <c:pt idx="2261">
                  <c:v>8.9175136789886839E-2</c:v>
                </c:pt>
                <c:pt idx="2262">
                  <c:v>8.1214686664314903E-2</c:v>
                </c:pt>
                <c:pt idx="2263">
                  <c:v>8.3251731533262499E-2</c:v>
                </c:pt>
                <c:pt idx="2264">
                  <c:v>8.7292675007964435E-2</c:v>
                </c:pt>
                <c:pt idx="2265">
                  <c:v>7.6582037485874499E-2</c:v>
                </c:pt>
                <c:pt idx="2266">
                  <c:v>7.4031888773968532E-2</c:v>
                </c:pt>
                <c:pt idx="2267">
                  <c:v>7.2625174593023478E-2</c:v>
                </c:pt>
                <c:pt idx="2268">
                  <c:v>7.2130600160615801E-2</c:v>
                </c:pt>
                <c:pt idx="2269">
                  <c:v>7.1927253889208301E-2</c:v>
                </c:pt>
                <c:pt idx="2270">
                  <c:v>7.2126762902539748E-2</c:v>
                </c:pt>
                <c:pt idx="2271">
                  <c:v>7.8319170861452611E-2</c:v>
                </c:pt>
                <c:pt idx="2272">
                  <c:v>7.9071916465584938E-2</c:v>
                </c:pt>
                <c:pt idx="2273">
                  <c:v>7.5007611235822905E-2</c:v>
                </c:pt>
                <c:pt idx="2274">
                  <c:v>7.9979485209272935E-2</c:v>
                </c:pt>
                <c:pt idx="2275">
                  <c:v>7.7652966242711507E-2</c:v>
                </c:pt>
                <c:pt idx="2276">
                  <c:v>7.4106836791457353E-2</c:v>
                </c:pt>
                <c:pt idx="2277">
                  <c:v>7.3802945794931227E-2</c:v>
                </c:pt>
                <c:pt idx="2278">
                  <c:v>7.0749162616237982E-2</c:v>
                </c:pt>
                <c:pt idx="2279">
                  <c:v>5.699642685491018E-2</c:v>
                </c:pt>
                <c:pt idx="2280">
                  <c:v>5.3644939580516034E-2</c:v>
                </c:pt>
                <c:pt idx="2281">
                  <c:v>4.3749227539940087E-2</c:v>
                </c:pt>
                <c:pt idx="2282">
                  <c:v>3.9288091481285814E-2</c:v>
                </c:pt>
                <c:pt idx="2283">
                  <c:v>3.1140539271983059E-2</c:v>
                </c:pt>
                <c:pt idx="2284">
                  <c:v>2.7162379646094106E-2</c:v>
                </c:pt>
                <c:pt idx="2285">
                  <c:v>2.6918244066432062E-2</c:v>
                </c:pt>
                <c:pt idx="2286">
                  <c:v>2.519188090676111E-2</c:v>
                </c:pt>
                <c:pt idx="2287">
                  <c:v>2.8944329469423415E-2</c:v>
                </c:pt>
                <c:pt idx="2288">
                  <c:v>2.7556487951427483E-2</c:v>
                </c:pt>
                <c:pt idx="2289">
                  <c:v>2.847011459271916E-2</c:v>
                </c:pt>
                <c:pt idx="2290">
                  <c:v>2.7786259018488798E-2</c:v>
                </c:pt>
                <c:pt idx="2291">
                  <c:v>3.1765650231180373E-2</c:v>
                </c:pt>
                <c:pt idx="2292">
                  <c:v>1.9412204070509472E-2</c:v>
                </c:pt>
                <c:pt idx="2293">
                  <c:v>2.1498066717227867E-2</c:v>
                </c:pt>
                <c:pt idx="2294">
                  <c:v>2.7325271018541774E-2</c:v>
                </c:pt>
                <c:pt idx="2295">
                  <c:v>2.7856817640703503E-2</c:v>
                </c:pt>
                <c:pt idx="2296">
                  <c:v>3.849304025910659E-2</c:v>
                </c:pt>
                <c:pt idx="2297">
                  <c:v>3.3551804559166919E-2</c:v>
                </c:pt>
                <c:pt idx="2298">
                  <c:v>3.6643618772199245E-2</c:v>
                </c:pt>
                <c:pt idx="2299">
                  <c:v>4.5378373814039669E-2</c:v>
                </c:pt>
                <c:pt idx="2300">
                  <c:v>6.3698987211056282E-2</c:v>
                </c:pt>
                <c:pt idx="2301">
                  <c:v>6.4336351126712404E-2</c:v>
                </c:pt>
                <c:pt idx="2302">
                  <c:v>6.8383607557517823E-2</c:v>
                </c:pt>
                <c:pt idx="2303">
                  <c:v>7.3197443056928088E-2</c:v>
                </c:pt>
                <c:pt idx="2304">
                  <c:v>9.3343133910897977E-2</c:v>
                </c:pt>
                <c:pt idx="2305">
                  <c:v>0.10319557270971669</c:v>
                </c:pt>
                <c:pt idx="2306">
                  <c:v>0.10373682768968012</c:v>
                </c:pt>
                <c:pt idx="2307">
                  <c:v>0.10224396116728503</c:v>
                </c:pt>
                <c:pt idx="2308">
                  <c:v>9.1571796235551825E-2</c:v>
                </c:pt>
                <c:pt idx="2309">
                  <c:v>9.0566225930636735E-2</c:v>
                </c:pt>
                <c:pt idx="2310">
                  <c:v>8.0528030889254129E-2</c:v>
                </c:pt>
                <c:pt idx="2311">
                  <c:v>7.2957987428110563E-2</c:v>
                </c:pt>
                <c:pt idx="2312">
                  <c:v>9.2498762728989659E-2</c:v>
                </c:pt>
                <c:pt idx="2313">
                  <c:v>9.0952533267934649E-2</c:v>
                </c:pt>
                <c:pt idx="2314">
                  <c:v>0.10077537722860865</c:v>
                </c:pt>
                <c:pt idx="2315">
                  <c:v>8.844947634218106E-2</c:v>
                </c:pt>
                <c:pt idx="2316">
                  <c:v>8.304671720803336E-2</c:v>
                </c:pt>
                <c:pt idx="2317">
                  <c:v>8.52344023272541E-2</c:v>
                </c:pt>
                <c:pt idx="2318">
                  <c:v>7.2618549109959921E-2</c:v>
                </c:pt>
                <c:pt idx="2319">
                  <c:v>5.9099481453601228E-2</c:v>
                </c:pt>
                <c:pt idx="2320">
                  <c:v>5.9302074993524932E-2</c:v>
                </c:pt>
                <c:pt idx="2321">
                  <c:v>5.8635645896346018E-2</c:v>
                </c:pt>
                <c:pt idx="2322">
                  <c:v>6.1702785091050261E-2</c:v>
                </c:pt>
                <c:pt idx="2323">
                  <c:v>7.0032669764894473E-2</c:v>
                </c:pt>
                <c:pt idx="2324">
                  <c:v>5.2401513529495798E-2</c:v>
                </c:pt>
                <c:pt idx="2325">
                  <c:v>5.1142325637949383E-2</c:v>
                </c:pt>
                <c:pt idx="2326">
                  <c:v>4.4892965680500656E-2</c:v>
                </c:pt>
                <c:pt idx="2327">
                  <c:v>3.6675147458686552E-2</c:v>
                </c:pt>
                <c:pt idx="2328">
                  <c:v>4.288060363907012E-2</c:v>
                </c:pt>
                <c:pt idx="2329">
                  <c:v>4.2582151104990827E-2</c:v>
                </c:pt>
                <c:pt idx="2330">
                  <c:v>4.6435400692692336E-2</c:v>
                </c:pt>
                <c:pt idx="2331">
                  <c:v>4.5086160247994972E-2</c:v>
                </c:pt>
                <c:pt idx="2332">
                  <c:v>5.806064882528815E-2</c:v>
                </c:pt>
                <c:pt idx="2333">
                  <c:v>5.9835853742478344E-2</c:v>
                </c:pt>
                <c:pt idx="2334">
                  <c:v>6.7702709716476392E-2</c:v>
                </c:pt>
                <c:pt idx="2335">
                  <c:v>7.130153464222426E-2</c:v>
                </c:pt>
                <c:pt idx="2336">
                  <c:v>7.6504196302849853E-2</c:v>
                </c:pt>
                <c:pt idx="2337">
                  <c:v>7.2872161082716935E-2</c:v>
                </c:pt>
                <c:pt idx="2338">
                  <c:v>9.7042528777356196E-2</c:v>
                </c:pt>
                <c:pt idx="2339">
                  <c:v>0.14121531252334515</c:v>
                </c:pt>
                <c:pt idx="2340">
                  <c:v>0.18232853893896686</c:v>
                </c:pt>
                <c:pt idx="2341">
                  <c:v>0.20540265787715214</c:v>
                </c:pt>
                <c:pt idx="2342">
                  <c:v>0.21338587764911904</c:v>
                </c:pt>
                <c:pt idx="2343">
                  <c:v>0.21246334535202907</c:v>
                </c:pt>
                <c:pt idx="2344">
                  <c:v>0.22372187858712794</c:v>
                </c:pt>
                <c:pt idx="2345">
                  <c:v>0.22399944127446395</c:v>
                </c:pt>
                <c:pt idx="2346">
                  <c:v>0.25625324431571384</c:v>
                </c:pt>
                <c:pt idx="2347">
                  <c:v>0.27355941666467715</c:v>
                </c:pt>
                <c:pt idx="2348">
                  <c:v>0.29154064333712509</c:v>
                </c:pt>
                <c:pt idx="2349">
                  <c:v>0.31298171605072167</c:v>
                </c:pt>
                <c:pt idx="2350">
                  <c:v>0.3322391484547817</c:v>
                </c:pt>
                <c:pt idx="2351">
                  <c:v>0.33154597691802062</c:v>
                </c:pt>
                <c:pt idx="2352">
                  <c:v>0.32733802395837275</c:v>
                </c:pt>
                <c:pt idx="2353">
                  <c:v>0.35632735793508197</c:v>
                </c:pt>
                <c:pt idx="2354">
                  <c:v>0.34087610571143245</c:v>
                </c:pt>
                <c:pt idx="2355">
                  <c:v>0.34275773792786862</c:v>
                </c:pt>
                <c:pt idx="2356">
                  <c:v>0.3721661853241825</c:v>
                </c:pt>
                <c:pt idx="2357">
                  <c:v>0.39326712045500684</c:v>
                </c:pt>
                <c:pt idx="2358">
                  <c:v>0.41104674137035763</c:v>
                </c:pt>
                <c:pt idx="2359">
                  <c:v>0.42310194878792101</c:v>
                </c:pt>
                <c:pt idx="2360">
                  <c:v>0.38323647977638153</c:v>
                </c:pt>
                <c:pt idx="2361">
                  <c:v>0.37206837373698021</c:v>
                </c:pt>
                <c:pt idx="2362">
                  <c:v>0.38756771906682547</c:v>
                </c:pt>
                <c:pt idx="2363">
                  <c:v>0.36411107624505357</c:v>
                </c:pt>
                <c:pt idx="2364">
                  <c:v>0.34164079496672284</c:v>
                </c:pt>
                <c:pt idx="2365">
                  <c:v>0.33428928299185484</c:v>
                </c:pt>
                <c:pt idx="2366">
                  <c:v>0.31285567940520387</c:v>
                </c:pt>
                <c:pt idx="2367">
                  <c:v>0.33177047885328681</c:v>
                </c:pt>
                <c:pt idx="2368">
                  <c:v>0.33067860464147864</c:v>
                </c:pt>
                <c:pt idx="2369">
                  <c:v>0.34302220048547361</c:v>
                </c:pt>
                <c:pt idx="2370">
                  <c:v>0.32803131824802667</c:v>
                </c:pt>
                <c:pt idx="2371">
                  <c:v>0.3454228914254151</c:v>
                </c:pt>
                <c:pt idx="2372">
                  <c:v>0.33671426210932548</c:v>
                </c:pt>
                <c:pt idx="2373">
                  <c:v>0.342812327857411</c:v>
                </c:pt>
                <c:pt idx="2374">
                  <c:v>0.3355619271070453</c:v>
                </c:pt>
                <c:pt idx="2375">
                  <c:v>0.32642275133257609</c:v>
                </c:pt>
                <c:pt idx="2376">
                  <c:v>0.31253510755122543</c:v>
                </c:pt>
                <c:pt idx="2377">
                  <c:v>0.29023489620477566</c:v>
                </c:pt>
                <c:pt idx="2378">
                  <c:v>0.28215486377821314</c:v>
                </c:pt>
                <c:pt idx="2379">
                  <c:v>0.26517634374309745</c:v>
                </c:pt>
                <c:pt idx="2380">
                  <c:v>0.27625029931978212</c:v>
                </c:pt>
                <c:pt idx="2381">
                  <c:v>0.28758848248458013</c:v>
                </c:pt>
                <c:pt idx="2382">
                  <c:v>0.29990609153346892</c:v>
                </c:pt>
                <c:pt idx="2383">
                  <c:v>0.30085450911496153</c:v>
                </c:pt>
                <c:pt idx="2384">
                  <c:v>0.30578534596232121</c:v>
                </c:pt>
                <c:pt idx="2385">
                  <c:v>0.30696047592967984</c:v>
                </c:pt>
                <c:pt idx="2386">
                  <c:v>0.30342263777997247</c:v>
                </c:pt>
                <c:pt idx="2387">
                  <c:v>0.31230340043127991</c:v>
                </c:pt>
                <c:pt idx="2388">
                  <c:v>0.30347002522464217</c:v>
                </c:pt>
                <c:pt idx="2389">
                  <c:v>0.30043233963674953</c:v>
                </c:pt>
                <c:pt idx="2390">
                  <c:v>0.30298025889342661</c:v>
                </c:pt>
                <c:pt idx="2391">
                  <c:v>0.29542812955640413</c:v>
                </c:pt>
                <c:pt idx="2392">
                  <c:v>0.29717861612258339</c:v>
                </c:pt>
                <c:pt idx="2393">
                  <c:v>0.31370267282490738</c:v>
                </c:pt>
                <c:pt idx="2394">
                  <c:v>0.31871916127191774</c:v>
                </c:pt>
                <c:pt idx="2395">
                  <c:v>0.32731978639881115</c:v>
                </c:pt>
                <c:pt idx="2396">
                  <c:v>0.33486724925263356</c:v>
                </c:pt>
                <c:pt idx="2397">
                  <c:v>0.32692415626514548</c:v>
                </c:pt>
                <c:pt idx="2398">
                  <c:v>0.32786594734057539</c:v>
                </c:pt>
                <c:pt idx="2399">
                  <c:v>0.33697082130164763</c:v>
                </c:pt>
                <c:pt idx="2400">
                  <c:v>0.33539331986580351</c:v>
                </c:pt>
                <c:pt idx="2401">
                  <c:v>0.3434298645327995</c:v>
                </c:pt>
                <c:pt idx="2402">
                  <c:v>0.34315604448225911</c:v>
                </c:pt>
                <c:pt idx="2403">
                  <c:v>0.34438018591240221</c:v>
                </c:pt>
                <c:pt idx="2404">
                  <c:v>0.35091582659238363</c:v>
                </c:pt>
                <c:pt idx="2405">
                  <c:v>0.34024840871294504</c:v>
                </c:pt>
                <c:pt idx="2406">
                  <c:v>0.34949776929983917</c:v>
                </c:pt>
                <c:pt idx="2407">
                  <c:v>0.3329588157675949</c:v>
                </c:pt>
                <c:pt idx="2408">
                  <c:v>0.32714816503722804</c:v>
                </c:pt>
                <c:pt idx="2409">
                  <c:v>0.31603616158196385</c:v>
                </c:pt>
                <c:pt idx="2410">
                  <c:v>0.30880074634865518</c:v>
                </c:pt>
                <c:pt idx="2411">
                  <c:v>0.31449213743541654</c:v>
                </c:pt>
                <c:pt idx="2412">
                  <c:v>0.31746421807559572</c:v>
                </c:pt>
                <c:pt idx="2413">
                  <c:v>0.2920669786241194</c:v>
                </c:pt>
                <c:pt idx="2414">
                  <c:v>0.27363107674578202</c:v>
                </c:pt>
                <c:pt idx="2415">
                  <c:v>0.25316455188404874</c:v>
                </c:pt>
                <c:pt idx="2416">
                  <c:v>0.22757554176660988</c:v>
                </c:pt>
                <c:pt idx="2417">
                  <c:v>0.21889947424154352</c:v>
                </c:pt>
                <c:pt idx="2418">
                  <c:v>0.20334528199131921</c:v>
                </c:pt>
                <c:pt idx="2419">
                  <c:v>0.19316314457949929</c:v>
                </c:pt>
                <c:pt idx="2420">
                  <c:v>0.16971368914749141</c:v>
                </c:pt>
                <c:pt idx="2421">
                  <c:v>0.14264260034699028</c:v>
                </c:pt>
                <c:pt idx="2422">
                  <c:v>0.12563617217451425</c:v>
                </c:pt>
                <c:pt idx="2423">
                  <c:v>0.11832012685355764</c:v>
                </c:pt>
                <c:pt idx="2424">
                  <c:v>9.1429172612476753E-2</c:v>
                </c:pt>
                <c:pt idx="2425">
                  <c:v>6.9826259839059032E-2</c:v>
                </c:pt>
                <c:pt idx="2426">
                  <c:v>5.5748575422277756E-2</c:v>
                </c:pt>
                <c:pt idx="2427">
                  <c:v>4.2496227626903214E-2</c:v>
                </c:pt>
                <c:pt idx="2428">
                  <c:v>4.502501909561625E-2</c:v>
                </c:pt>
                <c:pt idx="2429">
                  <c:v>6.0341283482819238E-2</c:v>
                </c:pt>
                <c:pt idx="2430">
                  <c:v>9.1221993824755737E-2</c:v>
                </c:pt>
                <c:pt idx="2431">
                  <c:v>9.0571989285337953E-2</c:v>
                </c:pt>
                <c:pt idx="2432">
                  <c:v>9.1787916132494929E-2</c:v>
                </c:pt>
                <c:pt idx="2433">
                  <c:v>0.10791922812801143</c:v>
                </c:pt>
                <c:pt idx="2434">
                  <c:v>0.11903586970717002</c:v>
                </c:pt>
                <c:pt idx="2435">
                  <c:v>0.12246470698598373</c:v>
                </c:pt>
                <c:pt idx="2436">
                  <c:v>0.12764187387702042</c:v>
                </c:pt>
                <c:pt idx="2437">
                  <c:v>0.12237045443621726</c:v>
                </c:pt>
                <c:pt idx="2438">
                  <c:v>0.11620632344644168</c:v>
                </c:pt>
                <c:pt idx="2439">
                  <c:v>0.11713226204399699</c:v>
                </c:pt>
                <c:pt idx="2440">
                  <c:v>0.11981319036541344</c:v>
                </c:pt>
                <c:pt idx="2441">
                  <c:v>0.11911973212473916</c:v>
                </c:pt>
                <c:pt idx="2442">
                  <c:v>0.11896089851620148</c:v>
                </c:pt>
                <c:pt idx="2443">
                  <c:v>0.12500568143192098</c:v>
                </c:pt>
                <c:pt idx="2444">
                  <c:v>0.11959740992920333</c:v>
                </c:pt>
                <c:pt idx="2445">
                  <c:v>0.13116706756993207</c:v>
                </c:pt>
                <c:pt idx="2446">
                  <c:v>0.1252264173300715</c:v>
                </c:pt>
                <c:pt idx="2447">
                  <c:v>0.12996060726235273</c:v>
                </c:pt>
                <c:pt idx="2448">
                  <c:v>0.13155406814659892</c:v>
                </c:pt>
                <c:pt idx="2449">
                  <c:v>0.1308465574963403</c:v>
                </c:pt>
                <c:pt idx="2450">
                  <c:v>0.13712522051730613</c:v>
                </c:pt>
                <c:pt idx="2451">
                  <c:v>0.12969630793924894</c:v>
                </c:pt>
                <c:pt idx="2452">
                  <c:v>0.13189847792801579</c:v>
                </c:pt>
                <c:pt idx="2453">
                  <c:v>0.12722618480425943</c:v>
                </c:pt>
                <c:pt idx="2454">
                  <c:v>0.12574589856560645</c:v>
                </c:pt>
                <c:pt idx="2455">
                  <c:v>0.1306071507130529</c:v>
                </c:pt>
                <c:pt idx="2456">
                  <c:v>0.12432006405268302</c:v>
                </c:pt>
                <c:pt idx="2457">
                  <c:v>0.12667549228941347</c:v>
                </c:pt>
                <c:pt idx="2458">
                  <c:v>0.12820424773398428</c:v>
                </c:pt>
                <c:pt idx="2459">
                  <c:v>0.12235469792657304</c:v>
                </c:pt>
                <c:pt idx="2460">
                  <c:v>0.12209037405424406</c:v>
                </c:pt>
                <c:pt idx="2461">
                  <c:v>0.11924911784557236</c:v>
                </c:pt>
                <c:pt idx="2462">
                  <c:v>0.12208572744506048</c:v>
                </c:pt>
                <c:pt idx="2463">
                  <c:v>0.12154346150596575</c:v>
                </c:pt>
                <c:pt idx="2464">
                  <c:v>0.12326675981115254</c:v>
                </c:pt>
                <c:pt idx="2465">
                  <c:v>0.11992263940062768</c:v>
                </c:pt>
                <c:pt idx="2466">
                  <c:v>0.11923385607841948</c:v>
                </c:pt>
                <c:pt idx="2467">
                  <c:v>0.11437297763586927</c:v>
                </c:pt>
                <c:pt idx="2468">
                  <c:v>0.11081694934593679</c:v>
                </c:pt>
                <c:pt idx="2469">
                  <c:v>0.10915593609134153</c:v>
                </c:pt>
                <c:pt idx="2470">
                  <c:v>0.10450245853771314</c:v>
                </c:pt>
                <c:pt idx="2471">
                  <c:v>9.9389145302436865E-2</c:v>
                </c:pt>
                <c:pt idx="2472">
                  <c:v>9.8329721659913077E-2</c:v>
                </c:pt>
                <c:pt idx="2473">
                  <c:v>9.5513735448845311E-2</c:v>
                </c:pt>
                <c:pt idx="2474">
                  <c:v>9.0406785016357086E-2</c:v>
                </c:pt>
                <c:pt idx="2475">
                  <c:v>8.1049798853734908E-2</c:v>
                </c:pt>
                <c:pt idx="2476">
                  <c:v>8.0793748834845719E-2</c:v>
                </c:pt>
                <c:pt idx="2477">
                  <c:v>7.6543298269677096E-2</c:v>
                </c:pt>
                <c:pt idx="2478">
                  <c:v>7.231266221019203E-2</c:v>
                </c:pt>
                <c:pt idx="2479">
                  <c:v>6.6979914372424301E-2</c:v>
                </c:pt>
                <c:pt idx="2480">
                  <c:v>6.9275235624290069E-2</c:v>
                </c:pt>
                <c:pt idx="2481">
                  <c:v>6.5068509703105376E-2</c:v>
                </c:pt>
                <c:pt idx="2482">
                  <c:v>6.5782095852136707E-2</c:v>
                </c:pt>
                <c:pt idx="2483">
                  <c:v>6.6088126768751032E-2</c:v>
                </c:pt>
                <c:pt idx="2484">
                  <c:v>7.4543166319537751E-2</c:v>
                </c:pt>
                <c:pt idx="2485">
                  <c:v>8.1914928811097368E-2</c:v>
                </c:pt>
                <c:pt idx="2486">
                  <c:v>8.6148145077304256E-2</c:v>
                </c:pt>
                <c:pt idx="2487">
                  <c:v>9.3653248725993996E-2</c:v>
                </c:pt>
                <c:pt idx="2488">
                  <c:v>0.10176091974783717</c:v>
                </c:pt>
                <c:pt idx="2489">
                  <c:v>0.10344011724941236</c:v>
                </c:pt>
                <c:pt idx="2490">
                  <c:v>9.2902604544687115E-2</c:v>
                </c:pt>
                <c:pt idx="2491">
                  <c:v>9.7453600308197122E-2</c:v>
                </c:pt>
                <c:pt idx="2492">
                  <c:v>9.1273884196767588E-2</c:v>
                </c:pt>
                <c:pt idx="2493">
                  <c:v>9.0180639145990421E-2</c:v>
                </c:pt>
                <c:pt idx="2494">
                  <c:v>9.9317068315963999E-2</c:v>
                </c:pt>
                <c:pt idx="2495">
                  <c:v>9.9159283330903111E-2</c:v>
                </c:pt>
                <c:pt idx="2496">
                  <c:v>0.10233185939910636</c:v>
                </c:pt>
                <c:pt idx="2497">
                  <c:v>0.10216380879475613</c:v>
                </c:pt>
                <c:pt idx="2498">
                  <c:v>9.7690438817675862E-2</c:v>
                </c:pt>
                <c:pt idx="2499">
                  <c:v>0.10166961232759729</c:v>
                </c:pt>
                <c:pt idx="2500">
                  <c:v>0.10517981704035141</c:v>
                </c:pt>
                <c:pt idx="2501">
                  <c:v>9.9855650908355714E-2</c:v>
                </c:pt>
                <c:pt idx="2502">
                  <c:v>0.10938664530440305</c:v>
                </c:pt>
                <c:pt idx="2503">
                  <c:v>0.11209911476931581</c:v>
                </c:pt>
                <c:pt idx="2504">
                  <c:v>0.11432228071106565</c:v>
                </c:pt>
                <c:pt idx="2505">
                  <c:v>0.12075571771998082</c:v>
                </c:pt>
                <c:pt idx="2506">
                  <c:v>0.13038915727146452</c:v>
                </c:pt>
                <c:pt idx="2507">
                  <c:v>0.13348803768328951</c:v>
                </c:pt>
                <c:pt idx="2508">
                  <c:v>0.14649073391027359</c:v>
                </c:pt>
                <c:pt idx="2509">
                  <c:v>0.14445044867734236</c:v>
                </c:pt>
                <c:pt idx="2510">
                  <c:v>0.15439156582331304</c:v>
                </c:pt>
                <c:pt idx="2511">
                  <c:v>0.16440921718976395</c:v>
                </c:pt>
                <c:pt idx="2512">
                  <c:v>0.1709620943566576</c:v>
                </c:pt>
                <c:pt idx="2513">
                  <c:v>0.15995205567785831</c:v>
                </c:pt>
                <c:pt idx="2514">
                  <c:v>0.17069586812660889</c:v>
                </c:pt>
                <c:pt idx="2515">
                  <c:v>0.16799768306902971</c:v>
                </c:pt>
                <c:pt idx="2516">
                  <c:v>0.18261274440066433</c:v>
                </c:pt>
                <c:pt idx="2517">
                  <c:v>0.17048778428652345</c:v>
                </c:pt>
                <c:pt idx="2518">
                  <c:v>0.17023121011892473</c:v>
                </c:pt>
                <c:pt idx="2519">
                  <c:v>0.16194014225952555</c:v>
                </c:pt>
                <c:pt idx="2520">
                  <c:v>0.15634757501589075</c:v>
                </c:pt>
                <c:pt idx="2521">
                  <c:v>0.1499098706997854</c:v>
                </c:pt>
                <c:pt idx="2522">
                  <c:v>0.1405067943303589</c:v>
                </c:pt>
                <c:pt idx="2523">
                  <c:v>0.12876150051508314</c:v>
                </c:pt>
                <c:pt idx="2524">
                  <c:v>0.10380669521070315</c:v>
                </c:pt>
                <c:pt idx="2525">
                  <c:v>8.899779222157532E-2</c:v>
                </c:pt>
                <c:pt idx="2526">
                  <c:v>7.5044542864217148E-2</c:v>
                </c:pt>
                <c:pt idx="2527">
                  <c:v>7.5023875768894951E-2</c:v>
                </c:pt>
                <c:pt idx="2528">
                  <c:v>6.5005345305213943E-2</c:v>
                </c:pt>
                <c:pt idx="2529">
                  <c:v>5.62844711701318E-2</c:v>
                </c:pt>
                <c:pt idx="2530">
                  <c:v>5.9987309743714995E-2</c:v>
                </c:pt>
                <c:pt idx="2531">
                  <c:v>5.8558364735011484E-2</c:v>
                </c:pt>
                <c:pt idx="2532">
                  <c:v>5.4832773132320087E-2</c:v>
                </c:pt>
                <c:pt idx="2533">
                  <c:v>5.9379600084620759E-2</c:v>
                </c:pt>
                <c:pt idx="2534">
                  <c:v>5.8496984740714991E-2</c:v>
                </c:pt>
                <c:pt idx="2535">
                  <c:v>5.9554650262694665E-2</c:v>
                </c:pt>
                <c:pt idx="2536">
                  <c:v>6.4866512011364619E-2</c:v>
                </c:pt>
                <c:pt idx="2537">
                  <c:v>7.1993010065956708E-2</c:v>
                </c:pt>
                <c:pt idx="2538">
                  <c:v>5.53953053557402E-2</c:v>
                </c:pt>
                <c:pt idx="2539">
                  <c:v>5.7558522546286718E-2</c:v>
                </c:pt>
                <c:pt idx="2540">
                  <c:v>6.1318293543272326E-2</c:v>
                </c:pt>
                <c:pt idx="2541">
                  <c:v>6.6582922773486555E-2</c:v>
                </c:pt>
                <c:pt idx="2542">
                  <c:v>7.0951353099433387E-2</c:v>
                </c:pt>
                <c:pt idx="2543">
                  <c:v>6.9388965447126902E-2</c:v>
                </c:pt>
                <c:pt idx="2544">
                  <c:v>7.9750942556471999E-2</c:v>
                </c:pt>
                <c:pt idx="2545">
                  <c:v>8.0864412058193516E-2</c:v>
                </c:pt>
                <c:pt idx="2546">
                  <c:v>9.2334546091114758E-2</c:v>
                </c:pt>
                <c:pt idx="2547">
                  <c:v>8.8288891253839305E-2</c:v>
                </c:pt>
                <c:pt idx="2548">
                  <c:v>9.0828595546840543E-2</c:v>
                </c:pt>
                <c:pt idx="2549">
                  <c:v>9.7416755098236718E-2</c:v>
                </c:pt>
                <c:pt idx="2550">
                  <c:v>8.8449142923267748E-2</c:v>
                </c:pt>
                <c:pt idx="2551">
                  <c:v>8.0475758158774571E-2</c:v>
                </c:pt>
                <c:pt idx="2552">
                  <c:v>7.0337320534969355E-2</c:v>
                </c:pt>
                <c:pt idx="2553">
                  <c:v>6.5687210375343946E-2</c:v>
                </c:pt>
                <c:pt idx="2554">
                  <c:v>5.8180456402738084E-2</c:v>
                </c:pt>
                <c:pt idx="2555">
                  <c:v>5.1279681581551655E-2</c:v>
                </c:pt>
                <c:pt idx="2556">
                  <c:v>4.6583141375993717E-2</c:v>
                </c:pt>
                <c:pt idx="2557">
                  <c:v>4.6885791905928953E-2</c:v>
                </c:pt>
                <c:pt idx="2558">
                  <c:v>4.5868610807930421E-2</c:v>
                </c:pt>
                <c:pt idx="2559">
                  <c:v>4.5919842933888788E-2</c:v>
                </c:pt>
                <c:pt idx="2560">
                  <c:v>5.2537955693102614E-2</c:v>
                </c:pt>
                <c:pt idx="2561">
                  <c:v>5.5764615953891206E-2</c:v>
                </c:pt>
                <c:pt idx="2562">
                  <c:v>5.4336551302716113E-2</c:v>
                </c:pt>
                <c:pt idx="2563">
                  <c:v>5.7336690863222461E-2</c:v>
                </c:pt>
                <c:pt idx="2564">
                  <c:v>5.3963263813419322E-2</c:v>
                </c:pt>
                <c:pt idx="2565">
                  <c:v>5.1693820576945437E-2</c:v>
                </c:pt>
                <c:pt idx="2566">
                  <c:v>4.9800972675540102E-2</c:v>
                </c:pt>
                <c:pt idx="2567">
                  <c:v>5.361015209637942E-2</c:v>
                </c:pt>
                <c:pt idx="2568">
                  <c:v>5.1474437456952862E-2</c:v>
                </c:pt>
                <c:pt idx="2569">
                  <c:v>5.4226803757982889E-2</c:v>
                </c:pt>
                <c:pt idx="2570">
                  <c:v>5.3791476071227501E-2</c:v>
                </c:pt>
                <c:pt idx="2571">
                  <c:v>5.2545944417707616E-2</c:v>
                </c:pt>
                <c:pt idx="2572">
                  <c:v>4.9040852522255866E-2</c:v>
                </c:pt>
                <c:pt idx="2573">
                  <c:v>4.8470972614629806E-2</c:v>
                </c:pt>
                <c:pt idx="2574">
                  <c:v>5.0985168102970491E-2</c:v>
                </c:pt>
                <c:pt idx="2575">
                  <c:v>4.8923149898322194E-2</c:v>
                </c:pt>
                <c:pt idx="2576">
                  <c:v>4.7860208592544598E-2</c:v>
                </c:pt>
                <c:pt idx="2577">
                  <c:v>4.3722106289181002E-2</c:v>
                </c:pt>
                <c:pt idx="2578">
                  <c:v>4.4596071089418626E-2</c:v>
                </c:pt>
                <c:pt idx="2579">
                  <c:v>4.1101123979624433E-2</c:v>
                </c:pt>
                <c:pt idx="2580">
                  <c:v>4.4817656446444337E-2</c:v>
                </c:pt>
                <c:pt idx="2581">
                  <c:v>4.691799977102544E-2</c:v>
                </c:pt>
                <c:pt idx="2582">
                  <c:v>4.8855231283396396E-2</c:v>
                </c:pt>
                <c:pt idx="2583">
                  <c:v>4.498697719501555E-2</c:v>
                </c:pt>
                <c:pt idx="2584">
                  <c:v>4.5194324200965162E-2</c:v>
                </c:pt>
                <c:pt idx="2585">
                  <c:v>5.6901089109792323E-2</c:v>
                </c:pt>
                <c:pt idx="2586">
                  <c:v>5.7168441915247462E-2</c:v>
                </c:pt>
                <c:pt idx="2587">
                  <c:v>5.330072117926208E-2</c:v>
                </c:pt>
                <c:pt idx="2588">
                  <c:v>5.3158541241985033E-2</c:v>
                </c:pt>
                <c:pt idx="2589">
                  <c:v>5.1652586618709077E-2</c:v>
                </c:pt>
                <c:pt idx="2590">
                  <c:v>4.6208263347935589E-2</c:v>
                </c:pt>
                <c:pt idx="2591">
                  <c:v>4.4620209722931903E-2</c:v>
                </c:pt>
                <c:pt idx="2592">
                  <c:v>4.3334579119636771E-2</c:v>
                </c:pt>
                <c:pt idx="2593">
                  <c:v>4.2687648374038975E-2</c:v>
                </c:pt>
                <c:pt idx="2594">
                  <c:v>4.5440277932619837E-2</c:v>
                </c:pt>
                <c:pt idx="2595">
                  <c:v>5.3704283646678994E-2</c:v>
                </c:pt>
                <c:pt idx="2596">
                  <c:v>5.6774075024053669E-2</c:v>
                </c:pt>
                <c:pt idx="2597">
                  <c:v>5.4349009425063835E-2</c:v>
                </c:pt>
                <c:pt idx="2598">
                  <c:v>5.1858969762540237E-2</c:v>
                </c:pt>
                <c:pt idx="2599">
                  <c:v>5.1440401777872694E-2</c:v>
                </c:pt>
                <c:pt idx="2600">
                  <c:v>4.4706418292858791E-2</c:v>
                </c:pt>
                <c:pt idx="2601">
                  <c:v>4.7583599269024883E-2</c:v>
                </c:pt>
                <c:pt idx="2602">
                  <c:v>3.7873885741093113E-2</c:v>
                </c:pt>
                <c:pt idx="2603">
                  <c:v>3.4502943486678504E-2</c:v>
                </c:pt>
                <c:pt idx="2604">
                  <c:v>3.2831375607868515E-2</c:v>
                </c:pt>
                <c:pt idx="2605">
                  <c:v>3.2230248354450174E-2</c:v>
                </c:pt>
                <c:pt idx="2606">
                  <c:v>3.3392776015855295E-2</c:v>
                </c:pt>
                <c:pt idx="2607">
                  <c:v>3.1036075416502676E-2</c:v>
                </c:pt>
                <c:pt idx="2608">
                  <c:v>3.3299844487729054E-2</c:v>
                </c:pt>
                <c:pt idx="2609">
                  <c:v>4.1567705527124639E-2</c:v>
                </c:pt>
                <c:pt idx="2610">
                  <c:v>4.9996252924521763E-2</c:v>
                </c:pt>
                <c:pt idx="2611">
                  <c:v>5.4070979139555345E-2</c:v>
                </c:pt>
                <c:pt idx="2612">
                  <c:v>5.6288327043260616E-2</c:v>
                </c:pt>
                <c:pt idx="2613">
                  <c:v>6.1271935289490563E-2</c:v>
                </c:pt>
                <c:pt idx="2614">
                  <c:v>5.9204246383789377E-2</c:v>
                </c:pt>
                <c:pt idx="2615">
                  <c:v>5.2488086695368627E-2</c:v>
                </c:pt>
                <c:pt idx="2616">
                  <c:v>5.4976306377348287E-2</c:v>
                </c:pt>
                <c:pt idx="2617">
                  <c:v>5.5388049748435565E-2</c:v>
                </c:pt>
                <c:pt idx="2618">
                  <c:v>5.6569455799199315E-2</c:v>
                </c:pt>
                <c:pt idx="2619">
                  <c:v>5.8425026471837622E-2</c:v>
                </c:pt>
                <c:pt idx="2620">
                  <c:v>6.3819621697655537E-2</c:v>
                </c:pt>
                <c:pt idx="2621">
                  <c:v>5.9785632595366296E-2</c:v>
                </c:pt>
                <c:pt idx="2622">
                  <c:v>6.3176622622250669E-2</c:v>
                </c:pt>
                <c:pt idx="2623">
                  <c:v>5.9341336451498958E-2</c:v>
                </c:pt>
                <c:pt idx="2624">
                  <c:v>6.1676415719205013E-2</c:v>
                </c:pt>
                <c:pt idx="2625">
                  <c:v>6.5956734562045413E-2</c:v>
                </c:pt>
                <c:pt idx="2626">
                  <c:v>6.413858672932074E-2</c:v>
                </c:pt>
                <c:pt idx="2627">
                  <c:v>8.3476037597306402E-2</c:v>
                </c:pt>
                <c:pt idx="2628">
                  <c:v>9.4038030239095627E-2</c:v>
                </c:pt>
                <c:pt idx="2629">
                  <c:v>9.1033597457886598E-2</c:v>
                </c:pt>
                <c:pt idx="2630">
                  <c:v>9.8926282440053179E-2</c:v>
                </c:pt>
                <c:pt idx="2631">
                  <c:v>0.11307344646731728</c:v>
                </c:pt>
                <c:pt idx="2632">
                  <c:v>0.10560584281638004</c:v>
                </c:pt>
                <c:pt idx="2633">
                  <c:v>0.10683214202769972</c:v>
                </c:pt>
                <c:pt idx="2634">
                  <c:v>9.9393477712342929E-2</c:v>
                </c:pt>
                <c:pt idx="2635">
                  <c:v>9.2754724272792952E-2</c:v>
                </c:pt>
                <c:pt idx="2636">
                  <c:v>8.425635559815027E-2</c:v>
                </c:pt>
                <c:pt idx="2637">
                  <c:v>9.3572112488206904E-2</c:v>
                </c:pt>
                <c:pt idx="2638">
                  <c:v>0.1038490439600549</c:v>
                </c:pt>
                <c:pt idx="2639">
                  <c:v>0.11246639965323763</c:v>
                </c:pt>
                <c:pt idx="2640">
                  <c:v>0.12715083492569473</c:v>
                </c:pt>
                <c:pt idx="2641">
                  <c:v>0.11263227381283872</c:v>
                </c:pt>
                <c:pt idx="2642">
                  <c:v>0.10940828399261343</c:v>
                </c:pt>
                <c:pt idx="2643">
                  <c:v>9.6085198344020892E-2</c:v>
                </c:pt>
                <c:pt idx="2644">
                  <c:v>8.3437575576793696E-2</c:v>
                </c:pt>
                <c:pt idx="2645">
                  <c:v>6.9695718964296716E-2</c:v>
                </c:pt>
                <c:pt idx="2646">
                  <c:v>7.186745959574925E-2</c:v>
                </c:pt>
                <c:pt idx="2647">
                  <c:v>8.5339652336113084E-2</c:v>
                </c:pt>
                <c:pt idx="2648">
                  <c:v>9.528490519088581E-2</c:v>
                </c:pt>
                <c:pt idx="2649">
                  <c:v>0.11488499771202922</c:v>
                </c:pt>
                <c:pt idx="2650">
                  <c:v>0.13036940411719189</c:v>
                </c:pt>
                <c:pt idx="2651">
                  <c:v>0.13843829735098598</c:v>
                </c:pt>
                <c:pt idx="2652">
                  <c:v>0.13672767701355981</c:v>
                </c:pt>
                <c:pt idx="2653">
                  <c:v>0.13441479081696012</c:v>
                </c:pt>
                <c:pt idx="2654">
                  <c:v>0.14037857113788313</c:v>
                </c:pt>
                <c:pt idx="2655">
                  <c:v>0.15219254220627196</c:v>
                </c:pt>
                <c:pt idx="2656">
                  <c:v>0.15080135513421192</c:v>
                </c:pt>
                <c:pt idx="2657">
                  <c:v>0.14424231872520435</c:v>
                </c:pt>
                <c:pt idx="2658">
                  <c:v>0.15842246860313947</c:v>
                </c:pt>
                <c:pt idx="2659">
                  <c:v>0.1673556565588179</c:v>
                </c:pt>
                <c:pt idx="2660">
                  <c:v>0.19635911303175727</c:v>
                </c:pt>
                <c:pt idx="2661">
                  <c:v>0.24118851481835554</c:v>
                </c:pt>
                <c:pt idx="2662">
                  <c:v>0.25498451632200397</c:v>
                </c:pt>
                <c:pt idx="2663">
                  <c:v>0.25425576078361922</c:v>
                </c:pt>
                <c:pt idx="2664">
                  <c:v>0.25101201523651656</c:v>
                </c:pt>
                <c:pt idx="2665">
                  <c:v>0.2574487769102935</c:v>
                </c:pt>
                <c:pt idx="2666">
                  <c:v>0.25020222506651263</c:v>
                </c:pt>
                <c:pt idx="2667">
                  <c:v>0.25264728443976836</c:v>
                </c:pt>
                <c:pt idx="2668">
                  <c:v>0.23601708972725569</c:v>
                </c:pt>
                <c:pt idx="2669">
                  <c:v>0.25350901371025325</c:v>
                </c:pt>
                <c:pt idx="2670">
                  <c:v>0.25424744088476992</c:v>
                </c:pt>
                <c:pt idx="2671">
                  <c:v>0.18745792400085845</c:v>
                </c:pt>
                <c:pt idx="2672">
                  <c:v>0.18961503654250261</c:v>
                </c:pt>
                <c:pt idx="2673">
                  <c:v>0.17984125545863597</c:v>
                </c:pt>
                <c:pt idx="2674">
                  <c:v>0.1655800028144794</c:v>
                </c:pt>
                <c:pt idx="2675">
                  <c:v>0.15446250064592887</c:v>
                </c:pt>
                <c:pt idx="2676">
                  <c:v>0.13972426654970321</c:v>
                </c:pt>
                <c:pt idx="2677">
                  <c:v>0.13922385044798999</c:v>
                </c:pt>
                <c:pt idx="2678">
                  <c:v>0.11980277019469143</c:v>
                </c:pt>
                <c:pt idx="2679">
                  <c:v>7.9210823943591413E-2</c:v>
                </c:pt>
                <c:pt idx="2680">
                  <c:v>4.980289867252715E-2</c:v>
                </c:pt>
                <c:pt idx="2681">
                  <c:v>3.1132176268014351E-2</c:v>
                </c:pt>
                <c:pt idx="2682">
                  <c:v>3.200474522223621E-2</c:v>
                </c:pt>
                <c:pt idx="2683">
                  <c:v>4.1268496033369594E-2</c:v>
                </c:pt>
                <c:pt idx="2684">
                  <c:v>5.3032042380685644E-2</c:v>
                </c:pt>
                <c:pt idx="2685">
                  <c:v>5.8348754749855458E-2</c:v>
                </c:pt>
                <c:pt idx="2686">
                  <c:v>7.5940820430490774E-2</c:v>
                </c:pt>
                <c:pt idx="2687">
                  <c:v>6.8294736474527579E-2</c:v>
                </c:pt>
                <c:pt idx="2688">
                  <c:v>7.4452104305293546E-2</c:v>
                </c:pt>
                <c:pt idx="2689">
                  <c:v>7.8585570960965079E-2</c:v>
                </c:pt>
                <c:pt idx="2690">
                  <c:v>7.2499185347478873E-2</c:v>
                </c:pt>
                <c:pt idx="2691">
                  <c:v>8.5943477423537001E-2</c:v>
                </c:pt>
                <c:pt idx="2692">
                  <c:v>9.133043851278469E-2</c:v>
                </c:pt>
                <c:pt idx="2693">
                  <c:v>0.10588435460740322</c:v>
                </c:pt>
                <c:pt idx="2694">
                  <c:v>9.795669437082842E-2</c:v>
                </c:pt>
                <c:pt idx="2695">
                  <c:v>9.4535443801771243E-2</c:v>
                </c:pt>
                <c:pt idx="2696">
                  <c:v>0.10174813615447424</c:v>
                </c:pt>
                <c:pt idx="2697">
                  <c:v>9.3019418291723319E-2</c:v>
                </c:pt>
                <c:pt idx="2698">
                  <c:v>8.803554938770275E-2</c:v>
                </c:pt>
                <c:pt idx="2699">
                  <c:v>8.5017342781144034E-2</c:v>
                </c:pt>
                <c:pt idx="2700">
                  <c:v>8.259475890460069E-2</c:v>
                </c:pt>
                <c:pt idx="2701">
                  <c:v>8.5197754073082249E-2</c:v>
                </c:pt>
                <c:pt idx="2702">
                  <c:v>9.312828511753489E-2</c:v>
                </c:pt>
                <c:pt idx="2703">
                  <c:v>9.7483394738345316E-2</c:v>
                </c:pt>
                <c:pt idx="2704">
                  <c:v>0.1002570950600965</c:v>
                </c:pt>
                <c:pt idx="2705">
                  <c:v>0.11021556264062093</c:v>
                </c:pt>
                <c:pt idx="2706">
                  <c:v>0.10724179505747303</c:v>
                </c:pt>
                <c:pt idx="2707">
                  <c:v>0.10916286592159161</c:v>
                </c:pt>
                <c:pt idx="2708">
                  <c:v>0.10739311747235243</c:v>
                </c:pt>
                <c:pt idx="2709">
                  <c:v>0.11345973244361546</c:v>
                </c:pt>
                <c:pt idx="2710">
                  <c:v>0.12800500216179872</c:v>
                </c:pt>
                <c:pt idx="2711">
                  <c:v>0.14096451107533167</c:v>
                </c:pt>
                <c:pt idx="2712">
                  <c:v>0.15481648998225908</c:v>
                </c:pt>
                <c:pt idx="2713">
                  <c:v>0.17137870035568795</c:v>
                </c:pt>
                <c:pt idx="2714">
                  <c:v>0.17996145108759978</c:v>
                </c:pt>
                <c:pt idx="2715">
                  <c:v>0.16749672130009388</c:v>
                </c:pt>
                <c:pt idx="2716">
                  <c:v>0.16440944460521303</c:v>
                </c:pt>
                <c:pt idx="2717">
                  <c:v>0.16474281927408996</c:v>
                </c:pt>
                <c:pt idx="2718">
                  <c:v>0.15678485075780413</c:v>
                </c:pt>
                <c:pt idx="2719">
                  <c:v>0.15029270623604396</c:v>
                </c:pt>
                <c:pt idx="2720">
                  <c:v>0.12969452161164258</c:v>
                </c:pt>
                <c:pt idx="2721">
                  <c:v>0.1229876081247194</c:v>
                </c:pt>
                <c:pt idx="2722">
                  <c:v>0.11534660531175263</c:v>
                </c:pt>
                <c:pt idx="2723">
                  <c:v>0.11993222197295385</c:v>
                </c:pt>
                <c:pt idx="2724">
                  <c:v>0.13363278622151908</c:v>
                </c:pt>
                <c:pt idx="2725">
                  <c:v>0.15124216934127857</c:v>
                </c:pt>
                <c:pt idx="2726">
                  <c:v>0.16163401585325943</c:v>
                </c:pt>
                <c:pt idx="2727">
                  <c:v>0.17077954848105181</c:v>
                </c:pt>
                <c:pt idx="2728">
                  <c:v>0.17570963336885626</c:v>
                </c:pt>
                <c:pt idx="2729">
                  <c:v>0.17221167458818959</c:v>
                </c:pt>
                <c:pt idx="2730">
                  <c:v>0.16179622496318002</c:v>
                </c:pt>
                <c:pt idx="2731">
                  <c:v>0.16128175414595311</c:v>
                </c:pt>
                <c:pt idx="2732">
                  <c:v>0.16313583918484814</c:v>
                </c:pt>
                <c:pt idx="2733">
                  <c:v>0.16510521463317812</c:v>
                </c:pt>
                <c:pt idx="2734">
                  <c:v>0.17026082981708665</c:v>
                </c:pt>
                <c:pt idx="2735">
                  <c:v>0.16649649719909251</c:v>
                </c:pt>
                <c:pt idx="2736">
                  <c:v>0.15807807221929626</c:v>
                </c:pt>
                <c:pt idx="2737">
                  <c:v>0.15481530732198945</c:v>
                </c:pt>
                <c:pt idx="2738">
                  <c:v>0.13892821228113178</c:v>
                </c:pt>
                <c:pt idx="2739">
                  <c:v>0.14471856713394315</c:v>
                </c:pt>
                <c:pt idx="2740">
                  <c:v>0.1424702922690004</c:v>
                </c:pt>
                <c:pt idx="2741">
                  <c:v>0.13750816814805075</c:v>
                </c:pt>
                <c:pt idx="2742">
                  <c:v>0.12851700137527972</c:v>
                </c:pt>
                <c:pt idx="2743">
                  <c:v>0.12581711197933182</c:v>
                </c:pt>
                <c:pt idx="2744">
                  <c:v>0.13206685047994612</c:v>
                </c:pt>
                <c:pt idx="2745">
                  <c:v>0.12493168976957757</c:v>
                </c:pt>
                <c:pt idx="2746">
                  <c:v>0.12825336662677642</c:v>
                </c:pt>
                <c:pt idx="2747">
                  <c:v>0.12819505818295063</c:v>
                </c:pt>
                <c:pt idx="2748">
                  <c:v>0.13607180198723884</c:v>
                </c:pt>
                <c:pt idx="2749">
                  <c:v>0.14101045244325333</c:v>
                </c:pt>
                <c:pt idx="2750">
                  <c:v>0.15083153418225323</c:v>
                </c:pt>
                <c:pt idx="2751">
                  <c:v>0.15996610909734665</c:v>
                </c:pt>
                <c:pt idx="2752">
                  <c:v>0.16426580743978314</c:v>
                </c:pt>
                <c:pt idx="2753">
                  <c:v>0.17002220479358648</c:v>
                </c:pt>
                <c:pt idx="2754">
                  <c:v>0.16643162831133712</c:v>
                </c:pt>
                <c:pt idx="2755">
                  <c:v>0.17560297701748248</c:v>
                </c:pt>
                <c:pt idx="2756">
                  <c:v>0.17375200388992032</c:v>
                </c:pt>
                <c:pt idx="2757">
                  <c:v>0.17609516745367571</c:v>
                </c:pt>
                <c:pt idx="2758">
                  <c:v>0.17641285948970842</c:v>
                </c:pt>
                <c:pt idx="2759">
                  <c:v>0.18752643960884086</c:v>
                </c:pt>
                <c:pt idx="2760">
                  <c:v>0.18725708984546005</c:v>
                </c:pt>
                <c:pt idx="2761">
                  <c:v>0.19619292306900976</c:v>
                </c:pt>
                <c:pt idx="2762">
                  <c:v>0.19290195449787534</c:v>
                </c:pt>
                <c:pt idx="2763">
                  <c:v>0.19736146340539668</c:v>
                </c:pt>
                <c:pt idx="2764">
                  <c:v>0.19705972696438451</c:v>
                </c:pt>
                <c:pt idx="2765">
                  <c:v>0.18750129580093583</c:v>
                </c:pt>
                <c:pt idx="2766">
                  <c:v>0.18317704935833246</c:v>
                </c:pt>
                <c:pt idx="2767">
                  <c:v>0.18064854318397025</c:v>
                </c:pt>
                <c:pt idx="2768">
                  <c:v>0.16916163101422696</c:v>
                </c:pt>
                <c:pt idx="2769">
                  <c:v>0.16756546518048449</c:v>
                </c:pt>
                <c:pt idx="2770">
                  <c:v>0.16566003334521592</c:v>
                </c:pt>
                <c:pt idx="2771">
                  <c:v>0.15769210022325833</c:v>
                </c:pt>
                <c:pt idx="2772">
                  <c:v>0.15014968186217814</c:v>
                </c:pt>
                <c:pt idx="2773">
                  <c:v>0.14922856394179992</c:v>
                </c:pt>
                <c:pt idx="2774">
                  <c:v>0.14374549986583057</c:v>
                </c:pt>
                <c:pt idx="2775">
                  <c:v>0.14700685191594656</c:v>
                </c:pt>
                <c:pt idx="2776">
                  <c:v>0.15139156551556071</c:v>
                </c:pt>
                <c:pt idx="2777">
                  <c:v>0.14666566494133537</c:v>
                </c:pt>
                <c:pt idx="2778">
                  <c:v>0.14251510959703215</c:v>
                </c:pt>
                <c:pt idx="2779">
                  <c:v>0.15394964887685311</c:v>
                </c:pt>
                <c:pt idx="2780">
                  <c:v>0.15014655009463457</c:v>
                </c:pt>
                <c:pt idx="2781">
                  <c:v>0.15356686810702935</c:v>
                </c:pt>
                <c:pt idx="2782">
                  <c:v>0.14681463397199879</c:v>
                </c:pt>
                <c:pt idx="2783">
                  <c:v>0.14597515961298213</c:v>
                </c:pt>
                <c:pt idx="2784">
                  <c:v>0.1512184361071903</c:v>
                </c:pt>
                <c:pt idx="2785">
                  <c:v>0.14778398963482969</c:v>
                </c:pt>
                <c:pt idx="2786">
                  <c:v>0.14542360823469586</c:v>
                </c:pt>
                <c:pt idx="2787">
                  <c:v>0.14805143462599429</c:v>
                </c:pt>
                <c:pt idx="2788">
                  <c:v>0.1518906708928236</c:v>
                </c:pt>
                <c:pt idx="2789">
                  <c:v>0.14898625239752736</c:v>
                </c:pt>
                <c:pt idx="2790">
                  <c:v>0.15299419242969417</c:v>
                </c:pt>
                <c:pt idx="2791">
                  <c:v>0.15039408840364507</c:v>
                </c:pt>
                <c:pt idx="2792">
                  <c:v>0.15704317087991579</c:v>
                </c:pt>
                <c:pt idx="2793">
                  <c:v>0.15247742673447701</c:v>
                </c:pt>
                <c:pt idx="2794">
                  <c:v>0.1523995343691911</c:v>
                </c:pt>
                <c:pt idx="2795">
                  <c:v>0.14824224548716727</c:v>
                </c:pt>
                <c:pt idx="2796">
                  <c:v>0.14423685103927228</c:v>
                </c:pt>
                <c:pt idx="2797">
                  <c:v>0.14237996963865487</c:v>
                </c:pt>
                <c:pt idx="2798">
                  <c:v>0.15048723207184631</c:v>
                </c:pt>
                <c:pt idx="2799">
                  <c:v>0.15089880710956013</c:v>
                </c:pt>
                <c:pt idx="2800">
                  <c:v>0.1525748491829132</c:v>
                </c:pt>
                <c:pt idx="2801">
                  <c:v>0.14911923233588062</c:v>
                </c:pt>
                <c:pt idx="2802">
                  <c:v>0.1520135746987458</c:v>
                </c:pt>
                <c:pt idx="2803">
                  <c:v>0.15935315452047769</c:v>
                </c:pt>
                <c:pt idx="2804">
                  <c:v>0.16111746151739514</c:v>
                </c:pt>
                <c:pt idx="2805">
                  <c:v>0.15946106860257298</c:v>
                </c:pt>
                <c:pt idx="2806">
                  <c:v>0.16496616020962548</c:v>
                </c:pt>
                <c:pt idx="2807">
                  <c:v>0.17163143986396076</c:v>
                </c:pt>
                <c:pt idx="2808">
                  <c:v>0.18216602966951029</c:v>
                </c:pt>
                <c:pt idx="2809">
                  <c:v>0.18363699808539724</c:v>
                </c:pt>
                <c:pt idx="2810">
                  <c:v>0.19299182600928322</c:v>
                </c:pt>
                <c:pt idx="2811">
                  <c:v>0.18065145677816297</c:v>
                </c:pt>
                <c:pt idx="2812">
                  <c:v>0.18635160182591962</c:v>
                </c:pt>
                <c:pt idx="2813">
                  <c:v>0.18491333089553999</c:v>
                </c:pt>
                <c:pt idx="2814">
                  <c:v>0.18947610606320336</c:v>
                </c:pt>
                <c:pt idx="2815">
                  <c:v>0.19031029825315385</c:v>
                </c:pt>
                <c:pt idx="2816">
                  <c:v>0.18375330900676143</c:v>
                </c:pt>
                <c:pt idx="2817">
                  <c:v>0.13801640160075296</c:v>
                </c:pt>
                <c:pt idx="2818">
                  <c:v>0.10183943461477729</c:v>
                </c:pt>
                <c:pt idx="2819">
                  <c:v>6.1794891047517127E-2</c:v>
                </c:pt>
                <c:pt idx="2820">
                  <c:v>3.4415181847386143E-2</c:v>
                </c:pt>
                <c:pt idx="2821">
                  <c:v>1.2956154470621772E-2</c:v>
                </c:pt>
                <c:pt idx="2822">
                  <c:v>1.3900387889846513E-2</c:v>
                </c:pt>
                <c:pt idx="2823">
                  <c:v>1.1337247564578387E-2</c:v>
                </c:pt>
                <c:pt idx="2824">
                  <c:v>1.2774603577423226E-2</c:v>
                </c:pt>
                <c:pt idx="2825">
                  <c:v>1.1634909088964959E-2</c:v>
                </c:pt>
                <c:pt idx="2826">
                  <c:v>1.1305501612516412E-2</c:v>
                </c:pt>
                <c:pt idx="2827">
                  <c:v>1.1449700171983747E-2</c:v>
                </c:pt>
                <c:pt idx="2828">
                  <c:v>1.0680052041162942E-2</c:v>
                </c:pt>
                <c:pt idx="2829">
                  <c:v>1.0253374744183287E-2</c:v>
                </c:pt>
                <c:pt idx="2830">
                  <c:v>1.2427760052871958E-2</c:v>
                </c:pt>
                <c:pt idx="2831">
                  <c:v>1.507512775274631E-2</c:v>
                </c:pt>
                <c:pt idx="2832">
                  <c:v>1.4138339031865949E-2</c:v>
                </c:pt>
                <c:pt idx="2833">
                  <c:v>2.1869019431114464E-2</c:v>
                </c:pt>
                <c:pt idx="2834">
                  <c:v>2.593755690194641E-2</c:v>
                </c:pt>
                <c:pt idx="2835">
                  <c:v>2.5408206373234061E-2</c:v>
                </c:pt>
                <c:pt idx="2836">
                  <c:v>2.3465848826303808E-2</c:v>
                </c:pt>
                <c:pt idx="2837">
                  <c:v>2.6841961792247175E-2</c:v>
                </c:pt>
                <c:pt idx="2838">
                  <c:v>2.4872136896080737E-2</c:v>
                </c:pt>
                <c:pt idx="2839">
                  <c:v>2.3892557202212037E-2</c:v>
                </c:pt>
                <c:pt idx="2840">
                  <c:v>2.6888610657981267E-2</c:v>
                </c:pt>
                <c:pt idx="2841">
                  <c:v>2.8218077594114217E-2</c:v>
                </c:pt>
                <c:pt idx="2842">
                  <c:v>2.4652847227559456E-2</c:v>
                </c:pt>
                <c:pt idx="2843">
                  <c:v>3.3018662426180033E-2</c:v>
                </c:pt>
                <c:pt idx="2844">
                  <c:v>4.3853302787534992E-2</c:v>
                </c:pt>
                <c:pt idx="2845">
                  <c:v>5.9237186450413745E-2</c:v>
                </c:pt>
                <c:pt idx="2846">
                  <c:v>4.8700979662267621E-2</c:v>
                </c:pt>
                <c:pt idx="2847">
                  <c:v>5.1593782544967853E-2</c:v>
                </c:pt>
                <c:pt idx="2848">
                  <c:v>5.5200042128167787E-2</c:v>
                </c:pt>
                <c:pt idx="2849">
                  <c:v>4.6807537684036789E-2</c:v>
                </c:pt>
                <c:pt idx="2850">
                  <c:v>4.433138839230525E-2</c:v>
                </c:pt>
                <c:pt idx="2851">
                  <c:v>3.5191329738063853E-2</c:v>
                </c:pt>
                <c:pt idx="2852">
                  <c:v>3.0719404076463272E-2</c:v>
                </c:pt>
                <c:pt idx="2853">
                  <c:v>2.9785517456350115E-2</c:v>
                </c:pt>
                <c:pt idx="2854">
                  <c:v>2.7537024245159445E-2</c:v>
                </c:pt>
                <c:pt idx="2855">
                  <c:v>2.9893908026465438E-2</c:v>
                </c:pt>
                <c:pt idx="2856">
                  <c:v>4.4640621084493744E-2</c:v>
                </c:pt>
                <c:pt idx="2857">
                  <c:v>4.6124079267223402E-2</c:v>
                </c:pt>
                <c:pt idx="2858">
                  <c:v>3.4546340190253426E-2</c:v>
                </c:pt>
                <c:pt idx="2859">
                  <c:v>3.9974336662458969E-2</c:v>
                </c:pt>
                <c:pt idx="2860">
                  <c:v>5.7806247800656935E-2</c:v>
                </c:pt>
                <c:pt idx="2861">
                  <c:v>6.5899840015217787E-2</c:v>
                </c:pt>
                <c:pt idx="2862">
                  <c:v>6.463096686308642E-2</c:v>
                </c:pt>
                <c:pt idx="2863">
                  <c:v>5.9648058796916634E-2</c:v>
                </c:pt>
                <c:pt idx="2864">
                  <c:v>6.6233222419896376E-2</c:v>
                </c:pt>
                <c:pt idx="2865">
                  <c:v>7.2595390751250766E-2</c:v>
                </c:pt>
                <c:pt idx="2866">
                  <c:v>6.5785412630445655E-2</c:v>
                </c:pt>
                <c:pt idx="2867">
                  <c:v>5.8505169245464748E-2</c:v>
                </c:pt>
                <c:pt idx="2868">
                  <c:v>4.4454191446631527E-2</c:v>
                </c:pt>
                <c:pt idx="2869">
                  <c:v>4.372025694607138E-2</c:v>
                </c:pt>
                <c:pt idx="2870">
                  <c:v>4.1227520620520958E-2</c:v>
                </c:pt>
                <c:pt idx="2871">
                  <c:v>4.0701097282296331E-2</c:v>
                </c:pt>
                <c:pt idx="2872">
                  <c:v>3.6946435008404895E-2</c:v>
                </c:pt>
                <c:pt idx="2873">
                  <c:v>3.6012871067359856E-2</c:v>
                </c:pt>
                <c:pt idx="2874">
                  <c:v>3.0766524608368748E-2</c:v>
                </c:pt>
                <c:pt idx="2875">
                  <c:v>2.635972801407508E-2</c:v>
                </c:pt>
                <c:pt idx="2876">
                  <c:v>2.8894801923840526E-2</c:v>
                </c:pt>
                <c:pt idx="2877">
                  <c:v>2.6710684509893966E-2</c:v>
                </c:pt>
                <c:pt idx="2878">
                  <c:v>1.2770089240816705E-2</c:v>
                </c:pt>
                <c:pt idx="2879">
                  <c:v>3.4870029551490643E-3</c:v>
                </c:pt>
                <c:pt idx="2880">
                  <c:v>2.4262355105792955E-3</c:v>
                </c:pt>
                <c:pt idx="2881">
                  <c:v>5.5297087132860287E-3</c:v>
                </c:pt>
                <c:pt idx="2882">
                  <c:v>7.2363677348524806E-3</c:v>
                </c:pt>
                <c:pt idx="2883">
                  <c:v>7.4072515010961378E-3</c:v>
                </c:pt>
                <c:pt idx="2884">
                  <c:v>7.6787907301186951E-3</c:v>
                </c:pt>
                <c:pt idx="2885">
                  <c:v>5.5583390253343074E-3</c:v>
                </c:pt>
                <c:pt idx="2886">
                  <c:v>5.8542992213764323E-3</c:v>
                </c:pt>
                <c:pt idx="2887">
                  <c:v>8.4523123503617483E-3</c:v>
                </c:pt>
                <c:pt idx="2888">
                  <c:v>6.8801291485747736E-3</c:v>
                </c:pt>
                <c:pt idx="2889">
                  <c:v>8.0732675333669342E-3</c:v>
                </c:pt>
                <c:pt idx="2890">
                  <c:v>5.7919219133273844E-3</c:v>
                </c:pt>
                <c:pt idx="2891">
                  <c:v>7.6829441796155053E-3</c:v>
                </c:pt>
                <c:pt idx="2892">
                  <c:v>7.7714495909509702E-3</c:v>
                </c:pt>
                <c:pt idx="2893">
                  <c:v>9.473234818971157E-3</c:v>
                </c:pt>
                <c:pt idx="2894">
                  <c:v>1.0134191567161048E-2</c:v>
                </c:pt>
                <c:pt idx="2895">
                  <c:v>1.3955955873187105E-2</c:v>
                </c:pt>
                <c:pt idx="2896">
                  <c:v>1.3102277892298682E-2</c:v>
                </c:pt>
                <c:pt idx="2897">
                  <c:v>1.7606962784969989E-2</c:v>
                </c:pt>
                <c:pt idx="2898">
                  <c:v>1.1519503382132024E-2</c:v>
                </c:pt>
                <c:pt idx="2899">
                  <c:v>1.3508576106715322E-2</c:v>
                </c:pt>
                <c:pt idx="2900">
                  <c:v>1.3927839986545298E-2</c:v>
                </c:pt>
                <c:pt idx="2901">
                  <c:v>1.4862399380640745E-2</c:v>
                </c:pt>
                <c:pt idx="2902">
                  <c:v>1.5981791265660641E-2</c:v>
                </c:pt>
                <c:pt idx="2903">
                  <c:v>1.9231391495589223E-2</c:v>
                </c:pt>
                <c:pt idx="2904">
                  <c:v>2.2266716942854724E-2</c:v>
                </c:pt>
                <c:pt idx="2905">
                  <c:v>2.1621346505239669E-2</c:v>
                </c:pt>
                <c:pt idx="2906">
                  <c:v>2.2560136250736901E-2</c:v>
                </c:pt>
                <c:pt idx="2907">
                  <c:v>2.3360255518314572E-2</c:v>
                </c:pt>
                <c:pt idx="2908">
                  <c:v>2.5432199295584833E-2</c:v>
                </c:pt>
                <c:pt idx="2909">
                  <c:v>2.4628250271312997E-2</c:v>
                </c:pt>
                <c:pt idx="2910">
                  <c:v>2.4559354445068505E-2</c:v>
                </c:pt>
                <c:pt idx="2911">
                  <c:v>2.6149821046128847E-2</c:v>
                </c:pt>
                <c:pt idx="2912">
                  <c:v>2.2643208270716506E-2</c:v>
                </c:pt>
                <c:pt idx="2913">
                  <c:v>3.0729502339503653E-2</c:v>
                </c:pt>
                <c:pt idx="2914">
                  <c:v>3.0335680337796152E-2</c:v>
                </c:pt>
                <c:pt idx="2915">
                  <c:v>3.0717235400843469E-2</c:v>
                </c:pt>
                <c:pt idx="2916">
                  <c:v>2.9981538707204859E-2</c:v>
                </c:pt>
                <c:pt idx="2917">
                  <c:v>3.3087627482340384E-2</c:v>
                </c:pt>
                <c:pt idx="2918">
                  <c:v>4.0623170046041102E-2</c:v>
                </c:pt>
                <c:pt idx="2919">
                  <c:v>5.025242898050683E-2</c:v>
                </c:pt>
                <c:pt idx="2920">
                  <c:v>4.7270182235815507E-2</c:v>
                </c:pt>
                <c:pt idx="2921">
                  <c:v>4.4249089656777062E-2</c:v>
                </c:pt>
                <c:pt idx="2922">
                  <c:v>4.454094605674052E-2</c:v>
                </c:pt>
                <c:pt idx="2923">
                  <c:v>2.8956712213645163E-2</c:v>
                </c:pt>
                <c:pt idx="2924">
                  <c:v>1.6854256386474219E-2</c:v>
                </c:pt>
                <c:pt idx="2925">
                  <c:v>9.6082955013062615E-3</c:v>
                </c:pt>
                <c:pt idx="2926">
                  <c:v>1.352500723757068E-2</c:v>
                </c:pt>
                <c:pt idx="2927">
                  <c:v>1.1409069083456815E-2</c:v>
                </c:pt>
                <c:pt idx="2928">
                  <c:v>1.7636010172611228E-2</c:v>
                </c:pt>
                <c:pt idx="2929">
                  <c:v>1.9141169144608974E-2</c:v>
                </c:pt>
                <c:pt idx="2930">
                  <c:v>1.5832751119706154E-2</c:v>
                </c:pt>
                <c:pt idx="2931">
                  <c:v>1.0950595732785713E-2</c:v>
                </c:pt>
                <c:pt idx="2932">
                  <c:v>7.4022922289693396E-3</c:v>
                </c:pt>
                <c:pt idx="2933">
                  <c:v>4.6732452733185973E-3</c:v>
                </c:pt>
                <c:pt idx="2934">
                  <c:v>3.5465554790402236E-3</c:v>
                </c:pt>
                <c:pt idx="2935">
                  <c:v>7.7885041653380366E-3</c:v>
                </c:pt>
                <c:pt idx="2936">
                  <c:v>1.0824371196402439E-2</c:v>
                </c:pt>
                <c:pt idx="2937">
                  <c:v>1.3227398522072928E-2</c:v>
                </c:pt>
                <c:pt idx="2938">
                  <c:v>1.102590823021413E-2</c:v>
                </c:pt>
                <c:pt idx="2939">
                  <c:v>1.3091083425250174E-2</c:v>
                </c:pt>
                <c:pt idx="2940">
                  <c:v>1.2751610997603982E-2</c:v>
                </c:pt>
                <c:pt idx="2941">
                  <c:v>1.3087118188335805E-2</c:v>
                </c:pt>
                <c:pt idx="2942">
                  <c:v>1.7273332570365375E-2</c:v>
                </c:pt>
                <c:pt idx="2943">
                  <c:v>1.4355118976494909E-2</c:v>
                </c:pt>
                <c:pt idx="2944">
                  <c:v>1.8122039873244903E-2</c:v>
                </c:pt>
                <c:pt idx="2945">
                  <c:v>2.0642114510421018E-2</c:v>
                </c:pt>
                <c:pt idx="2946">
                  <c:v>1.7842751056761412E-2</c:v>
                </c:pt>
                <c:pt idx="2947">
                  <c:v>1.9135295538326293E-2</c:v>
                </c:pt>
                <c:pt idx="2948">
                  <c:v>1.9109221504140999E-2</c:v>
                </c:pt>
                <c:pt idx="2949">
                  <c:v>1.5208497064947535E-2</c:v>
                </c:pt>
                <c:pt idx="2950">
                  <c:v>1.5982663355442524E-2</c:v>
                </c:pt>
                <c:pt idx="2951">
                  <c:v>1.4595493623568576E-2</c:v>
                </c:pt>
                <c:pt idx="2952">
                  <c:v>1.3778426310006545E-2</c:v>
                </c:pt>
                <c:pt idx="2953">
                  <c:v>1.1650744371400647E-2</c:v>
                </c:pt>
                <c:pt idx="2954">
                  <c:v>9.8461358199428139E-3</c:v>
                </c:pt>
                <c:pt idx="2955">
                  <c:v>1.1184698799705255E-2</c:v>
                </c:pt>
                <c:pt idx="2956">
                  <c:v>9.3058726046425806E-3</c:v>
                </c:pt>
                <c:pt idx="2957">
                  <c:v>1.0757897470965855E-2</c:v>
                </c:pt>
                <c:pt idx="2958">
                  <c:v>1.2890492432697614E-2</c:v>
                </c:pt>
                <c:pt idx="2959">
                  <c:v>1.4099295492988283E-2</c:v>
                </c:pt>
                <c:pt idx="2960">
                  <c:v>1.6419593423450798E-2</c:v>
                </c:pt>
                <c:pt idx="2961">
                  <c:v>1.9633772438543001E-2</c:v>
                </c:pt>
                <c:pt idx="2962">
                  <c:v>1.9950961291889301E-2</c:v>
                </c:pt>
                <c:pt idx="2963">
                  <c:v>1.9084769992214083E-2</c:v>
                </c:pt>
                <c:pt idx="2964">
                  <c:v>2.0790196133322163E-2</c:v>
                </c:pt>
                <c:pt idx="2965">
                  <c:v>2.5003907728670578E-2</c:v>
                </c:pt>
                <c:pt idx="2966">
                  <c:v>3.1108177813294079E-2</c:v>
                </c:pt>
                <c:pt idx="2967">
                  <c:v>2.3712645501396051E-2</c:v>
                </c:pt>
                <c:pt idx="2968">
                  <c:v>2.4333301065550077E-2</c:v>
                </c:pt>
                <c:pt idx="2969">
                  <c:v>2.1720286878593953E-2</c:v>
                </c:pt>
                <c:pt idx="2970">
                  <c:v>2.0731487633676871E-2</c:v>
                </c:pt>
                <c:pt idx="2971">
                  <c:v>1.5315144798941123E-2</c:v>
                </c:pt>
                <c:pt idx="2972">
                  <c:v>1.359434738774172E-2</c:v>
                </c:pt>
                <c:pt idx="2973">
                  <c:v>1.2657399410465181E-2</c:v>
                </c:pt>
                <c:pt idx="2974">
                  <c:v>1.5337968886186997E-2</c:v>
                </c:pt>
                <c:pt idx="2975">
                  <c:v>1.4007749134767183E-2</c:v>
                </c:pt>
                <c:pt idx="2976">
                  <c:v>6.9574550000553936E-3</c:v>
                </c:pt>
                <c:pt idx="2977">
                  <c:v>1.0019199761960225E-2</c:v>
                </c:pt>
                <c:pt idx="2978">
                  <c:v>1.1456161541526341E-2</c:v>
                </c:pt>
                <c:pt idx="2979">
                  <c:v>1.54164611730033E-2</c:v>
                </c:pt>
                <c:pt idx="2980">
                  <c:v>1.4535215358391076E-2</c:v>
                </c:pt>
                <c:pt idx="2981">
                  <c:v>1.6971738917705495E-2</c:v>
                </c:pt>
                <c:pt idx="2982">
                  <c:v>1.3023451079465337E-2</c:v>
                </c:pt>
                <c:pt idx="2983">
                  <c:v>1.5291405356536402E-2</c:v>
                </c:pt>
                <c:pt idx="2984">
                  <c:v>2.6090923191459343E-2</c:v>
                </c:pt>
                <c:pt idx="2985">
                  <c:v>3.0325515224157395E-2</c:v>
                </c:pt>
                <c:pt idx="2986">
                  <c:v>2.9298769919647468E-2</c:v>
                </c:pt>
                <c:pt idx="2987">
                  <c:v>3.6417249949873456E-2</c:v>
                </c:pt>
                <c:pt idx="2988">
                  <c:v>4.7173825663063509E-2</c:v>
                </c:pt>
                <c:pt idx="2989">
                  <c:v>4.6905590990911739E-2</c:v>
                </c:pt>
                <c:pt idx="2990">
                  <c:v>5.4527387945133551E-2</c:v>
                </c:pt>
                <c:pt idx="2991">
                  <c:v>5.1168129057036854E-2</c:v>
                </c:pt>
                <c:pt idx="2992">
                  <c:v>3.9504043946563608E-2</c:v>
                </c:pt>
                <c:pt idx="2993">
                  <c:v>2.9656160440772957E-2</c:v>
                </c:pt>
                <c:pt idx="2994">
                  <c:v>3.9464874010438744E-2</c:v>
                </c:pt>
                <c:pt idx="2995">
                  <c:v>3.9029985454378191E-2</c:v>
                </c:pt>
                <c:pt idx="2996">
                  <c:v>4.516891369205428E-2</c:v>
                </c:pt>
                <c:pt idx="2997">
                  <c:v>3.9923099723833309E-2</c:v>
                </c:pt>
                <c:pt idx="2998">
                  <c:v>3.6273838449345307E-2</c:v>
                </c:pt>
                <c:pt idx="2999">
                  <c:v>3.7083562630533431E-2</c:v>
                </c:pt>
                <c:pt idx="3000">
                  <c:v>3.5762766948929325E-2</c:v>
                </c:pt>
                <c:pt idx="3001">
                  <c:v>3.2609119036029109E-2</c:v>
                </c:pt>
                <c:pt idx="3002">
                  <c:v>3.4844107119553464E-2</c:v>
                </c:pt>
                <c:pt idx="3003">
                  <c:v>3.2303763334797654E-2</c:v>
                </c:pt>
                <c:pt idx="3004">
                  <c:v>3.2854809653215362E-2</c:v>
                </c:pt>
                <c:pt idx="3005">
                  <c:v>3.1697988418218283E-2</c:v>
                </c:pt>
                <c:pt idx="3006">
                  <c:v>3.1358028902044546E-2</c:v>
                </c:pt>
                <c:pt idx="3007">
                  <c:v>3.4943426363843406E-2</c:v>
                </c:pt>
                <c:pt idx="3008">
                  <c:v>3.5978700309993603E-2</c:v>
                </c:pt>
                <c:pt idx="3009">
                  <c:v>3.8716852772668085E-2</c:v>
                </c:pt>
                <c:pt idx="3010">
                  <c:v>4.3996419412237607E-2</c:v>
                </c:pt>
                <c:pt idx="3011">
                  <c:v>5.351161259093886E-2</c:v>
                </c:pt>
                <c:pt idx="3012">
                  <c:v>1.4918689975629757E-3</c:v>
                </c:pt>
                <c:pt idx="3013">
                  <c:v>6.9233173412882828E-4</c:v>
                </c:pt>
                <c:pt idx="3014">
                  <c:v>-3.4430267083422764E-3</c:v>
                </c:pt>
                <c:pt idx="3015">
                  <c:v>2.7157423981111033E-3</c:v>
                </c:pt>
                <c:pt idx="3016">
                  <c:v>0.36612387200601038</c:v>
                </c:pt>
                <c:pt idx="3017">
                  <c:v>0.34785881292870219</c:v>
                </c:pt>
                <c:pt idx="3018">
                  <c:v>0.30142060870578585</c:v>
                </c:pt>
                <c:pt idx="3019">
                  <c:v>0.30955839212280012</c:v>
                </c:pt>
                <c:pt idx="3020">
                  <c:v>0.39435696983332935</c:v>
                </c:pt>
                <c:pt idx="3021">
                  <c:v>0.3579821232016594</c:v>
                </c:pt>
                <c:pt idx="3022">
                  <c:v>0.3506622469952218</c:v>
                </c:pt>
                <c:pt idx="3023">
                  <c:v>0.37813895911537188</c:v>
                </c:pt>
                <c:pt idx="3024">
                  <c:v>0.34974549096031171</c:v>
                </c:pt>
                <c:pt idx="3025">
                  <c:v>0.29053505148536668</c:v>
                </c:pt>
                <c:pt idx="3026">
                  <c:v>0.30370452453414742</c:v>
                </c:pt>
                <c:pt idx="3027">
                  <c:v>3.7840463508005365E-2</c:v>
                </c:pt>
                <c:pt idx="3028">
                  <c:v>-1.1584102915425342E-2</c:v>
                </c:pt>
                <c:pt idx="3029">
                  <c:v>-1.1984379055127725E-3</c:v>
                </c:pt>
                <c:pt idx="3030">
                  <c:v>1.4464439721649689E-2</c:v>
                </c:pt>
                <c:pt idx="3031">
                  <c:v>9.2513713850336157E-3</c:v>
                </c:pt>
                <c:pt idx="3032">
                  <c:v>2.2463654162903426E-2</c:v>
                </c:pt>
                <c:pt idx="3033">
                  <c:v>3.9701691706159045E-2</c:v>
                </c:pt>
                <c:pt idx="3034">
                  <c:v>3.2129229854284895E-2</c:v>
                </c:pt>
                <c:pt idx="3035">
                  <c:v>3.4192991351238586E-2</c:v>
                </c:pt>
                <c:pt idx="3036">
                  <c:v>2.7417889245909925E-2</c:v>
                </c:pt>
                <c:pt idx="3037">
                  <c:v>-1.0480556874911194E-2</c:v>
                </c:pt>
                <c:pt idx="3038">
                  <c:v>-5.1276196224456748E-3</c:v>
                </c:pt>
                <c:pt idx="3039">
                  <c:v>0.58883920884938823</c:v>
                </c:pt>
                <c:pt idx="3040">
                  <c:v>0.6531449697612477</c:v>
                </c:pt>
                <c:pt idx="3041">
                  <c:v>0.71446153656681521</c:v>
                </c:pt>
                <c:pt idx="3042">
                  <c:v>0.63659095443967717</c:v>
                </c:pt>
                <c:pt idx="3043">
                  <c:v>0.31403149550086501</c:v>
                </c:pt>
                <c:pt idx="3044">
                  <c:v>0.16224825477908381</c:v>
                </c:pt>
                <c:pt idx="3045">
                  <c:v>0.14686780032052982</c:v>
                </c:pt>
                <c:pt idx="3046">
                  <c:v>1.7652676769060948E-3</c:v>
                </c:pt>
                <c:pt idx="3047">
                  <c:v>-7.7824459350464932E-3</c:v>
                </c:pt>
                <c:pt idx="3048">
                  <c:v>4.5125648138530355E-3</c:v>
                </c:pt>
                <c:pt idx="3049">
                  <c:v>-2.0615352025549192E-3</c:v>
                </c:pt>
                <c:pt idx="3050">
                  <c:v>-4.5697884527765194E-3</c:v>
                </c:pt>
                <c:pt idx="3051">
                  <c:v>7.8461339567203452E-3</c:v>
                </c:pt>
                <c:pt idx="3052">
                  <c:v>2.2398802676797482E-3</c:v>
                </c:pt>
                <c:pt idx="3053">
                  <c:v>-1.5189312155276173E-4</c:v>
                </c:pt>
                <c:pt idx="3054">
                  <c:v>-1.0292846155829479E-2</c:v>
                </c:pt>
                <c:pt idx="3055">
                  <c:v>-6.4558738460714664E-3</c:v>
                </c:pt>
                <c:pt idx="3056">
                  <c:v>7.451419249425756E-3</c:v>
                </c:pt>
                <c:pt idx="3057">
                  <c:v>4.0331650906423912E-3</c:v>
                </c:pt>
                <c:pt idx="3058">
                  <c:v>-2.6428937562497051E-3</c:v>
                </c:pt>
                <c:pt idx="3059">
                  <c:v>-7.5515870559113504E-3</c:v>
                </c:pt>
                <c:pt idx="3060">
                  <c:v>4.8063449223013826E-3</c:v>
                </c:pt>
                <c:pt idx="3061">
                  <c:v>-3.9969107596243992E-3</c:v>
                </c:pt>
                <c:pt idx="3062">
                  <c:v>6.6125374144261331E-3</c:v>
                </c:pt>
                <c:pt idx="3063">
                  <c:v>1.00940808866074E-3</c:v>
                </c:pt>
                <c:pt idx="3064">
                  <c:v>-7.1130930990385907E-3</c:v>
                </c:pt>
                <c:pt idx="3065">
                  <c:v>-6.7789439081646953E-3</c:v>
                </c:pt>
                <c:pt idx="3066">
                  <c:v>3.4900584895243077E-3</c:v>
                </c:pt>
                <c:pt idx="3067">
                  <c:v>4.2415123607968896E-2</c:v>
                </c:pt>
                <c:pt idx="3068">
                  <c:v>3.4514107475310238E-2</c:v>
                </c:pt>
                <c:pt idx="3069">
                  <c:v>3.4604223550457315E-2</c:v>
                </c:pt>
                <c:pt idx="3070">
                  <c:v>3.6803348999377247E-2</c:v>
                </c:pt>
                <c:pt idx="3071">
                  <c:v>4.1658282732822377E-2</c:v>
                </c:pt>
                <c:pt idx="3072">
                  <c:v>3.0423671763536407E-2</c:v>
                </c:pt>
                <c:pt idx="3073">
                  <c:v>3.0415000338981358E-2</c:v>
                </c:pt>
                <c:pt idx="3074">
                  <c:v>3.133829700203733E-2</c:v>
                </c:pt>
                <c:pt idx="3075">
                  <c:v>3.5601134701575617E-2</c:v>
                </c:pt>
                <c:pt idx="3076">
                  <c:v>3.1251311932976596E-2</c:v>
                </c:pt>
                <c:pt idx="3077">
                  <c:v>2.3651707440132647E-2</c:v>
                </c:pt>
                <c:pt idx="3078">
                  <c:v>2.451410700801401E-2</c:v>
                </c:pt>
                <c:pt idx="3079">
                  <c:v>2.2869613390934542E-2</c:v>
                </c:pt>
                <c:pt idx="3080">
                  <c:v>1.9768804374588535E-2</c:v>
                </c:pt>
                <c:pt idx="3081">
                  <c:v>2.2262391691639349E-2</c:v>
                </c:pt>
                <c:pt idx="3082">
                  <c:v>2.1676899189415219E-2</c:v>
                </c:pt>
                <c:pt idx="3083">
                  <c:v>1.5411260724564528E-2</c:v>
                </c:pt>
                <c:pt idx="3084">
                  <c:v>7.6641714012075984E-3</c:v>
                </c:pt>
                <c:pt idx="3085">
                  <c:v>8.7089783922265056E-3</c:v>
                </c:pt>
                <c:pt idx="3086">
                  <c:v>1.1906990114184647E-2</c:v>
                </c:pt>
                <c:pt idx="3087">
                  <c:v>1.6908970795981693E-2</c:v>
                </c:pt>
                <c:pt idx="3088">
                  <c:v>2.6324997943285643E-2</c:v>
                </c:pt>
                <c:pt idx="3089">
                  <c:v>3.729294891422897E-2</c:v>
                </c:pt>
                <c:pt idx="3090">
                  <c:v>2.8953235670194994E-2</c:v>
                </c:pt>
                <c:pt idx="3091">
                  <c:v>2.0319836668973922E-2</c:v>
                </c:pt>
                <c:pt idx="3092">
                  <c:v>2.1470053254282768E-2</c:v>
                </c:pt>
                <c:pt idx="3093">
                  <c:v>2.1150561374495471E-2</c:v>
                </c:pt>
                <c:pt idx="3094">
                  <c:v>2.1965181073486835E-2</c:v>
                </c:pt>
                <c:pt idx="3095">
                  <c:v>2.0222804435598152E-2</c:v>
                </c:pt>
                <c:pt idx="3096">
                  <c:v>1.8987420205566152E-2</c:v>
                </c:pt>
                <c:pt idx="3097">
                  <c:v>1.7771571439090018E-2</c:v>
                </c:pt>
                <c:pt idx="3098">
                  <c:v>1.3424484712897467E-2</c:v>
                </c:pt>
                <c:pt idx="3099">
                  <c:v>1.2699460570510647E-2</c:v>
                </c:pt>
                <c:pt idx="3100">
                  <c:v>1.7078181593113289E-2</c:v>
                </c:pt>
                <c:pt idx="3101">
                  <c:v>1.6926262562527796E-2</c:v>
                </c:pt>
                <c:pt idx="3102">
                  <c:v>1.6677080434751433E-2</c:v>
                </c:pt>
                <c:pt idx="3103">
                  <c:v>2.1403205319966881E-2</c:v>
                </c:pt>
                <c:pt idx="3104">
                  <c:v>2.5021009944667001E-2</c:v>
                </c:pt>
                <c:pt idx="3105">
                  <c:v>2.6319223154394285E-2</c:v>
                </c:pt>
                <c:pt idx="3106">
                  <c:v>6.7751900628604395E-3</c:v>
                </c:pt>
                <c:pt idx="3107">
                  <c:v>4.4357605973469032E-3</c:v>
                </c:pt>
                <c:pt idx="3108">
                  <c:v>2.0535953461842331E-2</c:v>
                </c:pt>
                <c:pt idx="3109">
                  <c:v>1.1714947526989332E-2</c:v>
                </c:pt>
                <c:pt idx="3110">
                  <c:v>3.2028260989773747E-3</c:v>
                </c:pt>
                <c:pt idx="3111">
                  <c:v>1.092515940180841E-3</c:v>
                </c:pt>
                <c:pt idx="3112">
                  <c:v>5.3476077688861031E-3</c:v>
                </c:pt>
                <c:pt idx="3113">
                  <c:v>7.8777608812755084E-3</c:v>
                </c:pt>
                <c:pt idx="3114">
                  <c:v>1.6404333425787683E-2</c:v>
                </c:pt>
                <c:pt idx="3115">
                  <c:v>3.2191696813351975E-2</c:v>
                </c:pt>
                <c:pt idx="3116">
                  <c:v>3.9662357816541788E-2</c:v>
                </c:pt>
                <c:pt idx="3117">
                  <c:v>4.1450236125750418E-2</c:v>
                </c:pt>
                <c:pt idx="3118">
                  <c:v>4.3544263242304537E-2</c:v>
                </c:pt>
                <c:pt idx="3119">
                  <c:v>4.4931021383563349E-2</c:v>
                </c:pt>
                <c:pt idx="3120">
                  <c:v>4.8197338272878344E-2</c:v>
                </c:pt>
                <c:pt idx="3121">
                  <c:v>4.4533099089222511E-2</c:v>
                </c:pt>
                <c:pt idx="3122">
                  <c:v>4.5941951647831394E-2</c:v>
                </c:pt>
                <c:pt idx="3123">
                  <c:v>4.1334238663441963E-2</c:v>
                </c:pt>
                <c:pt idx="3124">
                  <c:v>3.2607450205291363E-2</c:v>
                </c:pt>
                <c:pt idx="3125">
                  <c:v>3.1031493893277078E-2</c:v>
                </c:pt>
                <c:pt idx="3126">
                  <c:v>1.2516083685805583E-2</c:v>
                </c:pt>
                <c:pt idx="3127">
                  <c:v>1.3612925989197123E-2</c:v>
                </c:pt>
                <c:pt idx="3128">
                  <c:v>1.4014635657357825E-2</c:v>
                </c:pt>
                <c:pt idx="3129">
                  <c:v>1.2723712539820289E-2</c:v>
                </c:pt>
                <c:pt idx="3130">
                  <c:v>3.4988548802427251E-3</c:v>
                </c:pt>
                <c:pt idx="3131">
                  <c:v>6.3809995943918518E-3</c:v>
                </c:pt>
                <c:pt idx="3132">
                  <c:v>5.1331163615234909E-3</c:v>
                </c:pt>
                <c:pt idx="3133">
                  <c:v>3.6365340167257092E-3</c:v>
                </c:pt>
                <c:pt idx="3134">
                  <c:v>3.9376000557664638E-3</c:v>
                </c:pt>
                <c:pt idx="3135">
                  <c:v>4.3774542287256645E-3</c:v>
                </c:pt>
                <c:pt idx="3136">
                  <c:v>1.1344471206321273E-2</c:v>
                </c:pt>
                <c:pt idx="3137">
                  <c:v>1.8550568773025904E-2</c:v>
                </c:pt>
                <c:pt idx="3138">
                  <c:v>1.9346010541658371E-2</c:v>
                </c:pt>
                <c:pt idx="3139">
                  <c:v>2.2217203575318503E-2</c:v>
                </c:pt>
                <c:pt idx="3140">
                  <c:v>2.0074073055790936E-2</c:v>
                </c:pt>
                <c:pt idx="3141">
                  <c:v>2.7817388790111666E-2</c:v>
                </c:pt>
                <c:pt idx="3142">
                  <c:v>2.5136945736921483E-2</c:v>
                </c:pt>
                <c:pt idx="3143">
                  <c:v>2.1075268386155782E-2</c:v>
                </c:pt>
                <c:pt idx="3144">
                  <c:v>2.0441220201877604E-2</c:v>
                </c:pt>
                <c:pt idx="3145">
                  <c:v>2.1865932265473113E-2</c:v>
                </c:pt>
                <c:pt idx="3146">
                  <c:v>2.4114970997066637E-2</c:v>
                </c:pt>
                <c:pt idx="3147">
                  <c:v>2.246786107456503E-2</c:v>
                </c:pt>
                <c:pt idx="3148">
                  <c:v>2.6680237791114701E-2</c:v>
                </c:pt>
                <c:pt idx="3149">
                  <c:v>1.9411375174095004E-2</c:v>
                </c:pt>
                <c:pt idx="3150">
                  <c:v>1.7648485200351682E-2</c:v>
                </c:pt>
                <c:pt idx="3151">
                  <c:v>1.8855864208343145E-2</c:v>
                </c:pt>
                <c:pt idx="3152">
                  <c:v>1.475476017998365E-2</c:v>
                </c:pt>
                <c:pt idx="3153">
                  <c:v>1.4275165238007913E-2</c:v>
                </c:pt>
                <c:pt idx="3154">
                  <c:v>1.8221742511802211E-2</c:v>
                </c:pt>
                <c:pt idx="3155">
                  <c:v>1.9405749415681624E-2</c:v>
                </c:pt>
                <c:pt idx="3156">
                  <c:v>2.3909936574630686E-2</c:v>
                </c:pt>
                <c:pt idx="3157">
                  <c:v>2.2718539491359439E-2</c:v>
                </c:pt>
                <c:pt idx="3158">
                  <c:v>2.301812205836723E-2</c:v>
                </c:pt>
                <c:pt idx="3159">
                  <c:v>2.6000508865397204E-2</c:v>
                </c:pt>
                <c:pt idx="3160">
                  <c:v>2.3561904276718133E-2</c:v>
                </c:pt>
                <c:pt idx="3161">
                  <c:v>2.5179896012891639E-2</c:v>
                </c:pt>
                <c:pt idx="3162">
                  <c:v>2.0931952341963204E-2</c:v>
                </c:pt>
                <c:pt idx="3163">
                  <c:v>2.4399038470758E-2</c:v>
                </c:pt>
                <c:pt idx="3164">
                  <c:v>2.5101495675364179E-2</c:v>
                </c:pt>
                <c:pt idx="3165">
                  <c:v>2.437810798737592E-2</c:v>
                </c:pt>
                <c:pt idx="3166">
                  <c:v>2.024956208000531E-2</c:v>
                </c:pt>
                <c:pt idx="3167">
                  <c:v>2.4368203430159399E-2</c:v>
                </c:pt>
                <c:pt idx="3168">
                  <c:v>2.2438179678260298E-2</c:v>
                </c:pt>
                <c:pt idx="3169">
                  <c:v>2.394958364810372E-2</c:v>
                </c:pt>
                <c:pt idx="3170">
                  <c:v>2.1918037737916885E-2</c:v>
                </c:pt>
                <c:pt idx="3171">
                  <c:v>2.519182507136529E-2</c:v>
                </c:pt>
                <c:pt idx="3172">
                  <c:v>2.1297768304591697E-2</c:v>
                </c:pt>
                <c:pt idx="3173">
                  <c:v>2.5029635571261893E-2</c:v>
                </c:pt>
                <c:pt idx="3174">
                  <c:v>2.2528880839715087E-2</c:v>
                </c:pt>
                <c:pt idx="3175">
                  <c:v>1.9032527633453873E-2</c:v>
                </c:pt>
                <c:pt idx="3176">
                  <c:v>1.8996142744549471E-2</c:v>
                </c:pt>
                <c:pt idx="3177">
                  <c:v>2.0992278920552023E-2</c:v>
                </c:pt>
                <c:pt idx="3178">
                  <c:v>1.9128432066075368E-2</c:v>
                </c:pt>
                <c:pt idx="3179">
                  <c:v>1.2573648528740662E-2</c:v>
                </c:pt>
                <c:pt idx="3180">
                  <c:v>9.5866279531697466E-3</c:v>
                </c:pt>
                <c:pt idx="3181">
                  <c:v>6.4419923966353735E-3</c:v>
                </c:pt>
                <c:pt idx="3182">
                  <c:v>4.0530925311527107E-3</c:v>
                </c:pt>
                <c:pt idx="3183">
                  <c:v>2.6241973336185555E-3</c:v>
                </c:pt>
                <c:pt idx="3184">
                  <c:v>2.6051229169770968E-3</c:v>
                </c:pt>
                <c:pt idx="3185">
                  <c:v>4.6017591555554361E-3</c:v>
                </c:pt>
                <c:pt idx="3186">
                  <c:v>6.2805946726774836E-3</c:v>
                </c:pt>
                <c:pt idx="3187">
                  <c:v>1.3708420348076714E-2</c:v>
                </c:pt>
                <c:pt idx="3188">
                  <c:v>1.8506961269773043E-2</c:v>
                </c:pt>
                <c:pt idx="3189">
                  <c:v>2.4907138032938654E-2</c:v>
                </c:pt>
                <c:pt idx="3190">
                  <c:v>2.8951631142443333E-2</c:v>
                </c:pt>
                <c:pt idx="3191">
                  <c:v>2.7469496486242931E-2</c:v>
                </c:pt>
                <c:pt idx="3192">
                  <c:v>1.9821025261414653E-2</c:v>
                </c:pt>
                <c:pt idx="3193">
                  <c:v>1.8936977668530041E-2</c:v>
                </c:pt>
                <c:pt idx="3194">
                  <c:v>2.2398213429776118E-2</c:v>
                </c:pt>
                <c:pt idx="3195">
                  <c:v>1.9046695457221614E-2</c:v>
                </c:pt>
                <c:pt idx="3196">
                  <c:v>2.266483494157031E-2</c:v>
                </c:pt>
                <c:pt idx="3197">
                  <c:v>2.1925511735837441E-2</c:v>
                </c:pt>
                <c:pt idx="3198">
                  <c:v>2.1252770547011697E-2</c:v>
                </c:pt>
                <c:pt idx="3199">
                  <c:v>2.1127722792545763E-2</c:v>
                </c:pt>
                <c:pt idx="3200">
                  <c:v>2.9085983718959062E-2</c:v>
                </c:pt>
                <c:pt idx="3201">
                  <c:v>2.774888107814491E-2</c:v>
                </c:pt>
                <c:pt idx="3202">
                  <c:v>3.9221500771919986E-2</c:v>
                </c:pt>
                <c:pt idx="3203">
                  <c:v>4.3831289831604531E-2</c:v>
                </c:pt>
                <c:pt idx="3204">
                  <c:v>6.01466415699283E-2</c:v>
                </c:pt>
                <c:pt idx="3205">
                  <c:v>6.4175210247196565E-2</c:v>
                </c:pt>
                <c:pt idx="3206">
                  <c:v>3.9484039632762667E-2</c:v>
                </c:pt>
                <c:pt idx="3207">
                  <c:v>6.395513490022374E-2</c:v>
                </c:pt>
                <c:pt idx="3208">
                  <c:v>7.2893158228340665E-2</c:v>
                </c:pt>
                <c:pt idx="3209">
                  <c:v>6.6175006049090226E-2</c:v>
                </c:pt>
                <c:pt idx="3210">
                  <c:v>7.8728236855016148E-2</c:v>
                </c:pt>
                <c:pt idx="3211">
                  <c:v>8.2544750195634578E-2</c:v>
                </c:pt>
                <c:pt idx="3212">
                  <c:v>7.6292573564368166E-2</c:v>
                </c:pt>
                <c:pt idx="3213">
                  <c:v>6.6411975333745932E-2</c:v>
                </c:pt>
                <c:pt idx="3214">
                  <c:v>4.7305980757325373E-2</c:v>
                </c:pt>
                <c:pt idx="3215">
                  <c:v>3.6390566406896412E-2</c:v>
                </c:pt>
                <c:pt idx="3216">
                  <c:v>2.6788618063678517E-2</c:v>
                </c:pt>
                <c:pt idx="3217">
                  <c:v>1.5146610784889556E-2</c:v>
                </c:pt>
                <c:pt idx="3218">
                  <c:v>3.4527095803963397E-2</c:v>
                </c:pt>
                <c:pt idx="3219">
                  <c:v>3.3794377398705236E-2</c:v>
                </c:pt>
                <c:pt idx="3220">
                  <c:v>3.7677556915625667E-2</c:v>
                </c:pt>
                <c:pt idx="3221">
                  <c:v>3.9023652858301963E-2</c:v>
                </c:pt>
                <c:pt idx="3222">
                  <c:v>3.1004497592196003E-2</c:v>
                </c:pt>
                <c:pt idx="3223">
                  <c:v>2.9951375759601426E-2</c:v>
                </c:pt>
                <c:pt idx="3224">
                  <c:v>2.7646586453601827E-2</c:v>
                </c:pt>
                <c:pt idx="3225">
                  <c:v>3.4589856774415895E-2</c:v>
                </c:pt>
                <c:pt idx="3226">
                  <c:v>3.2401517019911154E-2</c:v>
                </c:pt>
                <c:pt idx="3227">
                  <c:v>3.0574020650973033E-2</c:v>
                </c:pt>
                <c:pt idx="3228">
                  <c:v>3.019587114363417E-2</c:v>
                </c:pt>
                <c:pt idx="3229">
                  <c:v>2.9605222233394173E-2</c:v>
                </c:pt>
                <c:pt idx="3230">
                  <c:v>3.5706996440475203E-2</c:v>
                </c:pt>
                <c:pt idx="3231">
                  <c:v>4.1596804501599513E-2</c:v>
                </c:pt>
                <c:pt idx="3232">
                  <c:v>4.4272105460179068E-2</c:v>
                </c:pt>
                <c:pt idx="3233">
                  <c:v>5.8940786766289652E-2</c:v>
                </c:pt>
                <c:pt idx="3234">
                  <c:v>6.211201652194389E-2</c:v>
                </c:pt>
                <c:pt idx="3235">
                  <c:v>6.032451686424161E-2</c:v>
                </c:pt>
                <c:pt idx="3236">
                  <c:v>5.1369958575258723E-2</c:v>
                </c:pt>
                <c:pt idx="3237">
                  <c:v>4.4200864653850737E-2</c:v>
                </c:pt>
                <c:pt idx="3238">
                  <c:v>3.6345580155204567E-2</c:v>
                </c:pt>
                <c:pt idx="3239">
                  <c:v>2.8844456008360376E-2</c:v>
                </c:pt>
                <c:pt idx="3240">
                  <c:v>2.5999839949113941E-2</c:v>
                </c:pt>
                <c:pt idx="3241">
                  <c:v>2.5947299503653657E-2</c:v>
                </c:pt>
                <c:pt idx="3242">
                  <c:v>2.3977609973358249E-2</c:v>
                </c:pt>
                <c:pt idx="3243">
                  <c:v>2.4883414425596096E-2</c:v>
                </c:pt>
                <c:pt idx="3244">
                  <c:v>2.471305144855699E-2</c:v>
                </c:pt>
                <c:pt idx="3245">
                  <c:v>2.6600849240047908E-2</c:v>
                </c:pt>
                <c:pt idx="3246">
                  <c:v>2.2722244530237599E-2</c:v>
                </c:pt>
                <c:pt idx="3247">
                  <c:v>2.645872235526759E-2</c:v>
                </c:pt>
                <c:pt idx="3248">
                  <c:v>2.5995539475352603E-2</c:v>
                </c:pt>
                <c:pt idx="3249">
                  <c:v>2.9554064006521715E-2</c:v>
                </c:pt>
                <c:pt idx="3250">
                  <c:v>2.8355808862608065E-2</c:v>
                </c:pt>
                <c:pt idx="3251">
                  <c:v>2.4597704226630046E-2</c:v>
                </c:pt>
                <c:pt idx="3252">
                  <c:v>2.6017812863877113E-2</c:v>
                </c:pt>
                <c:pt idx="3253">
                  <c:v>2.225297022254067E-2</c:v>
                </c:pt>
                <c:pt idx="3254">
                  <c:v>2.112986976745676E-2</c:v>
                </c:pt>
                <c:pt idx="3255">
                  <c:v>1.808236621464087E-2</c:v>
                </c:pt>
                <c:pt idx="3256">
                  <c:v>2.0658276155165686E-2</c:v>
                </c:pt>
                <c:pt idx="3257">
                  <c:v>1.9945708114103965E-2</c:v>
                </c:pt>
                <c:pt idx="3258">
                  <c:v>2.009892396589838E-2</c:v>
                </c:pt>
                <c:pt idx="3259">
                  <c:v>1.7835719144293171E-2</c:v>
                </c:pt>
                <c:pt idx="3260">
                  <c:v>1.7254439098672057E-2</c:v>
                </c:pt>
                <c:pt idx="3261">
                  <c:v>1.7546243034316341E-2</c:v>
                </c:pt>
                <c:pt idx="3262">
                  <c:v>1.6852973929792393E-2</c:v>
                </c:pt>
                <c:pt idx="3263">
                  <c:v>1.5419204037007557E-2</c:v>
                </c:pt>
                <c:pt idx="3264">
                  <c:v>1.6873791686392987E-2</c:v>
                </c:pt>
                <c:pt idx="3265">
                  <c:v>1.5469022441401173E-2</c:v>
                </c:pt>
                <c:pt idx="3266">
                  <c:v>1.7670067123884397E-2</c:v>
                </c:pt>
                <c:pt idx="3267">
                  <c:v>1.8359058667476103E-2</c:v>
                </c:pt>
                <c:pt idx="3268">
                  <c:v>1.7825061930703226E-2</c:v>
                </c:pt>
                <c:pt idx="3269">
                  <c:v>1.7125574301398827E-2</c:v>
                </c:pt>
                <c:pt idx="3270">
                  <c:v>1.8701831104893665E-2</c:v>
                </c:pt>
                <c:pt idx="3271">
                  <c:v>2.2361405666354583E-2</c:v>
                </c:pt>
                <c:pt idx="3272">
                  <c:v>2.7875171231049416E-2</c:v>
                </c:pt>
                <c:pt idx="3273">
                  <c:v>3.0743722897712371E-2</c:v>
                </c:pt>
                <c:pt idx="3274">
                  <c:v>2.960641385232466E-2</c:v>
                </c:pt>
                <c:pt idx="3275">
                  <c:v>2.7837262518104668E-2</c:v>
                </c:pt>
                <c:pt idx="3276">
                  <c:v>2.4921684329333112E-2</c:v>
                </c:pt>
                <c:pt idx="3277">
                  <c:v>2.0824725190352236E-2</c:v>
                </c:pt>
                <c:pt idx="3278">
                  <c:v>2.6071097080101593E-2</c:v>
                </c:pt>
                <c:pt idx="3279">
                  <c:v>2.7374590729282187E-2</c:v>
                </c:pt>
                <c:pt idx="3280">
                  <c:v>2.2750674496957442E-2</c:v>
                </c:pt>
                <c:pt idx="3281">
                  <c:v>2.3858645893245121E-2</c:v>
                </c:pt>
                <c:pt idx="3282">
                  <c:v>2.6567871646306116E-2</c:v>
                </c:pt>
                <c:pt idx="3283">
                  <c:v>2.8598639315791693E-2</c:v>
                </c:pt>
                <c:pt idx="3284">
                  <c:v>3.0173602324420994E-2</c:v>
                </c:pt>
                <c:pt idx="3285">
                  <c:v>4.250672514493864E-2</c:v>
                </c:pt>
                <c:pt idx="3286">
                  <c:v>6.3167182699560814E-2</c:v>
                </c:pt>
                <c:pt idx="3287">
                  <c:v>4.279965031954458E-2</c:v>
                </c:pt>
                <c:pt idx="3288">
                  <c:v>3.3346906969773396E-2</c:v>
                </c:pt>
                <c:pt idx="3289">
                  <c:v>2.2591290197749796E-2</c:v>
                </c:pt>
                <c:pt idx="3290">
                  <c:v>1.9813458122622942E-2</c:v>
                </c:pt>
                <c:pt idx="3291">
                  <c:v>1.5563816275444065E-2</c:v>
                </c:pt>
                <c:pt idx="3292">
                  <c:v>1.1814229070112831E-2</c:v>
                </c:pt>
                <c:pt idx="3293">
                  <c:v>1.3253898442940119E-2</c:v>
                </c:pt>
                <c:pt idx="3294">
                  <c:v>1.1911540612556792E-2</c:v>
                </c:pt>
                <c:pt idx="3295">
                  <c:v>8.826323727855313E-3</c:v>
                </c:pt>
                <c:pt idx="3296">
                  <c:v>8.6234571090939779E-3</c:v>
                </c:pt>
                <c:pt idx="3297">
                  <c:v>1.0640667020916775E-2</c:v>
                </c:pt>
                <c:pt idx="3298">
                  <c:v>1.0818918056209883E-2</c:v>
                </c:pt>
                <c:pt idx="3299">
                  <c:v>7.7114071484665593E-3</c:v>
                </c:pt>
                <c:pt idx="3300">
                  <c:v>8.8393142052863062E-3</c:v>
                </c:pt>
                <c:pt idx="3301">
                  <c:v>5.6520069136080653E-3</c:v>
                </c:pt>
                <c:pt idx="3302">
                  <c:v>4.1527443150834236E-3</c:v>
                </c:pt>
                <c:pt idx="3303">
                  <c:v>4.6482324413177727E-3</c:v>
                </c:pt>
                <c:pt idx="3304">
                  <c:v>5.6636372151193199E-3</c:v>
                </c:pt>
                <c:pt idx="3305">
                  <c:v>5.3720396643414433E-3</c:v>
                </c:pt>
                <c:pt idx="3306">
                  <c:v>7.2114676730742882E-3</c:v>
                </c:pt>
                <c:pt idx="3307">
                  <c:v>1.0219719682930726E-2</c:v>
                </c:pt>
                <c:pt idx="3308">
                  <c:v>1.1415115380688113E-2</c:v>
                </c:pt>
                <c:pt idx="3309">
                  <c:v>1.6015009199454176E-2</c:v>
                </c:pt>
                <c:pt idx="3310">
                  <c:v>9.0985184466456249E-3</c:v>
                </c:pt>
                <c:pt idx="3311">
                  <c:v>5.7578336745773527E-3</c:v>
                </c:pt>
                <c:pt idx="3312">
                  <c:v>6.5814893073983562E-3</c:v>
                </c:pt>
                <c:pt idx="3313">
                  <c:v>7.169202310072207E-3</c:v>
                </c:pt>
                <c:pt idx="3314">
                  <c:v>9.2077637576669039E-3</c:v>
                </c:pt>
                <c:pt idx="3315">
                  <c:v>9.9702198660618288E-3</c:v>
                </c:pt>
                <c:pt idx="3316">
                  <c:v>1.1217268061163133E-2</c:v>
                </c:pt>
                <c:pt idx="3317">
                  <c:v>1.3643417833459197E-2</c:v>
                </c:pt>
                <c:pt idx="3318">
                  <c:v>1.0934640433650061E-2</c:v>
                </c:pt>
                <c:pt idx="3319">
                  <c:v>8.3848230894419135E-3</c:v>
                </c:pt>
                <c:pt idx="3320">
                  <c:v>6.2104939904365237E-3</c:v>
                </c:pt>
                <c:pt idx="3321">
                  <c:v>7.1624587237955981E-3</c:v>
                </c:pt>
                <c:pt idx="3322">
                  <c:v>1.2890339848519105E-2</c:v>
                </c:pt>
                <c:pt idx="3323">
                  <c:v>8.6502315323223194E-3</c:v>
                </c:pt>
                <c:pt idx="3324">
                  <c:v>5.9607463614215215E-3</c:v>
                </c:pt>
                <c:pt idx="3325">
                  <c:v>7.1058140182932682E-3</c:v>
                </c:pt>
                <c:pt idx="3326">
                  <c:v>7.4989542713417238E-3</c:v>
                </c:pt>
                <c:pt idx="3327">
                  <c:v>7.5383186131646263E-3</c:v>
                </c:pt>
                <c:pt idx="3328">
                  <c:v>7.9309335214785958E-3</c:v>
                </c:pt>
                <c:pt idx="3329">
                  <c:v>7.2317089450941374E-3</c:v>
                </c:pt>
                <c:pt idx="3330">
                  <c:v>8.1130382057897459E-3</c:v>
                </c:pt>
                <c:pt idx="3331">
                  <c:v>4.8463137300525519E-3</c:v>
                </c:pt>
                <c:pt idx="3332">
                  <c:v>5.0458203490927793E-3</c:v>
                </c:pt>
                <c:pt idx="3333">
                  <c:v>7.0939876922537035E-3</c:v>
                </c:pt>
                <c:pt idx="3334">
                  <c:v>8.4545665722761069E-3</c:v>
                </c:pt>
                <c:pt idx="3335">
                  <c:v>7.1237539811979163E-3</c:v>
                </c:pt>
                <c:pt idx="3336">
                  <c:v>7.8162734042146256E-3</c:v>
                </c:pt>
                <c:pt idx="3337">
                  <c:v>8.6649171860574414E-3</c:v>
                </c:pt>
                <c:pt idx="3338">
                  <c:v>7.5203107235513123E-3</c:v>
                </c:pt>
                <c:pt idx="3339">
                  <c:v>7.5767543905965488E-3</c:v>
                </c:pt>
                <c:pt idx="3340">
                  <c:v>1.0974088336082275E-2</c:v>
                </c:pt>
                <c:pt idx="3341">
                  <c:v>7.1850501842509575E-3</c:v>
                </c:pt>
                <c:pt idx="3342">
                  <c:v>1.0291384103091834E-2</c:v>
                </c:pt>
                <c:pt idx="3343">
                  <c:v>8.1051828623974649E-3</c:v>
                </c:pt>
                <c:pt idx="3344">
                  <c:v>8.8790753696785327E-3</c:v>
                </c:pt>
                <c:pt idx="3345">
                  <c:v>1.0603751386675695E-2</c:v>
                </c:pt>
                <c:pt idx="3346">
                  <c:v>4.3205553997480118E-3</c:v>
                </c:pt>
                <c:pt idx="3347">
                  <c:v>3.6367253820300122E-3</c:v>
                </c:pt>
                <c:pt idx="3348">
                  <c:v>3.8460286263314021E-3</c:v>
                </c:pt>
                <c:pt idx="3349">
                  <c:v>2.9151025648150855E-3</c:v>
                </c:pt>
                <c:pt idx="3350">
                  <c:v>3.1717978354817425E-3</c:v>
                </c:pt>
                <c:pt idx="3351">
                  <c:v>4.1936636202934341E-3</c:v>
                </c:pt>
                <c:pt idx="3352">
                  <c:v>7.0350881616813602E-3</c:v>
                </c:pt>
                <c:pt idx="3353">
                  <c:v>4.7654634888457956E-3</c:v>
                </c:pt>
                <c:pt idx="3354">
                  <c:v>3.5725807634710881E-3</c:v>
                </c:pt>
                <c:pt idx="3355">
                  <c:v>6.2950750346508072E-3</c:v>
                </c:pt>
                <c:pt idx="3356">
                  <c:v>6.4465342429444634E-3</c:v>
                </c:pt>
                <c:pt idx="3357">
                  <c:v>8.804666760667686E-3</c:v>
                </c:pt>
                <c:pt idx="3358">
                  <c:v>1.052869966405031E-2</c:v>
                </c:pt>
                <c:pt idx="3359">
                  <c:v>1.0185062942268786E-2</c:v>
                </c:pt>
                <c:pt idx="3360">
                  <c:v>9.467853450463656E-3</c:v>
                </c:pt>
                <c:pt idx="3361">
                  <c:v>9.110982521358944E-3</c:v>
                </c:pt>
                <c:pt idx="3362">
                  <c:v>1.0548325164183227E-2</c:v>
                </c:pt>
                <c:pt idx="3363">
                  <c:v>1.2179868171842577E-2</c:v>
                </c:pt>
                <c:pt idx="3364">
                  <c:v>1.6902524007283828E-2</c:v>
                </c:pt>
                <c:pt idx="3365">
                  <c:v>2.0691535846651961E-2</c:v>
                </c:pt>
                <c:pt idx="3366">
                  <c:v>1.7183025782379104E-2</c:v>
                </c:pt>
                <c:pt idx="3367">
                  <c:v>1.5234227032638466E-2</c:v>
                </c:pt>
                <c:pt idx="3368">
                  <c:v>1.4225109742954885E-2</c:v>
                </c:pt>
                <c:pt idx="3369">
                  <c:v>1.0741162891762999E-2</c:v>
                </c:pt>
                <c:pt idx="3370">
                  <c:v>1.4914941132548782E-2</c:v>
                </c:pt>
                <c:pt idx="3371">
                  <c:v>1.6416587837432117E-2</c:v>
                </c:pt>
                <c:pt idx="3372">
                  <c:v>1.3929012698679806E-2</c:v>
                </c:pt>
                <c:pt idx="3373">
                  <c:v>1.1378505868828194E-2</c:v>
                </c:pt>
                <c:pt idx="3374">
                  <c:v>1.0318433765948968E-2</c:v>
                </c:pt>
                <c:pt idx="3375">
                  <c:v>1.4600029564484245E-2</c:v>
                </c:pt>
                <c:pt idx="3376">
                  <c:v>7.7108828193062058E-3</c:v>
                </c:pt>
                <c:pt idx="3377">
                  <c:v>1.3069637071184237E-3</c:v>
                </c:pt>
                <c:pt idx="3378">
                  <c:v>5.0084737003563678E-3</c:v>
                </c:pt>
                <c:pt idx="3379">
                  <c:v>4.9374269664327732E-3</c:v>
                </c:pt>
                <c:pt idx="3380">
                  <c:v>3.944409845259636E-3</c:v>
                </c:pt>
                <c:pt idx="3381">
                  <c:v>3.9752580632627229E-3</c:v>
                </c:pt>
                <c:pt idx="3382">
                  <c:v>5.0332559482593325E-3</c:v>
                </c:pt>
                <c:pt idx="3383">
                  <c:v>4.2114183377702282E-3</c:v>
                </c:pt>
                <c:pt idx="3384">
                  <c:v>6.0009245867744514E-3</c:v>
                </c:pt>
                <c:pt idx="3385">
                  <c:v>6.4976067513428833E-3</c:v>
                </c:pt>
                <c:pt idx="3386">
                  <c:v>4.827414086051687E-3</c:v>
                </c:pt>
                <c:pt idx="3387">
                  <c:v>6.5097939555722401E-3</c:v>
                </c:pt>
                <c:pt idx="3388">
                  <c:v>6.7562997042038657E-3</c:v>
                </c:pt>
                <c:pt idx="3389">
                  <c:v>5.310069988945218E-3</c:v>
                </c:pt>
                <c:pt idx="3390">
                  <c:v>8.7818730813256606E-3</c:v>
                </c:pt>
                <c:pt idx="3391">
                  <c:v>8.1109912819541507E-3</c:v>
                </c:pt>
                <c:pt idx="3392">
                  <c:v>9.3047607572159605E-3</c:v>
                </c:pt>
                <c:pt idx="3393">
                  <c:v>7.5211278440688702E-3</c:v>
                </c:pt>
                <c:pt idx="3394">
                  <c:v>9.2148544574798368E-3</c:v>
                </c:pt>
                <c:pt idx="3395">
                  <c:v>6.5219628562518412E-3</c:v>
                </c:pt>
                <c:pt idx="3396">
                  <c:v>8.1210725076597875E-3</c:v>
                </c:pt>
                <c:pt idx="3397">
                  <c:v>1.3235795478718905E-2</c:v>
                </c:pt>
                <c:pt idx="3398">
                  <c:v>1.2302125915620358E-2</c:v>
                </c:pt>
                <c:pt idx="3399">
                  <c:v>1.595475185199827E-2</c:v>
                </c:pt>
                <c:pt idx="3400">
                  <c:v>1.6716853419729318E-2</c:v>
                </c:pt>
                <c:pt idx="3401">
                  <c:v>2.3177804701807386E-2</c:v>
                </c:pt>
                <c:pt idx="3402">
                  <c:v>3.3394917670540356E-2</c:v>
                </c:pt>
                <c:pt idx="3403">
                  <c:v>4.1442347902632286E-2</c:v>
                </c:pt>
                <c:pt idx="3404">
                  <c:v>4.2535022549411286E-2</c:v>
                </c:pt>
                <c:pt idx="3405">
                  <c:v>3.6068146772982965E-2</c:v>
                </c:pt>
                <c:pt idx="3406">
                  <c:v>2.5193097493898128E-2</c:v>
                </c:pt>
                <c:pt idx="3407">
                  <c:v>1.8958013768285216E-2</c:v>
                </c:pt>
                <c:pt idx="3408">
                  <c:v>2.1735371082674634E-2</c:v>
                </c:pt>
                <c:pt idx="3409">
                  <c:v>2.2112167403580525E-2</c:v>
                </c:pt>
                <c:pt idx="3410">
                  <c:v>2.5514527679858592E-2</c:v>
                </c:pt>
                <c:pt idx="3411">
                  <c:v>2.7221578685312553E-2</c:v>
                </c:pt>
                <c:pt idx="3412">
                  <c:v>3.5761372293242187E-2</c:v>
                </c:pt>
                <c:pt idx="3413">
                  <c:v>3.5930692566381026E-2</c:v>
                </c:pt>
                <c:pt idx="3414">
                  <c:v>4.5637810153833461E-2</c:v>
                </c:pt>
                <c:pt idx="3415">
                  <c:v>3.6449784782323039E-2</c:v>
                </c:pt>
                <c:pt idx="3416">
                  <c:v>5.2968216546809624E-2</c:v>
                </c:pt>
                <c:pt idx="3417">
                  <c:v>6.0057663777434524E-2</c:v>
                </c:pt>
                <c:pt idx="3418">
                  <c:v>5.3281408177415501E-2</c:v>
                </c:pt>
                <c:pt idx="3419">
                  <c:v>4.2384888913851837E-2</c:v>
                </c:pt>
                <c:pt idx="3420">
                  <c:v>4.7238650718328501E-2</c:v>
                </c:pt>
                <c:pt idx="3421">
                  <c:v>4.5803865211369491E-2</c:v>
                </c:pt>
                <c:pt idx="3422">
                  <c:v>4.4373897883063361E-2</c:v>
                </c:pt>
                <c:pt idx="3423">
                  <c:v>3.1736571386778233E-2</c:v>
                </c:pt>
                <c:pt idx="3424">
                  <c:v>1.8460159184772239E-2</c:v>
                </c:pt>
                <c:pt idx="3425">
                  <c:v>1.6258948555493462E-2</c:v>
                </c:pt>
                <c:pt idx="3426">
                  <c:v>1.3821523367714417E-2</c:v>
                </c:pt>
                <c:pt idx="3427">
                  <c:v>1.0547215559474613E-2</c:v>
                </c:pt>
                <c:pt idx="3428">
                  <c:v>1.6752087566079259E-2</c:v>
                </c:pt>
                <c:pt idx="3429">
                  <c:v>2.4990919613646214E-2</c:v>
                </c:pt>
                <c:pt idx="3430">
                  <c:v>3.3322895154563353E-2</c:v>
                </c:pt>
                <c:pt idx="3431">
                  <c:v>2.7278664799885954E-2</c:v>
                </c:pt>
                <c:pt idx="3432">
                  <c:v>2.2829331625017789E-2</c:v>
                </c:pt>
                <c:pt idx="3433">
                  <c:v>1.5493330409239123E-2</c:v>
                </c:pt>
                <c:pt idx="3434">
                  <c:v>1.1959142822184925E-2</c:v>
                </c:pt>
                <c:pt idx="3435">
                  <c:v>1.3197800802847274E-2</c:v>
                </c:pt>
                <c:pt idx="3436">
                  <c:v>1.7884019436522944E-2</c:v>
                </c:pt>
                <c:pt idx="3437">
                  <c:v>2.0216135614352627E-2</c:v>
                </c:pt>
                <c:pt idx="3438">
                  <c:v>1.7245141051027837E-2</c:v>
                </c:pt>
                <c:pt idx="3439">
                  <c:v>2.2474321185343205E-2</c:v>
                </c:pt>
                <c:pt idx="3440">
                  <c:v>3.0379799555510179E-2</c:v>
                </c:pt>
                <c:pt idx="3441">
                  <c:v>3.0290650364500349E-2</c:v>
                </c:pt>
                <c:pt idx="3442">
                  <c:v>2.2227233921797589E-2</c:v>
                </c:pt>
                <c:pt idx="3443">
                  <c:v>1.3792111114805508E-2</c:v>
                </c:pt>
                <c:pt idx="3444">
                  <c:v>2.345367752053475E-2</c:v>
                </c:pt>
                <c:pt idx="3445">
                  <c:v>2.2528747382394763E-2</c:v>
                </c:pt>
                <c:pt idx="3446">
                  <c:v>2.6567473649066736E-2</c:v>
                </c:pt>
                <c:pt idx="3447">
                  <c:v>2.6822889161838823E-2</c:v>
                </c:pt>
                <c:pt idx="3448">
                  <c:v>3.2831180128996648E-2</c:v>
                </c:pt>
                <c:pt idx="3449">
                  <c:v>2.3367642505928179E-2</c:v>
                </c:pt>
                <c:pt idx="3450">
                  <c:v>2.6394295776234158E-2</c:v>
                </c:pt>
                <c:pt idx="3451">
                  <c:v>3.0803933099858627E-2</c:v>
                </c:pt>
                <c:pt idx="3452">
                  <c:v>4.6205638567438215E-2</c:v>
                </c:pt>
                <c:pt idx="3453">
                  <c:v>6.1239312589076514E-2</c:v>
                </c:pt>
                <c:pt idx="3454">
                  <c:v>5.4779600436929421E-2</c:v>
                </c:pt>
                <c:pt idx="3455">
                  <c:v>4.0421124587380439E-2</c:v>
                </c:pt>
                <c:pt idx="3456">
                  <c:v>4.3237646096790788E-2</c:v>
                </c:pt>
                <c:pt idx="3457">
                  <c:v>4.4151217066588255E-2</c:v>
                </c:pt>
                <c:pt idx="3458">
                  <c:v>4.5606100438517011E-2</c:v>
                </c:pt>
                <c:pt idx="3459">
                  <c:v>4.79675344465849E-2</c:v>
                </c:pt>
                <c:pt idx="3460">
                  <c:v>4.1250986864285979E-2</c:v>
                </c:pt>
                <c:pt idx="3461">
                  <c:v>4.4272200853807231E-2</c:v>
                </c:pt>
                <c:pt idx="3462">
                  <c:v>4.2885241868376479E-2</c:v>
                </c:pt>
                <c:pt idx="3463">
                  <c:v>4.2623810684832571E-2</c:v>
                </c:pt>
                <c:pt idx="3464">
                  <c:v>4.0752512496958597E-2</c:v>
                </c:pt>
                <c:pt idx="3465">
                  <c:v>3.6817589334838828E-2</c:v>
                </c:pt>
                <c:pt idx="3466">
                  <c:v>2.7590517590375827E-2</c:v>
                </c:pt>
                <c:pt idx="3467">
                  <c:v>2.1795067729112615E-2</c:v>
                </c:pt>
                <c:pt idx="3468">
                  <c:v>2.330591624471615E-2</c:v>
                </c:pt>
                <c:pt idx="3469">
                  <c:v>1.2672459182777882E-2</c:v>
                </c:pt>
                <c:pt idx="3470">
                  <c:v>1.863936383831491E-2</c:v>
                </c:pt>
                <c:pt idx="3471">
                  <c:v>1.0506445460526714E-2</c:v>
                </c:pt>
                <c:pt idx="3472">
                  <c:v>1.7120847904540087E-2</c:v>
                </c:pt>
                <c:pt idx="3473">
                  <c:v>9.3194074483173538E-3</c:v>
                </c:pt>
                <c:pt idx="3474">
                  <c:v>1.083180213602393E-2</c:v>
                </c:pt>
                <c:pt idx="3475">
                  <c:v>1.0202498833080617E-2</c:v>
                </c:pt>
                <c:pt idx="3476">
                  <c:v>1.0864593713365265E-2</c:v>
                </c:pt>
                <c:pt idx="3477">
                  <c:v>8.4688657574116168E-3</c:v>
                </c:pt>
                <c:pt idx="3478">
                  <c:v>9.6646909361567182E-3</c:v>
                </c:pt>
                <c:pt idx="3479">
                  <c:v>1.5280814573554707E-2</c:v>
                </c:pt>
                <c:pt idx="3480">
                  <c:v>1.7254001605302726E-2</c:v>
                </c:pt>
                <c:pt idx="3481">
                  <c:v>1.5459740306297804E-2</c:v>
                </c:pt>
                <c:pt idx="3482">
                  <c:v>1.1855006620340443E-2</c:v>
                </c:pt>
                <c:pt idx="3483">
                  <c:v>1.6148331524422084E-2</c:v>
                </c:pt>
                <c:pt idx="3484">
                  <c:v>1.8593896419485108E-2</c:v>
                </c:pt>
                <c:pt idx="3485">
                  <c:v>1.6647338696099943E-2</c:v>
                </c:pt>
                <c:pt idx="3486">
                  <c:v>1.8137744966686836E-2</c:v>
                </c:pt>
                <c:pt idx="3487">
                  <c:v>2.087251797426893E-2</c:v>
                </c:pt>
                <c:pt idx="3488">
                  <c:v>1.800220980790853E-2</c:v>
                </c:pt>
                <c:pt idx="3489">
                  <c:v>1.7493596837817479E-2</c:v>
                </c:pt>
                <c:pt idx="3490">
                  <c:v>1.747356973557351E-2</c:v>
                </c:pt>
                <c:pt idx="3491">
                  <c:v>1.85221033441441E-2</c:v>
                </c:pt>
                <c:pt idx="3492">
                  <c:v>1.9110817647536714E-2</c:v>
                </c:pt>
                <c:pt idx="3493">
                  <c:v>1.6670838325736966E-2</c:v>
                </c:pt>
                <c:pt idx="3494">
                  <c:v>1.3444049881804664E-2</c:v>
                </c:pt>
                <c:pt idx="3495">
                  <c:v>1.2457939608274068E-2</c:v>
                </c:pt>
                <c:pt idx="3496">
                  <c:v>9.5018411055437808E-3</c:v>
                </c:pt>
                <c:pt idx="3497">
                  <c:v>1.2535274049845634E-2</c:v>
                </c:pt>
                <c:pt idx="3498">
                  <c:v>1.3799759756854379E-2</c:v>
                </c:pt>
                <c:pt idx="3499">
                  <c:v>1.4084288158620846E-2</c:v>
                </c:pt>
                <c:pt idx="3500">
                  <c:v>2.2119463768000697E-2</c:v>
                </c:pt>
                <c:pt idx="3501">
                  <c:v>2.4361704750510124E-2</c:v>
                </c:pt>
                <c:pt idx="3502">
                  <c:v>2.635283170086242E-2</c:v>
                </c:pt>
                <c:pt idx="3503">
                  <c:v>3.1701586794348209E-2</c:v>
                </c:pt>
                <c:pt idx="3504">
                  <c:v>2.9277306053795121E-2</c:v>
                </c:pt>
                <c:pt idx="3505">
                  <c:v>2.8610244857623836E-2</c:v>
                </c:pt>
                <c:pt idx="3506">
                  <c:v>2.468684753249769E-2</c:v>
                </c:pt>
                <c:pt idx="3507">
                  <c:v>1.9943877826451819E-2</c:v>
                </c:pt>
                <c:pt idx="3508">
                  <c:v>1.8785437240551667E-2</c:v>
                </c:pt>
                <c:pt idx="3509">
                  <c:v>1.9108293961281705E-2</c:v>
                </c:pt>
                <c:pt idx="3510">
                  <c:v>2.4246780599844354E-2</c:v>
                </c:pt>
                <c:pt idx="3511">
                  <c:v>2.4342364013411905E-2</c:v>
                </c:pt>
                <c:pt idx="3512">
                  <c:v>2.4490607924382971E-2</c:v>
                </c:pt>
                <c:pt idx="3513">
                  <c:v>2.2643834511247542E-2</c:v>
                </c:pt>
                <c:pt idx="3514">
                  <c:v>1.8442948322460934E-2</c:v>
                </c:pt>
                <c:pt idx="3515">
                  <c:v>1.6971593863667998E-2</c:v>
                </c:pt>
                <c:pt idx="3516">
                  <c:v>1.7226969396337378E-2</c:v>
                </c:pt>
                <c:pt idx="3517">
                  <c:v>1.6801616112422063E-2</c:v>
                </c:pt>
                <c:pt idx="3518">
                  <c:v>1.1439843954079374E-2</c:v>
                </c:pt>
                <c:pt idx="3519">
                  <c:v>1.4310671774275729E-2</c:v>
                </c:pt>
                <c:pt idx="3520">
                  <c:v>1.5003113408077142E-2</c:v>
                </c:pt>
                <c:pt idx="3521">
                  <c:v>1.4707639442895395E-2</c:v>
                </c:pt>
                <c:pt idx="3522">
                  <c:v>1.4356587435306507E-2</c:v>
                </c:pt>
                <c:pt idx="3523">
                  <c:v>1.3324360477141334E-2</c:v>
                </c:pt>
                <c:pt idx="3524">
                  <c:v>7.1229762530369634E-3</c:v>
                </c:pt>
                <c:pt idx="3525">
                  <c:v>5.5332041647631848E-3</c:v>
                </c:pt>
                <c:pt idx="3526">
                  <c:v>5.8356098073046193E-3</c:v>
                </c:pt>
                <c:pt idx="3527">
                  <c:v>1.3135869280444294E-2</c:v>
                </c:pt>
                <c:pt idx="3528">
                  <c:v>1.4552454163085284E-2</c:v>
                </c:pt>
                <c:pt idx="3529">
                  <c:v>1.7287150429875473E-2</c:v>
                </c:pt>
                <c:pt idx="3530">
                  <c:v>7.9590281524931274E-3</c:v>
                </c:pt>
                <c:pt idx="3531">
                  <c:v>7.8770970776645133E-3</c:v>
                </c:pt>
                <c:pt idx="3532">
                  <c:v>9.5123758323123753E-3</c:v>
                </c:pt>
                <c:pt idx="3533">
                  <c:v>1.2981849094926145E-2</c:v>
                </c:pt>
                <c:pt idx="3534">
                  <c:v>1.4837262038313793E-2</c:v>
                </c:pt>
                <c:pt idx="3535">
                  <c:v>1.789008287660919E-2</c:v>
                </c:pt>
                <c:pt idx="3536">
                  <c:v>1.7378833894561657E-2</c:v>
                </c:pt>
                <c:pt idx="3537">
                  <c:v>2.3418170853651159E-2</c:v>
                </c:pt>
                <c:pt idx="3538">
                  <c:v>2.1362970009010527E-2</c:v>
                </c:pt>
                <c:pt idx="3539">
                  <c:v>2.2378839694749939E-2</c:v>
                </c:pt>
                <c:pt idx="3540">
                  <c:v>2.0118623080748223E-2</c:v>
                </c:pt>
                <c:pt idx="3541">
                  <c:v>2.1641204570137636E-2</c:v>
                </c:pt>
                <c:pt idx="3542">
                  <c:v>1.9042093376515599E-2</c:v>
                </c:pt>
                <c:pt idx="3543">
                  <c:v>1.4940223287587965E-2</c:v>
                </c:pt>
                <c:pt idx="3544">
                  <c:v>1.3472429076347499E-2</c:v>
                </c:pt>
                <c:pt idx="3545">
                  <c:v>1.4027648151707841E-2</c:v>
                </c:pt>
                <c:pt idx="3546">
                  <c:v>1.5036486656022852E-2</c:v>
                </c:pt>
                <c:pt idx="3547">
                  <c:v>1.0641082007627672E-2</c:v>
                </c:pt>
                <c:pt idx="3548">
                  <c:v>1.2811374946767217E-2</c:v>
                </c:pt>
                <c:pt idx="3549">
                  <c:v>1.5418770819509377E-2</c:v>
                </c:pt>
                <c:pt idx="3550">
                  <c:v>1.1433732799228198E-2</c:v>
                </c:pt>
                <c:pt idx="3551">
                  <c:v>1.9683550739169147E-2</c:v>
                </c:pt>
                <c:pt idx="3552">
                  <c:v>1.4331282699060048E-2</c:v>
                </c:pt>
                <c:pt idx="3553">
                  <c:v>1.3985219373706267E-2</c:v>
                </c:pt>
                <c:pt idx="3554">
                  <c:v>1.5578959613187752E-2</c:v>
                </c:pt>
                <c:pt idx="3555">
                  <c:v>2.0639427612474379E-2</c:v>
                </c:pt>
                <c:pt idx="3556">
                  <c:v>2.0102744901711076E-2</c:v>
                </c:pt>
                <c:pt idx="3557">
                  <c:v>1.7419639737555476E-2</c:v>
                </c:pt>
                <c:pt idx="3558">
                  <c:v>2.6305489970066001E-2</c:v>
                </c:pt>
                <c:pt idx="3559">
                  <c:v>2.4071681792808969E-2</c:v>
                </c:pt>
                <c:pt idx="3560">
                  <c:v>2.4603539643948832E-2</c:v>
                </c:pt>
                <c:pt idx="3561">
                  <c:v>1.5315911414074011E-2</c:v>
                </c:pt>
                <c:pt idx="3562">
                  <c:v>2.3555604499592542E-2</c:v>
                </c:pt>
                <c:pt idx="3563">
                  <c:v>2.2274269941895911E-2</c:v>
                </c:pt>
                <c:pt idx="3564">
                  <c:v>2.2196457495562365E-2</c:v>
                </c:pt>
                <c:pt idx="3565">
                  <c:v>2.1968453672727341E-2</c:v>
                </c:pt>
                <c:pt idx="3566">
                  <c:v>2.4507505970031745E-2</c:v>
                </c:pt>
                <c:pt idx="3567">
                  <c:v>2.1138924358735538E-2</c:v>
                </c:pt>
                <c:pt idx="3568">
                  <c:v>2.3186051699562497E-2</c:v>
                </c:pt>
                <c:pt idx="3569">
                  <c:v>2.0766332071401897E-2</c:v>
                </c:pt>
                <c:pt idx="3570">
                  <c:v>1.8943657184993103E-2</c:v>
                </c:pt>
                <c:pt idx="3571">
                  <c:v>2.1240854822858018E-2</c:v>
                </c:pt>
                <c:pt idx="3572">
                  <c:v>1.9771458167906989E-2</c:v>
                </c:pt>
                <c:pt idx="3573">
                  <c:v>1.2975649323001607E-2</c:v>
                </c:pt>
                <c:pt idx="3574">
                  <c:v>1.4809294399578773E-2</c:v>
                </c:pt>
                <c:pt idx="3575">
                  <c:v>9.5407968171581942E-3</c:v>
                </c:pt>
                <c:pt idx="3576">
                  <c:v>9.7703033792518861E-3</c:v>
                </c:pt>
                <c:pt idx="3577">
                  <c:v>3.8722880011695594E-3</c:v>
                </c:pt>
                <c:pt idx="3578">
                  <c:v>4.4296273729664748E-3</c:v>
                </c:pt>
                <c:pt idx="3579">
                  <c:v>5.8853421188828194E-3</c:v>
                </c:pt>
                <c:pt idx="3580">
                  <c:v>1.1041983681513153E-2</c:v>
                </c:pt>
                <c:pt idx="3581">
                  <c:v>9.54217388580509E-3</c:v>
                </c:pt>
                <c:pt idx="3582">
                  <c:v>8.6040349677028276E-3</c:v>
                </c:pt>
                <c:pt idx="3583">
                  <c:v>1.8028919993174089E-2</c:v>
                </c:pt>
                <c:pt idx="3584">
                  <c:v>1.5383380087454112E-2</c:v>
                </c:pt>
                <c:pt idx="3585">
                  <c:v>1.8240179273368129E-2</c:v>
                </c:pt>
                <c:pt idx="3586">
                  <c:v>2.1614740211115861E-2</c:v>
                </c:pt>
                <c:pt idx="3587">
                  <c:v>2.5815891219667274E-2</c:v>
                </c:pt>
                <c:pt idx="3588">
                  <c:v>1.6911554589196374E-2</c:v>
                </c:pt>
                <c:pt idx="3589">
                  <c:v>2.2288069096636748E-2</c:v>
                </c:pt>
                <c:pt idx="3590">
                  <c:v>3.3124977088007046E-2</c:v>
                </c:pt>
                <c:pt idx="3591">
                  <c:v>3.0172906774107736E-2</c:v>
                </c:pt>
                <c:pt idx="3592">
                  <c:v>2.1792781166752141E-2</c:v>
                </c:pt>
                <c:pt idx="3593">
                  <c:v>2.966266804950813E-2</c:v>
                </c:pt>
                <c:pt idx="3594">
                  <c:v>2.7504948920623364E-2</c:v>
                </c:pt>
                <c:pt idx="3595">
                  <c:v>2.5510219408544504E-2</c:v>
                </c:pt>
                <c:pt idx="3596">
                  <c:v>3.4928400360540415E-2</c:v>
                </c:pt>
                <c:pt idx="3597">
                  <c:v>4.2497153508778911E-2</c:v>
                </c:pt>
                <c:pt idx="3598">
                  <c:v>5.1542863280304052E-2</c:v>
                </c:pt>
                <c:pt idx="3599">
                  <c:v>4.9581195534032958E-2</c:v>
                </c:pt>
                <c:pt idx="3600">
                  <c:v>6.9067853225298945E-2</c:v>
                </c:pt>
                <c:pt idx="3601">
                  <c:v>6.2993163465149909E-2</c:v>
                </c:pt>
                <c:pt idx="3602">
                  <c:v>7.4315658848260288E-2</c:v>
                </c:pt>
                <c:pt idx="3603">
                  <c:v>8.7231536481012506E-2</c:v>
                </c:pt>
                <c:pt idx="3604">
                  <c:v>8.9257332395619088E-2</c:v>
                </c:pt>
                <c:pt idx="3605">
                  <c:v>8.1273962065738031E-2</c:v>
                </c:pt>
                <c:pt idx="3606">
                  <c:v>6.0452778637908287E-2</c:v>
                </c:pt>
                <c:pt idx="3607">
                  <c:v>5.7480674853724378E-2</c:v>
                </c:pt>
                <c:pt idx="3608">
                  <c:v>6.3564856387217081E-2</c:v>
                </c:pt>
                <c:pt idx="3609">
                  <c:v>9.0702667153336303E-2</c:v>
                </c:pt>
                <c:pt idx="3610">
                  <c:v>0.12415461557832624</c:v>
                </c:pt>
                <c:pt idx="3611">
                  <c:v>0.15683352849498358</c:v>
                </c:pt>
                <c:pt idx="3612">
                  <c:v>0.19489137328891418</c:v>
                </c:pt>
                <c:pt idx="3613">
                  <c:v>0.20518763865058401</c:v>
                </c:pt>
                <c:pt idx="3614">
                  <c:v>9.9810383558478682E-2</c:v>
                </c:pt>
                <c:pt idx="3615">
                  <c:v>6.240111658383253E-2</c:v>
                </c:pt>
                <c:pt idx="3616">
                  <c:v>7.1089474812966347E-2</c:v>
                </c:pt>
                <c:pt idx="3617">
                  <c:v>8.1230872294444478E-2</c:v>
                </c:pt>
                <c:pt idx="3618">
                  <c:v>8.3695835315114889E-2</c:v>
                </c:pt>
                <c:pt idx="3619">
                  <c:v>8.4367852090821524E-2</c:v>
                </c:pt>
                <c:pt idx="3620">
                  <c:v>7.3931014174953416E-2</c:v>
                </c:pt>
                <c:pt idx="3621">
                  <c:v>8.5735117218728299E-2</c:v>
                </c:pt>
                <c:pt idx="3622">
                  <c:v>0.10043339948936064</c:v>
                </c:pt>
                <c:pt idx="3623">
                  <c:v>8.9642931513967419E-2</c:v>
                </c:pt>
                <c:pt idx="3624">
                  <c:v>7.1568692058536929E-2</c:v>
                </c:pt>
                <c:pt idx="3625">
                  <c:v>9.2970759200030506E-2</c:v>
                </c:pt>
                <c:pt idx="3626">
                  <c:v>0.10759010490906969</c:v>
                </c:pt>
                <c:pt idx="3627">
                  <c:v>0.10264395188013398</c:v>
                </c:pt>
                <c:pt idx="3628">
                  <c:v>0.11358677224944107</c:v>
                </c:pt>
                <c:pt idx="3629">
                  <c:v>0.13589456944872186</c:v>
                </c:pt>
                <c:pt idx="3630">
                  <c:v>0.15151087064077384</c:v>
                </c:pt>
                <c:pt idx="3631">
                  <c:v>0.14367803398221696</c:v>
                </c:pt>
                <c:pt idx="3632">
                  <c:v>0.13814688292129831</c:v>
                </c:pt>
                <c:pt idx="3633">
                  <c:v>0.15439522254502722</c:v>
                </c:pt>
                <c:pt idx="3634">
                  <c:v>0.18190744138030598</c:v>
                </c:pt>
                <c:pt idx="3635">
                  <c:v>0.19460450968398707</c:v>
                </c:pt>
                <c:pt idx="3636">
                  <c:v>0.2080827461346845</c:v>
                </c:pt>
                <c:pt idx="3637">
                  <c:v>0.2269802754128781</c:v>
                </c:pt>
                <c:pt idx="3638">
                  <c:v>0.2450581441256301</c:v>
                </c:pt>
                <c:pt idx="3639">
                  <c:v>0.25018666422109986</c:v>
                </c:pt>
                <c:pt idx="3640">
                  <c:v>0.26491930270033626</c:v>
                </c:pt>
                <c:pt idx="3641">
                  <c:v>0.23663496888267727</c:v>
                </c:pt>
                <c:pt idx="3642">
                  <c:v>0.21327879883591322</c:v>
                </c:pt>
                <c:pt idx="3643">
                  <c:v>0.18945560839532194</c:v>
                </c:pt>
                <c:pt idx="3644">
                  <c:v>0.1864037187035569</c:v>
                </c:pt>
                <c:pt idx="3645">
                  <c:v>0.19221870025046964</c:v>
                </c:pt>
                <c:pt idx="3646">
                  <c:v>0.20430954746516428</c:v>
                </c:pt>
                <c:pt idx="3647">
                  <c:v>0.21574661909217949</c:v>
                </c:pt>
                <c:pt idx="3648">
                  <c:v>0.22110518882709354</c:v>
                </c:pt>
                <c:pt idx="3649">
                  <c:v>0.23985800281815955</c:v>
                </c:pt>
                <c:pt idx="3650">
                  <c:v>0.22842404831674976</c:v>
                </c:pt>
                <c:pt idx="3651">
                  <c:v>0.22714686679825455</c:v>
                </c:pt>
                <c:pt idx="3652">
                  <c:v>0.2286200669126425</c:v>
                </c:pt>
                <c:pt idx="3653">
                  <c:v>0.20624797452159893</c:v>
                </c:pt>
                <c:pt idx="3654">
                  <c:v>0.18804364034132862</c:v>
                </c:pt>
                <c:pt idx="3655">
                  <c:v>0.1848108254509403</c:v>
                </c:pt>
                <c:pt idx="3656">
                  <c:v>0.20604988990339471</c:v>
                </c:pt>
                <c:pt idx="3657">
                  <c:v>0.20626227336232561</c:v>
                </c:pt>
                <c:pt idx="3658">
                  <c:v>0.21297430755890887</c:v>
                </c:pt>
                <c:pt idx="3659">
                  <c:v>0.22072847282949221</c:v>
                </c:pt>
                <c:pt idx="3660">
                  <c:v>0.21199649517997995</c:v>
                </c:pt>
                <c:pt idx="3661">
                  <c:v>0.20659336518775653</c:v>
                </c:pt>
                <c:pt idx="3662">
                  <c:v>0.2102173764927491</c:v>
                </c:pt>
                <c:pt idx="3663">
                  <c:v>0.20545137897885618</c:v>
                </c:pt>
                <c:pt idx="3664">
                  <c:v>0.21168641449424241</c:v>
                </c:pt>
                <c:pt idx="3665">
                  <c:v>0.21741072475924889</c:v>
                </c:pt>
                <c:pt idx="3666">
                  <c:v>0.21733001079734149</c:v>
                </c:pt>
                <c:pt idx="3667">
                  <c:v>0.20803292254304817</c:v>
                </c:pt>
                <c:pt idx="3668">
                  <c:v>0.20166357637280966</c:v>
                </c:pt>
                <c:pt idx="3669">
                  <c:v>0.19066726092376379</c:v>
                </c:pt>
                <c:pt idx="3670">
                  <c:v>0.22068474818724856</c:v>
                </c:pt>
                <c:pt idx="3671">
                  <c:v>0.23254748216769627</c:v>
                </c:pt>
                <c:pt idx="3672">
                  <c:v>0.211457899006014</c:v>
                </c:pt>
                <c:pt idx="3673">
                  <c:v>0.2065007497435358</c:v>
                </c:pt>
                <c:pt idx="3674">
                  <c:v>0.20840501948360426</c:v>
                </c:pt>
                <c:pt idx="3675">
                  <c:v>0.19211723028914704</c:v>
                </c:pt>
                <c:pt idx="3676">
                  <c:v>0.19001252047928971</c:v>
                </c:pt>
                <c:pt idx="3677">
                  <c:v>0.1872056307482699</c:v>
                </c:pt>
                <c:pt idx="3678">
                  <c:v>0.16903287249621435</c:v>
                </c:pt>
                <c:pt idx="3679">
                  <c:v>0.17771976059968633</c:v>
                </c:pt>
                <c:pt idx="3680">
                  <c:v>0.15540464334213161</c:v>
                </c:pt>
                <c:pt idx="3681">
                  <c:v>0.15140436537564456</c:v>
                </c:pt>
                <c:pt idx="3682">
                  <c:v>0.17231342750937767</c:v>
                </c:pt>
                <c:pt idx="3683">
                  <c:v>0.18873767260693353</c:v>
                </c:pt>
                <c:pt idx="3684">
                  <c:v>0.20204274909784631</c:v>
                </c:pt>
                <c:pt idx="3685">
                  <c:v>0.21365681169944567</c:v>
                </c:pt>
                <c:pt idx="3686">
                  <c:v>0.22037536369705418</c:v>
                </c:pt>
                <c:pt idx="3687">
                  <c:v>0.21291304697832983</c:v>
                </c:pt>
                <c:pt idx="3688">
                  <c:v>0.20703081091565406</c:v>
                </c:pt>
                <c:pt idx="3689">
                  <c:v>0.21165325528886153</c:v>
                </c:pt>
                <c:pt idx="3690">
                  <c:v>0.19424520604745046</c:v>
                </c:pt>
                <c:pt idx="3691">
                  <c:v>0.1896015916558029</c:v>
                </c:pt>
                <c:pt idx="3692">
                  <c:v>0.19175564677841539</c:v>
                </c:pt>
                <c:pt idx="3693">
                  <c:v>0.1986106324429617</c:v>
                </c:pt>
                <c:pt idx="3694">
                  <c:v>0.20003281367260939</c:v>
                </c:pt>
                <c:pt idx="3695">
                  <c:v>0.20166898494493096</c:v>
                </c:pt>
                <c:pt idx="3696">
                  <c:v>0.20716246777591724</c:v>
                </c:pt>
                <c:pt idx="3697">
                  <c:v>0.216791660072543</c:v>
                </c:pt>
                <c:pt idx="3698">
                  <c:v>0.2167583947901465</c:v>
                </c:pt>
                <c:pt idx="3699">
                  <c:v>0.22437521786644832</c:v>
                </c:pt>
                <c:pt idx="3700">
                  <c:v>0.2196294121255136</c:v>
                </c:pt>
                <c:pt idx="3701">
                  <c:v>0.21519268094103366</c:v>
                </c:pt>
                <c:pt idx="3702">
                  <c:v>0.2215025922413727</c:v>
                </c:pt>
                <c:pt idx="3703">
                  <c:v>0.21196601882399582</c:v>
                </c:pt>
                <c:pt idx="3704">
                  <c:v>0.22299080730893808</c:v>
                </c:pt>
                <c:pt idx="3705">
                  <c:v>0.23383768680678044</c:v>
                </c:pt>
                <c:pt idx="3706">
                  <c:v>0.22378271795756399</c:v>
                </c:pt>
                <c:pt idx="3707">
                  <c:v>0.22104921731770377</c:v>
                </c:pt>
                <c:pt idx="3708">
                  <c:v>0.22117010814361721</c:v>
                </c:pt>
                <c:pt idx="3709">
                  <c:v>0.20600955843023688</c:v>
                </c:pt>
                <c:pt idx="3710">
                  <c:v>0.21856566494996743</c:v>
                </c:pt>
                <c:pt idx="3711">
                  <c:v>0.19460339897829151</c:v>
                </c:pt>
                <c:pt idx="3712">
                  <c:v>0.19468104594974536</c:v>
                </c:pt>
                <c:pt idx="3713">
                  <c:v>0.19341958111320462</c:v>
                </c:pt>
                <c:pt idx="3714">
                  <c:v>0.18151160909126113</c:v>
                </c:pt>
                <c:pt idx="3715">
                  <c:v>0.1847254152495684</c:v>
                </c:pt>
                <c:pt idx="3716">
                  <c:v>0.19359628497205938</c:v>
                </c:pt>
                <c:pt idx="3717">
                  <c:v>0.21202866173460758</c:v>
                </c:pt>
                <c:pt idx="3718">
                  <c:v>0.23728852879309276</c:v>
                </c:pt>
                <c:pt idx="3719">
                  <c:v>0.21221633115309194</c:v>
                </c:pt>
                <c:pt idx="3720">
                  <c:v>0.22585562940370776</c:v>
                </c:pt>
                <c:pt idx="3721">
                  <c:v>0.22062816295363863</c:v>
                </c:pt>
                <c:pt idx="3722">
                  <c:v>0.2359394268461229</c:v>
                </c:pt>
                <c:pt idx="3723">
                  <c:v>0.21316728096790308</c:v>
                </c:pt>
                <c:pt idx="3724">
                  <c:v>0.20228132600890469</c:v>
                </c:pt>
                <c:pt idx="3725">
                  <c:v>0.22268021002867203</c:v>
                </c:pt>
                <c:pt idx="3726">
                  <c:v>0.21627197477407986</c:v>
                </c:pt>
                <c:pt idx="3727">
                  <c:v>0.21402220888874096</c:v>
                </c:pt>
                <c:pt idx="3728">
                  <c:v>0.22891888983329564</c:v>
                </c:pt>
                <c:pt idx="3729">
                  <c:v>0.21819440119991401</c:v>
                </c:pt>
                <c:pt idx="3730">
                  <c:v>0.21733136080657661</c:v>
                </c:pt>
                <c:pt idx="3731">
                  <c:v>0.20939568792814281</c:v>
                </c:pt>
                <c:pt idx="3732">
                  <c:v>0.21725433153714582</c:v>
                </c:pt>
                <c:pt idx="3733">
                  <c:v>0.21250084659661392</c:v>
                </c:pt>
                <c:pt idx="3734">
                  <c:v>0.22120390887715358</c:v>
                </c:pt>
                <c:pt idx="3735">
                  <c:v>0.19495377747722017</c:v>
                </c:pt>
                <c:pt idx="3736">
                  <c:v>0.19851461671540674</c:v>
                </c:pt>
                <c:pt idx="3737">
                  <c:v>0.21661931162434134</c:v>
                </c:pt>
                <c:pt idx="3738">
                  <c:v>0.21997017893844795</c:v>
                </c:pt>
                <c:pt idx="3739">
                  <c:v>0.22405064193402233</c:v>
                </c:pt>
                <c:pt idx="3740">
                  <c:v>0.23271032224608018</c:v>
                </c:pt>
                <c:pt idx="3741">
                  <c:v>0.23555134623906659</c:v>
                </c:pt>
                <c:pt idx="3742">
                  <c:v>0.23255155814772055</c:v>
                </c:pt>
                <c:pt idx="3743">
                  <c:v>0.24217120869187655</c:v>
                </c:pt>
                <c:pt idx="3744">
                  <c:v>0.23735355800901611</c:v>
                </c:pt>
                <c:pt idx="3745">
                  <c:v>0.22822589769503501</c:v>
                </c:pt>
                <c:pt idx="3746">
                  <c:v>0.21410231513994279</c:v>
                </c:pt>
                <c:pt idx="3747">
                  <c:v>0.20695519635892803</c:v>
                </c:pt>
                <c:pt idx="3748">
                  <c:v>0.20665260637091001</c:v>
                </c:pt>
                <c:pt idx="3749">
                  <c:v>0.20764669887763779</c:v>
                </c:pt>
                <c:pt idx="3750">
                  <c:v>0.18354857924198237</c:v>
                </c:pt>
                <c:pt idx="3751">
                  <c:v>0.15886499814351571</c:v>
                </c:pt>
                <c:pt idx="3752">
                  <c:v>0.13282473955541546</c:v>
                </c:pt>
                <c:pt idx="3753">
                  <c:v>0.11183608130984017</c:v>
                </c:pt>
                <c:pt idx="3754">
                  <c:v>0.10191067549954647</c:v>
                </c:pt>
                <c:pt idx="3755">
                  <c:v>9.8126873162486111E-2</c:v>
                </c:pt>
                <c:pt idx="3756">
                  <c:v>9.8549315065559168E-2</c:v>
                </c:pt>
                <c:pt idx="3757">
                  <c:v>9.2262996927093499E-2</c:v>
                </c:pt>
                <c:pt idx="3758">
                  <c:v>9.6635001985527186E-2</c:v>
                </c:pt>
                <c:pt idx="3759">
                  <c:v>0.10415589690183505</c:v>
                </c:pt>
                <c:pt idx="3760">
                  <c:v>0.11512475825444049</c:v>
                </c:pt>
                <c:pt idx="3761">
                  <c:v>0.11814359187278595</c:v>
                </c:pt>
                <c:pt idx="3762">
                  <c:v>0.1206066697986449</c:v>
                </c:pt>
                <c:pt idx="3763">
                  <c:v>0.1355953250149283</c:v>
                </c:pt>
                <c:pt idx="3764">
                  <c:v>0.12489469160880928</c:v>
                </c:pt>
                <c:pt idx="3765">
                  <c:v>8.9714970406063022E-2</c:v>
                </c:pt>
                <c:pt idx="3766">
                  <c:v>7.380523862839132E-2</c:v>
                </c:pt>
                <c:pt idx="3767">
                  <c:v>9.8786866331425346E-2</c:v>
                </c:pt>
                <c:pt idx="3768">
                  <c:v>9.6477743834935042E-2</c:v>
                </c:pt>
                <c:pt idx="3769">
                  <c:v>9.1596375832557697E-2</c:v>
                </c:pt>
                <c:pt idx="3770">
                  <c:v>7.4302383686875126E-2</c:v>
                </c:pt>
                <c:pt idx="3771">
                  <c:v>6.236591605800762E-2</c:v>
                </c:pt>
                <c:pt idx="3772">
                  <c:v>6.3287848365613214E-2</c:v>
                </c:pt>
                <c:pt idx="3773">
                  <c:v>5.73311111808949E-2</c:v>
                </c:pt>
                <c:pt idx="3774">
                  <c:v>6.1126561434261206E-2</c:v>
                </c:pt>
                <c:pt idx="3775">
                  <c:v>7.1230634187057523E-2</c:v>
                </c:pt>
                <c:pt idx="3776">
                  <c:v>6.8267281547500863E-2</c:v>
                </c:pt>
                <c:pt idx="3777">
                  <c:v>6.4950584221645694E-2</c:v>
                </c:pt>
                <c:pt idx="3778">
                  <c:v>7.2673139015199742E-2</c:v>
                </c:pt>
                <c:pt idx="3779">
                  <c:v>7.2009466271682032E-2</c:v>
                </c:pt>
                <c:pt idx="3780">
                  <c:v>5.9571318740653162E-2</c:v>
                </c:pt>
                <c:pt idx="3781">
                  <c:v>4.2666780688699515E-2</c:v>
                </c:pt>
                <c:pt idx="3782">
                  <c:v>5.1528549883631612E-2</c:v>
                </c:pt>
                <c:pt idx="3783">
                  <c:v>5.1744089832696315E-2</c:v>
                </c:pt>
                <c:pt idx="3784">
                  <c:v>4.083466247968074E-2</c:v>
                </c:pt>
                <c:pt idx="3785">
                  <c:v>3.5351301704146687E-2</c:v>
                </c:pt>
                <c:pt idx="3786">
                  <c:v>3.2258058979430355E-2</c:v>
                </c:pt>
                <c:pt idx="3787">
                  <c:v>2.8729137117212731E-2</c:v>
                </c:pt>
                <c:pt idx="3788">
                  <c:v>2.6594923763860023E-2</c:v>
                </c:pt>
                <c:pt idx="3789">
                  <c:v>3.1600755214340165E-2</c:v>
                </c:pt>
                <c:pt idx="3790">
                  <c:v>3.2907439572873232E-2</c:v>
                </c:pt>
                <c:pt idx="3791">
                  <c:v>2.6249807325741382E-2</c:v>
                </c:pt>
                <c:pt idx="3792">
                  <c:v>2.3611018992273788E-2</c:v>
                </c:pt>
                <c:pt idx="3793">
                  <c:v>2.1704756839945522E-2</c:v>
                </c:pt>
                <c:pt idx="3794">
                  <c:v>2.2313370480892991E-2</c:v>
                </c:pt>
                <c:pt idx="3795">
                  <c:v>2.4296847269780448E-2</c:v>
                </c:pt>
                <c:pt idx="3796">
                  <c:v>1.963368088921813E-2</c:v>
                </c:pt>
                <c:pt idx="3797">
                  <c:v>2.7720666946956397E-2</c:v>
                </c:pt>
                <c:pt idx="3798">
                  <c:v>3.853111618113865E-2</c:v>
                </c:pt>
                <c:pt idx="3799">
                  <c:v>4.9123328246404176E-2</c:v>
                </c:pt>
                <c:pt idx="3800">
                  <c:v>5.1556472441497983E-2</c:v>
                </c:pt>
                <c:pt idx="3801">
                  <c:v>6.1926144022328419E-2</c:v>
                </c:pt>
                <c:pt idx="3802">
                  <c:v>6.5468730096557931E-2</c:v>
                </c:pt>
                <c:pt idx="3803">
                  <c:v>6.8886181536520402E-2</c:v>
                </c:pt>
                <c:pt idx="3804">
                  <c:v>6.6992973196536132E-2</c:v>
                </c:pt>
                <c:pt idx="3805">
                  <c:v>6.3966340451185238E-2</c:v>
                </c:pt>
                <c:pt idx="3806">
                  <c:v>6.1402979118462639E-2</c:v>
                </c:pt>
                <c:pt idx="3807">
                  <c:v>6.8844227779062225E-2</c:v>
                </c:pt>
                <c:pt idx="3808">
                  <c:v>7.9192365009874671E-2</c:v>
                </c:pt>
                <c:pt idx="3809">
                  <c:v>8.0339367474644929E-2</c:v>
                </c:pt>
                <c:pt idx="3810">
                  <c:v>7.8746573092829911E-2</c:v>
                </c:pt>
                <c:pt idx="3811">
                  <c:v>8.4262142672860488E-2</c:v>
                </c:pt>
                <c:pt idx="3812">
                  <c:v>9.1789594944515274E-2</c:v>
                </c:pt>
                <c:pt idx="3813">
                  <c:v>0.10455188118715987</c:v>
                </c:pt>
                <c:pt idx="3814">
                  <c:v>7.6696238298482627E-2</c:v>
                </c:pt>
                <c:pt idx="3815">
                  <c:v>5.4642260173749291E-2</c:v>
                </c:pt>
                <c:pt idx="3816">
                  <c:v>4.6341818848393286E-2</c:v>
                </c:pt>
                <c:pt idx="3817">
                  <c:v>4.4424862454959503E-2</c:v>
                </c:pt>
                <c:pt idx="3818">
                  <c:v>6.4529253669767944E-2</c:v>
                </c:pt>
                <c:pt idx="3819">
                  <c:v>8.2087763253612125E-2</c:v>
                </c:pt>
                <c:pt idx="3820">
                  <c:v>7.7392127305553213E-2</c:v>
                </c:pt>
                <c:pt idx="3821">
                  <c:v>7.4997161555808045E-2</c:v>
                </c:pt>
                <c:pt idx="3822">
                  <c:v>7.3189737363021479E-2</c:v>
                </c:pt>
                <c:pt idx="3823">
                  <c:v>7.1801737334454815E-2</c:v>
                </c:pt>
                <c:pt idx="3824">
                  <c:v>6.2473326921083171E-2</c:v>
                </c:pt>
                <c:pt idx="3825">
                  <c:v>6.2467085532497482E-2</c:v>
                </c:pt>
                <c:pt idx="3826">
                  <c:v>6.8912773536365435E-2</c:v>
                </c:pt>
                <c:pt idx="3827">
                  <c:v>6.1401115329393623E-2</c:v>
                </c:pt>
                <c:pt idx="3828">
                  <c:v>5.7944110977643744E-2</c:v>
                </c:pt>
                <c:pt idx="3829">
                  <c:v>5.7614820690499682E-2</c:v>
                </c:pt>
                <c:pt idx="3830">
                  <c:v>5.7051614837413306E-2</c:v>
                </c:pt>
                <c:pt idx="3831">
                  <c:v>5.6180106382431455E-2</c:v>
                </c:pt>
                <c:pt idx="3832">
                  <c:v>6.3494249976846412E-2</c:v>
                </c:pt>
                <c:pt idx="3833">
                  <c:v>6.4125840945150892E-2</c:v>
                </c:pt>
                <c:pt idx="3834">
                  <c:v>7.2118496286038947E-2</c:v>
                </c:pt>
                <c:pt idx="3835">
                  <c:v>8.5524370906261526E-2</c:v>
                </c:pt>
                <c:pt idx="3836">
                  <c:v>9.3694754555497015E-2</c:v>
                </c:pt>
                <c:pt idx="3837">
                  <c:v>0.1000781179054251</c:v>
                </c:pt>
                <c:pt idx="3838">
                  <c:v>9.6295688745455285E-2</c:v>
                </c:pt>
                <c:pt idx="3839">
                  <c:v>9.2018429058710327E-2</c:v>
                </c:pt>
                <c:pt idx="3840">
                  <c:v>9.6777671964064171E-2</c:v>
                </c:pt>
                <c:pt idx="3841">
                  <c:v>0.10165747394164983</c:v>
                </c:pt>
                <c:pt idx="3842">
                  <c:v>0.1212778229882986</c:v>
                </c:pt>
                <c:pt idx="3843">
                  <c:v>0.12122717040215913</c:v>
                </c:pt>
                <c:pt idx="3844">
                  <c:v>0.11498276341707094</c:v>
                </c:pt>
                <c:pt idx="3845">
                  <c:v>0.11767366924628589</c:v>
                </c:pt>
                <c:pt idx="3846">
                  <c:v>0.11841549898032735</c:v>
                </c:pt>
                <c:pt idx="3847">
                  <c:v>0.12822222392056454</c:v>
                </c:pt>
                <c:pt idx="3848">
                  <c:v>0.12859959910522581</c:v>
                </c:pt>
                <c:pt idx="3849">
                  <c:v>0.12077826243069426</c:v>
                </c:pt>
                <c:pt idx="3850">
                  <c:v>0.117334438916241</c:v>
                </c:pt>
                <c:pt idx="3851">
                  <c:v>0.11127352878644783</c:v>
                </c:pt>
                <c:pt idx="3852">
                  <c:v>0.10179989016434401</c:v>
                </c:pt>
                <c:pt idx="3853">
                  <c:v>8.6482591831580052E-2</c:v>
                </c:pt>
                <c:pt idx="3854">
                  <c:v>7.7777627063505231E-2</c:v>
                </c:pt>
                <c:pt idx="3855">
                  <c:v>7.9849458780072491E-2</c:v>
                </c:pt>
                <c:pt idx="3856">
                  <c:v>7.7434629912284142E-2</c:v>
                </c:pt>
                <c:pt idx="3857">
                  <c:v>7.2841796055889724E-2</c:v>
                </c:pt>
                <c:pt idx="3858">
                  <c:v>7.2734841373187351E-2</c:v>
                </c:pt>
                <c:pt idx="3859">
                  <c:v>6.8699814398631848E-2</c:v>
                </c:pt>
                <c:pt idx="3860">
                  <c:v>6.4598828112635689E-2</c:v>
                </c:pt>
                <c:pt idx="3861">
                  <c:v>6.2206858418979029E-2</c:v>
                </c:pt>
                <c:pt idx="3862">
                  <c:v>6.9206891835957698E-2</c:v>
                </c:pt>
                <c:pt idx="3863">
                  <c:v>5.6477079632415626E-2</c:v>
                </c:pt>
                <c:pt idx="3864">
                  <c:v>4.9815466425699034E-2</c:v>
                </c:pt>
                <c:pt idx="3865">
                  <c:v>4.7288218475372526E-2</c:v>
                </c:pt>
                <c:pt idx="3866">
                  <c:v>5.0392445403908741E-2</c:v>
                </c:pt>
                <c:pt idx="3867">
                  <c:v>4.9217636585267531E-2</c:v>
                </c:pt>
                <c:pt idx="3868">
                  <c:v>5.2054518529313691E-2</c:v>
                </c:pt>
                <c:pt idx="3869">
                  <c:v>5.5991350856572419E-2</c:v>
                </c:pt>
                <c:pt idx="3870">
                  <c:v>6.0517847799024832E-2</c:v>
                </c:pt>
                <c:pt idx="3871">
                  <c:v>6.0152197710961502E-2</c:v>
                </c:pt>
                <c:pt idx="3872">
                  <c:v>5.8081356974946673E-2</c:v>
                </c:pt>
                <c:pt idx="3873">
                  <c:v>5.3584140426744482E-2</c:v>
                </c:pt>
                <c:pt idx="3874">
                  <c:v>5.4454927768749481E-2</c:v>
                </c:pt>
                <c:pt idx="3875">
                  <c:v>4.5736061724401769E-2</c:v>
                </c:pt>
                <c:pt idx="3876">
                  <c:v>4.4947920573049138E-2</c:v>
                </c:pt>
                <c:pt idx="3877">
                  <c:v>3.9473090030319284E-2</c:v>
                </c:pt>
                <c:pt idx="3878">
                  <c:v>3.6832497419241841E-2</c:v>
                </c:pt>
                <c:pt idx="3879">
                  <c:v>3.6702214896439295E-2</c:v>
                </c:pt>
                <c:pt idx="3880">
                  <c:v>4.0571480588021257E-2</c:v>
                </c:pt>
                <c:pt idx="3881">
                  <c:v>4.1143343591742591E-2</c:v>
                </c:pt>
                <c:pt idx="3882">
                  <c:v>4.1930166054880848E-2</c:v>
                </c:pt>
                <c:pt idx="3883">
                  <c:v>4.2660371607708733E-2</c:v>
                </c:pt>
                <c:pt idx="3884">
                  <c:v>4.9372097051470318E-2</c:v>
                </c:pt>
                <c:pt idx="3885">
                  <c:v>5.2912311081922195E-2</c:v>
                </c:pt>
                <c:pt idx="3886">
                  <c:v>5.2668139191318533E-2</c:v>
                </c:pt>
                <c:pt idx="3887">
                  <c:v>5.4996184269124761E-2</c:v>
                </c:pt>
                <c:pt idx="3888">
                  <c:v>6.0151247750227239E-2</c:v>
                </c:pt>
                <c:pt idx="3889">
                  <c:v>6.5030572496215591E-2</c:v>
                </c:pt>
                <c:pt idx="3890">
                  <c:v>6.3341931298177723E-2</c:v>
                </c:pt>
                <c:pt idx="3891">
                  <c:v>6.5580817975138442E-2</c:v>
                </c:pt>
                <c:pt idx="3892">
                  <c:v>6.5225477170715279E-2</c:v>
                </c:pt>
                <c:pt idx="3893">
                  <c:v>6.2816687635810248E-2</c:v>
                </c:pt>
                <c:pt idx="3894">
                  <c:v>5.7706327209614161E-2</c:v>
                </c:pt>
                <c:pt idx="3895">
                  <c:v>5.9333592954731243E-2</c:v>
                </c:pt>
                <c:pt idx="3896">
                  <c:v>5.960233373068121E-2</c:v>
                </c:pt>
                <c:pt idx="3897">
                  <c:v>5.8180689282214808E-2</c:v>
                </c:pt>
                <c:pt idx="3898">
                  <c:v>5.8290583109760728E-2</c:v>
                </c:pt>
                <c:pt idx="3899">
                  <c:v>6.0007964468763261E-2</c:v>
                </c:pt>
                <c:pt idx="3900">
                  <c:v>6.9503435461010246E-2</c:v>
                </c:pt>
                <c:pt idx="3901">
                  <c:v>7.503921767594729E-2</c:v>
                </c:pt>
                <c:pt idx="3902">
                  <c:v>9.2097534385389562E-2</c:v>
                </c:pt>
                <c:pt idx="3903">
                  <c:v>0.11135019750809347</c:v>
                </c:pt>
                <c:pt idx="3904">
                  <c:v>0.10481803722254318</c:v>
                </c:pt>
                <c:pt idx="3905">
                  <c:v>9.247111429983948E-2</c:v>
                </c:pt>
                <c:pt idx="3906">
                  <c:v>7.8679795270702596E-2</c:v>
                </c:pt>
                <c:pt idx="3907">
                  <c:v>6.9172064304090647E-2</c:v>
                </c:pt>
                <c:pt idx="3908">
                  <c:v>6.9563893484922978E-2</c:v>
                </c:pt>
                <c:pt idx="3909">
                  <c:v>7.437769373464799E-2</c:v>
                </c:pt>
                <c:pt idx="3910">
                  <c:v>8.2123276848685867E-2</c:v>
                </c:pt>
                <c:pt idx="3911">
                  <c:v>8.0372961846145952E-2</c:v>
                </c:pt>
                <c:pt idx="3912">
                  <c:v>8.4008604706555148E-2</c:v>
                </c:pt>
                <c:pt idx="3913">
                  <c:v>7.8025849802856123E-2</c:v>
                </c:pt>
                <c:pt idx="3914">
                  <c:v>6.9045110988637082E-2</c:v>
                </c:pt>
                <c:pt idx="3915">
                  <c:v>7.8722027267300973E-2</c:v>
                </c:pt>
                <c:pt idx="3916">
                  <c:v>7.568632300738716E-2</c:v>
                </c:pt>
                <c:pt idx="3917">
                  <c:v>7.9497347793478598E-2</c:v>
                </c:pt>
                <c:pt idx="3918">
                  <c:v>7.657640595368681E-2</c:v>
                </c:pt>
                <c:pt idx="3919">
                  <c:v>7.7609751915289224E-2</c:v>
                </c:pt>
                <c:pt idx="3920">
                  <c:v>7.6116256913996844E-2</c:v>
                </c:pt>
                <c:pt idx="3921">
                  <c:v>8.2195796701866192E-2</c:v>
                </c:pt>
                <c:pt idx="3922">
                  <c:v>7.8542753106997806E-2</c:v>
                </c:pt>
                <c:pt idx="3923">
                  <c:v>6.7600534603395934E-2</c:v>
                </c:pt>
                <c:pt idx="3924">
                  <c:v>6.5660374698534626E-2</c:v>
                </c:pt>
                <c:pt idx="3925">
                  <c:v>7.4961443088941565E-2</c:v>
                </c:pt>
                <c:pt idx="3926">
                  <c:v>7.1988062169247538E-2</c:v>
                </c:pt>
                <c:pt idx="3927">
                  <c:v>8.0501885342046803E-2</c:v>
                </c:pt>
                <c:pt idx="3928">
                  <c:v>8.3552035117572754E-2</c:v>
                </c:pt>
                <c:pt idx="3929">
                  <c:v>0.10100529494612029</c:v>
                </c:pt>
                <c:pt idx="3930">
                  <c:v>0.10472986442568115</c:v>
                </c:pt>
                <c:pt idx="3931">
                  <c:v>9.336263840140431E-2</c:v>
                </c:pt>
                <c:pt idx="3932">
                  <c:v>7.8918550711002219E-2</c:v>
                </c:pt>
                <c:pt idx="3933">
                  <c:v>8.0501404495972775E-2</c:v>
                </c:pt>
                <c:pt idx="3934">
                  <c:v>7.7765779977079619E-2</c:v>
                </c:pt>
                <c:pt idx="3935">
                  <c:v>7.7966903589667874E-2</c:v>
                </c:pt>
                <c:pt idx="3936">
                  <c:v>7.6637462027760367E-2</c:v>
                </c:pt>
                <c:pt idx="3937">
                  <c:v>7.5020604908182187E-2</c:v>
                </c:pt>
                <c:pt idx="3938">
                  <c:v>8.2843109694226383E-2</c:v>
                </c:pt>
                <c:pt idx="3939">
                  <c:v>7.6467771269713408E-2</c:v>
                </c:pt>
                <c:pt idx="3940">
                  <c:v>6.8798045422317655E-2</c:v>
                </c:pt>
                <c:pt idx="3941">
                  <c:v>7.3575574367843649E-2</c:v>
                </c:pt>
                <c:pt idx="3942">
                  <c:v>8.1085030495137919E-2</c:v>
                </c:pt>
                <c:pt idx="3943">
                  <c:v>8.8951688217051267E-2</c:v>
                </c:pt>
                <c:pt idx="3944">
                  <c:v>8.1898967583799373E-2</c:v>
                </c:pt>
                <c:pt idx="3945">
                  <c:v>7.806813133109318E-2</c:v>
                </c:pt>
                <c:pt idx="3946">
                  <c:v>7.9335841975181107E-2</c:v>
                </c:pt>
                <c:pt idx="3947">
                  <c:v>7.3577718014567972E-2</c:v>
                </c:pt>
                <c:pt idx="3948">
                  <c:v>7.75369328088686E-2</c:v>
                </c:pt>
                <c:pt idx="3949">
                  <c:v>6.9304926122558425E-2</c:v>
                </c:pt>
                <c:pt idx="3950">
                  <c:v>7.4968142254585937E-2</c:v>
                </c:pt>
                <c:pt idx="3951">
                  <c:v>7.3636949291772641E-2</c:v>
                </c:pt>
                <c:pt idx="3952">
                  <c:v>7.5813437790804128E-2</c:v>
                </c:pt>
                <c:pt idx="3953">
                  <c:v>9.0071972668317915E-2</c:v>
                </c:pt>
                <c:pt idx="3954">
                  <c:v>9.5473654510722789E-2</c:v>
                </c:pt>
                <c:pt idx="3955">
                  <c:v>0.10862785725638073</c:v>
                </c:pt>
                <c:pt idx="3956">
                  <c:v>0.10976704184336146</c:v>
                </c:pt>
                <c:pt idx="3957">
                  <c:v>0.11130433942945608</c:v>
                </c:pt>
                <c:pt idx="3958">
                  <c:v>0.10677292514816586</c:v>
                </c:pt>
                <c:pt idx="3959">
                  <c:v>9.1173548236555532E-2</c:v>
                </c:pt>
                <c:pt idx="3960">
                  <c:v>0.10119113287612892</c:v>
                </c:pt>
                <c:pt idx="3961">
                  <c:v>0.11986413177651083</c:v>
                </c:pt>
                <c:pt idx="3962">
                  <c:v>0.14431404160059993</c:v>
                </c:pt>
                <c:pt idx="3963">
                  <c:v>0.12660484797316363</c:v>
                </c:pt>
                <c:pt idx="3964">
                  <c:v>0.12050294948741</c:v>
                </c:pt>
                <c:pt idx="3965">
                  <c:v>0.11425033774645083</c:v>
                </c:pt>
                <c:pt idx="3966">
                  <c:v>0.10218250880166443</c:v>
                </c:pt>
                <c:pt idx="3967">
                  <c:v>0.10202146906576377</c:v>
                </c:pt>
                <c:pt idx="3968">
                  <c:v>9.247301793134316E-2</c:v>
                </c:pt>
                <c:pt idx="3969">
                  <c:v>8.8370906859071924E-2</c:v>
                </c:pt>
                <c:pt idx="3970">
                  <c:v>8.6504341050923431E-2</c:v>
                </c:pt>
                <c:pt idx="3971">
                  <c:v>8.0870724283656353E-2</c:v>
                </c:pt>
                <c:pt idx="3972">
                  <c:v>8.220438822168584E-2</c:v>
                </c:pt>
                <c:pt idx="3973">
                  <c:v>0.10234050785667795</c:v>
                </c:pt>
                <c:pt idx="3974">
                  <c:v>0.10008227693004723</c:v>
                </c:pt>
                <c:pt idx="3975">
                  <c:v>9.9778230629950601E-2</c:v>
                </c:pt>
                <c:pt idx="3976">
                  <c:v>8.7490882390951721E-2</c:v>
                </c:pt>
                <c:pt idx="3977">
                  <c:v>9.6207181911642889E-2</c:v>
                </c:pt>
                <c:pt idx="3978">
                  <c:v>0.11137250047634656</c:v>
                </c:pt>
                <c:pt idx="3979">
                  <c:v>0.1151870325625967</c:v>
                </c:pt>
                <c:pt idx="3980">
                  <c:v>0.10425883346365199</c:v>
                </c:pt>
                <c:pt idx="3981">
                  <c:v>8.9950280569586386E-2</c:v>
                </c:pt>
                <c:pt idx="3982">
                  <c:v>9.2074218467627561E-2</c:v>
                </c:pt>
                <c:pt idx="3983">
                  <c:v>0.10165936314789704</c:v>
                </c:pt>
                <c:pt idx="3984">
                  <c:v>0.11238340676777882</c:v>
                </c:pt>
                <c:pt idx="3985">
                  <c:v>0.1189808031869712</c:v>
                </c:pt>
                <c:pt idx="3986">
                  <c:v>0.12880847742423385</c:v>
                </c:pt>
                <c:pt idx="3987">
                  <c:v>0.13763278331234158</c:v>
                </c:pt>
                <c:pt idx="3988">
                  <c:v>0.14499560730844022</c:v>
                </c:pt>
                <c:pt idx="3989">
                  <c:v>0.13560197432670573</c:v>
                </c:pt>
                <c:pt idx="3990">
                  <c:v>0.15998066118461085</c:v>
                </c:pt>
                <c:pt idx="3991">
                  <c:v>0.1542881418968621</c:v>
                </c:pt>
                <c:pt idx="3992">
                  <c:v>0.16244662836233512</c:v>
                </c:pt>
                <c:pt idx="3993">
                  <c:v>0.18771689576817455</c:v>
                </c:pt>
                <c:pt idx="3994">
                  <c:v>0.17862935335045679</c:v>
                </c:pt>
                <c:pt idx="3995">
                  <c:v>0.17783322364318815</c:v>
                </c:pt>
                <c:pt idx="3996">
                  <c:v>0.18670227557510988</c:v>
                </c:pt>
                <c:pt idx="3997">
                  <c:v>0.16649589355126601</c:v>
                </c:pt>
                <c:pt idx="3998">
                  <c:v>0.17694779436505992</c:v>
                </c:pt>
                <c:pt idx="3999">
                  <c:v>0.17526886428833</c:v>
                </c:pt>
                <c:pt idx="4000">
                  <c:v>0.17185073387051295</c:v>
                </c:pt>
                <c:pt idx="4001">
                  <c:v>0.1738812688815887</c:v>
                </c:pt>
                <c:pt idx="4002">
                  <c:v>0.18413579279525938</c:v>
                </c:pt>
                <c:pt idx="4003">
                  <c:v>0.18110401074604943</c:v>
                </c:pt>
                <c:pt idx="4004">
                  <c:v>0.1683749914970345</c:v>
                </c:pt>
                <c:pt idx="4005">
                  <c:v>0.16761374071591897</c:v>
                </c:pt>
                <c:pt idx="4006">
                  <c:v>0.16845336454721799</c:v>
                </c:pt>
                <c:pt idx="4007">
                  <c:v>0.18217822662860411</c:v>
                </c:pt>
                <c:pt idx="4008">
                  <c:v>0.19082380564593049</c:v>
                </c:pt>
                <c:pt idx="4009">
                  <c:v>0.19104917008372341</c:v>
                </c:pt>
                <c:pt idx="4010">
                  <c:v>0.18432067759800741</c:v>
                </c:pt>
                <c:pt idx="4011">
                  <c:v>0.220374323974078</c:v>
                </c:pt>
                <c:pt idx="4012">
                  <c:v>0.22782003731752881</c:v>
                </c:pt>
                <c:pt idx="4013">
                  <c:v>0.21228422325627003</c:v>
                </c:pt>
                <c:pt idx="4014">
                  <c:v>0.21858483478260832</c:v>
                </c:pt>
                <c:pt idx="4015">
                  <c:v>0.20118357988217309</c:v>
                </c:pt>
                <c:pt idx="4016">
                  <c:v>0.20101069286463363</c:v>
                </c:pt>
                <c:pt idx="4017">
                  <c:v>0.18421466509239615</c:v>
                </c:pt>
                <c:pt idx="4018">
                  <c:v>0.11243797577779559</c:v>
                </c:pt>
                <c:pt idx="4019">
                  <c:v>9.5013157798110009E-2</c:v>
                </c:pt>
                <c:pt idx="4020">
                  <c:v>9.9164265599329393E-2</c:v>
                </c:pt>
                <c:pt idx="4021">
                  <c:v>0.10912100724591005</c:v>
                </c:pt>
                <c:pt idx="4022">
                  <c:v>0.10984484407478491</c:v>
                </c:pt>
                <c:pt idx="4023">
                  <c:v>0.10238553263462728</c:v>
                </c:pt>
                <c:pt idx="4024">
                  <c:v>0.11599379631854065</c:v>
                </c:pt>
                <c:pt idx="4025">
                  <c:v>0.11737580510418741</c:v>
                </c:pt>
                <c:pt idx="4026">
                  <c:v>0.11943733791704951</c:v>
                </c:pt>
                <c:pt idx="4027">
                  <c:v>0.14970254566541344</c:v>
                </c:pt>
                <c:pt idx="4028">
                  <c:v>0.14589293066549106</c:v>
                </c:pt>
                <c:pt idx="4029">
                  <c:v>0.15658139676798255</c:v>
                </c:pt>
                <c:pt idx="4030">
                  <c:v>0.17087054162041909</c:v>
                </c:pt>
                <c:pt idx="4031">
                  <c:v>0.18372168422973922</c:v>
                </c:pt>
                <c:pt idx="4032">
                  <c:v>0.24235112366943246</c:v>
                </c:pt>
                <c:pt idx="4033">
                  <c:v>0.25619770462946195</c:v>
                </c:pt>
                <c:pt idx="4034">
                  <c:v>0.25752906195377878</c:v>
                </c:pt>
                <c:pt idx="4035">
                  <c:v>0.27896918393521464</c:v>
                </c:pt>
                <c:pt idx="4036">
                  <c:v>0.28115242237173199</c:v>
                </c:pt>
                <c:pt idx="4037">
                  <c:v>0.28665281357291816</c:v>
                </c:pt>
                <c:pt idx="4038">
                  <c:v>0.2857408370069911</c:v>
                </c:pt>
                <c:pt idx="4039">
                  <c:v>0.30171956432452901</c:v>
                </c:pt>
                <c:pt idx="4040">
                  <c:v>0.31863491244822928</c:v>
                </c:pt>
                <c:pt idx="4041">
                  <c:v>0.31223472745839204</c:v>
                </c:pt>
                <c:pt idx="4042">
                  <c:v>0.31234315415581898</c:v>
                </c:pt>
                <c:pt idx="4043">
                  <c:v>0.309382095704272</c:v>
                </c:pt>
                <c:pt idx="4044">
                  <c:v>0.29525252455559986</c:v>
                </c:pt>
                <c:pt idx="4045">
                  <c:v>0.26706686008522501</c:v>
                </c:pt>
                <c:pt idx="4046">
                  <c:v>0.22465713162401435</c:v>
                </c:pt>
                <c:pt idx="4047">
                  <c:v>0.19648951426335201</c:v>
                </c:pt>
                <c:pt idx="4048">
                  <c:v>0.19301189546407277</c:v>
                </c:pt>
                <c:pt idx="4049">
                  <c:v>0.18707059534036802</c:v>
                </c:pt>
                <c:pt idx="4050">
                  <c:v>0.1827066135999427</c:v>
                </c:pt>
                <c:pt idx="4051">
                  <c:v>0.17260755843865935</c:v>
                </c:pt>
                <c:pt idx="4052">
                  <c:v>0.16737543274963629</c:v>
                </c:pt>
                <c:pt idx="4053">
                  <c:v>0.1576688995512939</c:v>
                </c:pt>
                <c:pt idx="4054">
                  <c:v>0.13079433177395766</c:v>
                </c:pt>
                <c:pt idx="4055">
                  <c:v>0.13381216212348657</c:v>
                </c:pt>
                <c:pt idx="4056">
                  <c:v>0.11831230692533301</c:v>
                </c:pt>
                <c:pt idx="4057">
                  <c:v>0.10694801574292481</c:v>
                </c:pt>
                <c:pt idx="4058">
                  <c:v>0.10660397869603062</c:v>
                </c:pt>
                <c:pt idx="4059">
                  <c:v>0.1057697344035458</c:v>
                </c:pt>
                <c:pt idx="4060">
                  <c:v>0.11730279984157305</c:v>
                </c:pt>
                <c:pt idx="4061">
                  <c:v>0.13719925284434195</c:v>
                </c:pt>
                <c:pt idx="4062">
                  <c:v>0.1241540138803371</c:v>
                </c:pt>
                <c:pt idx="4063">
                  <c:v>0.12446731474994684</c:v>
                </c:pt>
                <c:pt idx="4064">
                  <c:v>0.11617265908820938</c:v>
                </c:pt>
                <c:pt idx="4065">
                  <c:v>0.11120633271873338</c:v>
                </c:pt>
                <c:pt idx="4066">
                  <c:v>7.7643080813122392E-2</c:v>
                </c:pt>
                <c:pt idx="4067">
                  <c:v>5.3132593558439016E-2</c:v>
                </c:pt>
                <c:pt idx="4068">
                  <c:v>6.3522144194793725E-2</c:v>
                </c:pt>
                <c:pt idx="4069">
                  <c:v>6.6563724095508925E-2</c:v>
                </c:pt>
                <c:pt idx="4070">
                  <c:v>6.0687455282895472E-2</c:v>
                </c:pt>
                <c:pt idx="4071">
                  <c:v>7.4268444937270972E-2</c:v>
                </c:pt>
                <c:pt idx="4072">
                  <c:v>8.0078455548797722E-2</c:v>
                </c:pt>
                <c:pt idx="4073">
                  <c:v>9.0952607493083176E-2</c:v>
                </c:pt>
                <c:pt idx="4074">
                  <c:v>9.1578720946408426E-2</c:v>
                </c:pt>
                <c:pt idx="4075">
                  <c:v>8.4497483144980026E-2</c:v>
                </c:pt>
                <c:pt idx="4076">
                  <c:v>8.7147217468026866E-2</c:v>
                </c:pt>
                <c:pt idx="4077">
                  <c:v>9.5448784766229922E-2</c:v>
                </c:pt>
                <c:pt idx="4078">
                  <c:v>9.8038491062576422E-2</c:v>
                </c:pt>
                <c:pt idx="4079">
                  <c:v>0.10752380656517264</c:v>
                </c:pt>
                <c:pt idx="4080">
                  <c:v>0.10503443665280303</c:v>
                </c:pt>
                <c:pt idx="4081">
                  <c:v>0.1009660264225387</c:v>
                </c:pt>
                <c:pt idx="4082">
                  <c:v>9.6580563305559225E-2</c:v>
                </c:pt>
                <c:pt idx="4083">
                  <c:v>8.6989877983119274E-2</c:v>
                </c:pt>
                <c:pt idx="4084">
                  <c:v>8.733218838611416E-2</c:v>
                </c:pt>
                <c:pt idx="4085">
                  <c:v>8.9927932211523412E-2</c:v>
                </c:pt>
                <c:pt idx="4086">
                  <c:v>8.4536582464489404E-2</c:v>
                </c:pt>
                <c:pt idx="4087">
                  <c:v>8.6436992119348618E-2</c:v>
                </c:pt>
                <c:pt idx="4088">
                  <c:v>8.9534104245731258E-2</c:v>
                </c:pt>
                <c:pt idx="4089">
                  <c:v>0.11753865420486385</c:v>
                </c:pt>
                <c:pt idx="4090">
                  <c:v>0.14263895152937808</c:v>
                </c:pt>
                <c:pt idx="4091">
                  <c:v>0.12172894104356054</c:v>
                </c:pt>
                <c:pt idx="4092">
                  <c:v>0.11035296572272071</c:v>
                </c:pt>
                <c:pt idx="4093">
                  <c:v>0.11376903868120312</c:v>
                </c:pt>
                <c:pt idx="4094">
                  <c:v>0.14431353025006188</c:v>
                </c:pt>
                <c:pt idx="4095">
                  <c:v>0.16291242700651445</c:v>
                </c:pt>
                <c:pt idx="4096">
                  <c:v>0.15597867964170964</c:v>
                </c:pt>
                <c:pt idx="4097">
                  <c:v>0.14412121973986816</c:v>
                </c:pt>
                <c:pt idx="4098">
                  <c:v>0.13992822802889918</c:v>
                </c:pt>
                <c:pt idx="4099">
                  <c:v>0.13123773112313458</c:v>
                </c:pt>
                <c:pt idx="4100">
                  <c:v>0.12282171474245256</c:v>
                </c:pt>
                <c:pt idx="4101">
                  <c:v>0.11262722472996928</c:v>
                </c:pt>
                <c:pt idx="4102">
                  <c:v>0.12919189423774988</c:v>
                </c:pt>
                <c:pt idx="4103">
                  <c:v>0.12893169933905943</c:v>
                </c:pt>
                <c:pt idx="4104">
                  <c:v>0.1348102168222228</c:v>
                </c:pt>
                <c:pt idx="4105">
                  <c:v>0.11415308462971846</c:v>
                </c:pt>
                <c:pt idx="4106">
                  <c:v>0.10863910860260391</c:v>
                </c:pt>
                <c:pt idx="4107">
                  <c:v>9.7647360839156455E-2</c:v>
                </c:pt>
                <c:pt idx="4108">
                  <c:v>6.9479389739860425E-2</c:v>
                </c:pt>
                <c:pt idx="4109">
                  <c:v>4.0240200151338563E-2</c:v>
                </c:pt>
                <c:pt idx="4110">
                  <c:v>2.7919798381020957E-2</c:v>
                </c:pt>
                <c:pt idx="4111">
                  <c:v>2.1977397163423833E-2</c:v>
                </c:pt>
                <c:pt idx="4112">
                  <c:v>2.6552339162752025E-2</c:v>
                </c:pt>
                <c:pt idx="4113">
                  <c:v>3.751040576648329E-2</c:v>
                </c:pt>
                <c:pt idx="4114">
                  <c:v>3.6587446760438444E-2</c:v>
                </c:pt>
                <c:pt idx="4115">
                  <c:v>2.2344305984619853E-2</c:v>
                </c:pt>
                <c:pt idx="4116">
                  <c:v>1.3211732290965134E-2</c:v>
                </c:pt>
                <c:pt idx="4117">
                  <c:v>9.0568583355972072E-3</c:v>
                </c:pt>
                <c:pt idx="4118">
                  <c:v>5.8852692079838804E-3</c:v>
                </c:pt>
                <c:pt idx="4119">
                  <c:v>8.0847962315234029E-3</c:v>
                </c:pt>
                <c:pt idx="4120">
                  <c:v>6.4334956593795458E-3</c:v>
                </c:pt>
                <c:pt idx="4121">
                  <c:v>8.5160994619422198E-3</c:v>
                </c:pt>
                <c:pt idx="4122">
                  <c:v>1.0252762531735127E-2</c:v>
                </c:pt>
                <c:pt idx="4123">
                  <c:v>1.4722832631180655E-2</c:v>
                </c:pt>
                <c:pt idx="4124">
                  <c:v>1.8669954163956278E-2</c:v>
                </c:pt>
                <c:pt idx="4125">
                  <c:v>1.8470633848586458E-2</c:v>
                </c:pt>
                <c:pt idx="4126">
                  <c:v>1.553837408257458E-2</c:v>
                </c:pt>
                <c:pt idx="4127">
                  <c:v>9.5556256633426116E-3</c:v>
                </c:pt>
                <c:pt idx="4128">
                  <c:v>6.2159809684556666E-3</c:v>
                </c:pt>
                <c:pt idx="4129">
                  <c:v>6.1340793827817349E-3</c:v>
                </c:pt>
                <c:pt idx="4130">
                  <c:v>4.7128114899831989E-3</c:v>
                </c:pt>
                <c:pt idx="4131">
                  <c:v>8.8323577286087279E-3</c:v>
                </c:pt>
                <c:pt idx="4132">
                  <c:v>8.6506223557953621E-3</c:v>
                </c:pt>
                <c:pt idx="4133">
                  <c:v>8.3509917926767978E-3</c:v>
                </c:pt>
                <c:pt idx="4134">
                  <c:v>9.3245256296535291E-3</c:v>
                </c:pt>
                <c:pt idx="4135">
                  <c:v>7.1983847977922953E-3</c:v>
                </c:pt>
                <c:pt idx="4136">
                  <c:v>9.9536809549656286E-3</c:v>
                </c:pt>
                <c:pt idx="4137">
                  <c:v>8.4361722525386935E-3</c:v>
                </c:pt>
                <c:pt idx="4138">
                  <c:v>7.8238629444682579E-3</c:v>
                </c:pt>
                <c:pt idx="4139">
                  <c:v>9.5207826736144162E-3</c:v>
                </c:pt>
                <c:pt idx="4140">
                  <c:v>9.9475926227645933E-3</c:v>
                </c:pt>
                <c:pt idx="4141">
                  <c:v>9.2987391167528698E-3</c:v>
                </c:pt>
                <c:pt idx="4142">
                  <c:v>8.1506682822745369E-3</c:v>
                </c:pt>
                <c:pt idx="4143">
                  <c:v>8.0511051752693002E-3</c:v>
                </c:pt>
                <c:pt idx="4144">
                  <c:v>7.8616983938067202E-3</c:v>
                </c:pt>
                <c:pt idx="4145">
                  <c:v>8.3907304428772703E-3</c:v>
                </c:pt>
                <c:pt idx="4146">
                  <c:v>8.5315117395367082E-3</c:v>
                </c:pt>
                <c:pt idx="4147">
                  <c:v>5.9824593934613571E-3</c:v>
                </c:pt>
                <c:pt idx="4148">
                  <c:v>6.4178343180464961E-3</c:v>
                </c:pt>
                <c:pt idx="4149">
                  <c:v>9.3459394908206091E-3</c:v>
                </c:pt>
                <c:pt idx="4150">
                  <c:v>8.3979636610301226E-3</c:v>
                </c:pt>
                <c:pt idx="4151">
                  <c:v>8.5985605497316767E-3</c:v>
                </c:pt>
                <c:pt idx="4152">
                  <c:v>9.388998258666955E-3</c:v>
                </c:pt>
                <c:pt idx="4153">
                  <c:v>9.2886058464178908E-3</c:v>
                </c:pt>
                <c:pt idx="4154">
                  <c:v>8.4416527845797215E-3</c:v>
                </c:pt>
                <c:pt idx="4155">
                  <c:v>7.519221309556361E-3</c:v>
                </c:pt>
                <c:pt idx="4156">
                  <c:v>7.5182798466164359E-3</c:v>
                </c:pt>
                <c:pt idx="4157">
                  <c:v>7.138748283106686E-3</c:v>
                </c:pt>
                <c:pt idx="4158">
                  <c:v>8.2054798444669078E-3</c:v>
                </c:pt>
                <c:pt idx="4159">
                  <c:v>9.7965280031653695E-3</c:v>
                </c:pt>
                <c:pt idx="4160">
                  <c:v>1.0926783324464456E-2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</c:numCache>
            </c:numRef>
          </c:xVal>
          <c:yVal>
            <c:numRef>
              <c:f>SIRTA!$J$2:$J$5701</c:f>
              <c:numCache>
                <c:formatCode>General</c:formatCode>
                <c:ptCount val="5700"/>
                <c:pt idx="0">
                  <c:v>7.0507525570307952E-3</c:v>
                </c:pt>
                <c:pt idx="1">
                  <c:v>1.2399534329351111E-2</c:v>
                </c:pt>
                <c:pt idx="2">
                  <c:v>6.1336031266457855E-3</c:v>
                </c:pt>
                <c:pt idx="3">
                  <c:v>-3.5982204728774569E-3</c:v>
                </c:pt>
                <c:pt idx="4">
                  <c:v>5.7727083737561333E-3</c:v>
                </c:pt>
                <c:pt idx="5">
                  <c:v>5.5049921002300632E-3</c:v>
                </c:pt>
                <c:pt idx="6">
                  <c:v>8.5224935554508423E-3</c:v>
                </c:pt>
                <c:pt idx="7">
                  <c:v>-1.3995509604457133E-3</c:v>
                </c:pt>
                <c:pt idx="8">
                  <c:v>8.011752640186269E-3</c:v>
                </c:pt>
                <c:pt idx="9">
                  <c:v>-2.5760567674695795E-4</c:v>
                </c:pt>
                <c:pt idx="10">
                  <c:v>1.7782132660697954E-3</c:v>
                </c:pt>
                <c:pt idx="11">
                  <c:v>1.047470687695762E-2</c:v>
                </c:pt>
                <c:pt idx="12">
                  <c:v>1.1512043684341826E-2</c:v>
                </c:pt>
                <c:pt idx="13">
                  <c:v>7.8019791002577827E-3</c:v>
                </c:pt>
                <c:pt idx="14">
                  <c:v>9.3521079912409558E-3</c:v>
                </c:pt>
                <c:pt idx="15">
                  <c:v>1.3843445962801786E-2</c:v>
                </c:pt>
                <c:pt idx="16">
                  <c:v>1.2977076807938576E-2</c:v>
                </c:pt>
                <c:pt idx="17">
                  <c:v>6.0374753998392334E-3</c:v>
                </c:pt>
                <c:pt idx="18">
                  <c:v>-5.9343626132993326E-3</c:v>
                </c:pt>
                <c:pt idx="19">
                  <c:v>7.6699836460903071E-3</c:v>
                </c:pt>
                <c:pt idx="20">
                  <c:v>2.8146021010616185E-3</c:v>
                </c:pt>
                <c:pt idx="21">
                  <c:v>1.8240818249854479E-4</c:v>
                </c:pt>
                <c:pt idx="22">
                  <c:v>4.4721734068797299E-3</c:v>
                </c:pt>
                <c:pt idx="23">
                  <c:v>5.0526595892119632E-3</c:v>
                </c:pt>
                <c:pt idx="24">
                  <c:v>-1.4098400643068991E-2</c:v>
                </c:pt>
                <c:pt idx="25">
                  <c:v>1.2206946253845942E-3</c:v>
                </c:pt>
                <c:pt idx="26">
                  <c:v>1.0218255398176124E-4</c:v>
                </c:pt>
                <c:pt idx="27">
                  <c:v>-1.8411508717465423E-3</c:v>
                </c:pt>
                <c:pt idx="28">
                  <c:v>-1.0312775452504365E-2</c:v>
                </c:pt>
                <c:pt idx="29">
                  <c:v>-3.6046400753942959E-4</c:v>
                </c:pt>
                <c:pt idx="30">
                  <c:v>4.1990742024004216E-3</c:v>
                </c:pt>
                <c:pt idx="31">
                  <c:v>6.287385314743466E-3</c:v>
                </c:pt>
                <c:pt idx="32">
                  <c:v>-4.1643041272833112E-3</c:v>
                </c:pt>
                <c:pt idx="33">
                  <c:v>2.5237519749424842E-3</c:v>
                </c:pt>
                <c:pt idx="34">
                  <c:v>1.8217091221553899E-3</c:v>
                </c:pt>
                <c:pt idx="35">
                  <c:v>3.4062532915708071E-4</c:v>
                </c:pt>
                <c:pt idx="36">
                  <c:v>-7.0850126119134079E-3</c:v>
                </c:pt>
                <c:pt idx="37">
                  <c:v>1.5375280649721431E-2</c:v>
                </c:pt>
                <c:pt idx="38">
                  <c:v>-7.2728331069656571E-3</c:v>
                </c:pt>
                <c:pt idx="39">
                  <c:v>4.1171937799706184E-3</c:v>
                </c:pt>
                <c:pt idx="40">
                  <c:v>-4.8852177287468474E-3</c:v>
                </c:pt>
                <c:pt idx="41">
                  <c:v>6.9093328159215012E-3</c:v>
                </c:pt>
                <c:pt idx="42">
                  <c:v>1.1129029575629903E-2</c:v>
                </c:pt>
                <c:pt idx="43">
                  <c:v>2.7266624164980456E-3</c:v>
                </c:pt>
                <c:pt idx="44">
                  <c:v>6.285445020373091E-3</c:v>
                </c:pt>
                <c:pt idx="45">
                  <c:v>-4.5615378218809774E-3</c:v>
                </c:pt>
                <c:pt idx="46">
                  <c:v>3.1852981123707629E-3</c:v>
                </c:pt>
                <c:pt idx="47">
                  <c:v>5.3234969648252349E-3</c:v>
                </c:pt>
                <c:pt idx="48">
                  <c:v>1.6440945754913102E-3</c:v>
                </c:pt>
                <c:pt idx="49">
                  <c:v>2.6919810405521525E-2</c:v>
                </c:pt>
                <c:pt idx="50">
                  <c:v>8.074174681930316E-3</c:v>
                </c:pt>
                <c:pt idx="51">
                  <c:v>2.6305734955789008E-2</c:v>
                </c:pt>
                <c:pt idx="52">
                  <c:v>1.612994428583308E-2</c:v>
                </c:pt>
                <c:pt idx="53">
                  <c:v>3.7561327161349336E-3</c:v>
                </c:pt>
                <c:pt idx="54">
                  <c:v>1.9631066884718797E-2</c:v>
                </c:pt>
                <c:pt idx="55">
                  <c:v>1.777808576101117E-2</c:v>
                </c:pt>
                <c:pt idx="56">
                  <c:v>1.5374726279901323E-2</c:v>
                </c:pt>
                <c:pt idx="57">
                  <c:v>2.9212794855448072E-3</c:v>
                </c:pt>
                <c:pt idx="58">
                  <c:v>-4.4560800510020233E-4</c:v>
                </c:pt>
                <c:pt idx="59">
                  <c:v>1.0954236771350169E-2</c:v>
                </c:pt>
                <c:pt idx="60">
                  <c:v>8.6557640602045634E-3</c:v>
                </c:pt>
                <c:pt idx="61">
                  <c:v>1.5425617429387143E-2</c:v>
                </c:pt>
                <c:pt idx="62">
                  <c:v>2.3627796102780166E-2</c:v>
                </c:pt>
                <c:pt idx="63">
                  <c:v>4.656512459461707E-2</c:v>
                </c:pt>
                <c:pt idx="64">
                  <c:v>7.4324916151564712E-3</c:v>
                </c:pt>
                <c:pt idx="65">
                  <c:v>9.6493610887823282E-4</c:v>
                </c:pt>
                <c:pt idx="66">
                  <c:v>8.2986944590736477E-3</c:v>
                </c:pt>
                <c:pt idx="67">
                  <c:v>1.9051085178922858E-2</c:v>
                </c:pt>
                <c:pt idx="68">
                  <c:v>1.2025722759652966E-2</c:v>
                </c:pt>
                <c:pt idx="69">
                  <c:v>9.8384566344208221E-3</c:v>
                </c:pt>
                <c:pt idx="70">
                  <c:v>1.9197050752557031E-2</c:v>
                </c:pt>
                <c:pt idx="71">
                  <c:v>2.4396873354214598E-2</c:v>
                </c:pt>
                <c:pt idx="72">
                  <c:v>9.8441112065859142E-3</c:v>
                </c:pt>
                <c:pt idx="73">
                  <c:v>1.900085927322117E-2</c:v>
                </c:pt>
                <c:pt idx="74">
                  <c:v>2.1565263187072095E-2</c:v>
                </c:pt>
                <c:pt idx="75">
                  <c:v>9.9838678382348865E-3</c:v>
                </c:pt>
                <c:pt idx="76">
                  <c:v>3.1450176012417883E-2</c:v>
                </c:pt>
                <c:pt idx="77">
                  <c:v>3.5934362613299332E-2</c:v>
                </c:pt>
                <c:pt idx="78">
                  <c:v>2.8436178174460185E-2</c:v>
                </c:pt>
                <c:pt idx="79">
                  <c:v>3.0206502757989858E-2</c:v>
                </c:pt>
                <c:pt idx="80">
                  <c:v>2.7859910746458962E-2</c:v>
                </c:pt>
                <c:pt idx="81">
                  <c:v>2.677135016769687E-2</c:v>
                </c:pt>
                <c:pt idx="82">
                  <c:v>3.1328214651994347E-2</c:v>
                </c:pt>
                <c:pt idx="83">
                  <c:v>3.575496853951271E-2</c:v>
                </c:pt>
                <c:pt idx="84">
                  <c:v>1.5854755107131968E-2</c:v>
                </c:pt>
                <c:pt idx="85">
                  <c:v>3.842104387837126E-2</c:v>
                </c:pt>
                <c:pt idx="86">
                  <c:v>4.314904232613577E-2</c:v>
                </c:pt>
                <c:pt idx="87">
                  <c:v>4.9839121878204953E-2</c:v>
                </c:pt>
                <c:pt idx="88">
                  <c:v>5.1526013803808522E-2</c:v>
                </c:pt>
                <c:pt idx="89">
                  <c:v>3.7684230950467058E-2</c:v>
                </c:pt>
                <c:pt idx="90">
                  <c:v>4.4864207112564794E-2</c:v>
                </c:pt>
                <c:pt idx="91">
                  <c:v>3.5725088006208945E-2</c:v>
                </c:pt>
                <c:pt idx="92">
                  <c:v>4.4723674363167674E-2</c:v>
                </c:pt>
                <c:pt idx="93">
                  <c:v>3.8936108878232671E-2</c:v>
                </c:pt>
                <c:pt idx="94">
                  <c:v>4.3487429664329079E-2</c:v>
                </c:pt>
                <c:pt idx="95">
                  <c:v>3.4919810405521529E-2</c:v>
                </c:pt>
                <c:pt idx="96">
                  <c:v>-5.2562907115336647E-3</c:v>
                </c:pt>
                <c:pt idx="97">
                  <c:v>2.2864317986528816E-2</c:v>
                </c:pt>
                <c:pt idx="98">
                  <c:v>3.5802367159131855E-2</c:v>
                </c:pt>
                <c:pt idx="99">
                  <c:v>4.0778224353466196E-2</c:v>
                </c:pt>
                <c:pt idx="100">
                  <c:v>3.3294120908057764E-2</c:v>
                </c:pt>
                <c:pt idx="101">
                  <c:v>4.057404994872079E-2</c:v>
                </c:pt>
                <c:pt idx="102">
                  <c:v>4.2714471824153895E-2</c:v>
                </c:pt>
                <c:pt idx="103">
                  <c:v>2.1554397538597999E-2</c:v>
                </c:pt>
                <c:pt idx="104">
                  <c:v>2.998974415832802E-2</c:v>
                </c:pt>
                <c:pt idx="105">
                  <c:v>1.6519777143332318E-2</c:v>
                </c:pt>
                <c:pt idx="106">
                  <c:v>3.7187349280705155E-2</c:v>
                </c:pt>
                <c:pt idx="107">
                  <c:v>2.7836239155140396E-2</c:v>
                </c:pt>
                <c:pt idx="108">
                  <c:v>1.4119300385287026E-2</c:v>
                </c:pt>
                <c:pt idx="109">
                  <c:v>3.196934334894809E-2</c:v>
                </c:pt>
                <c:pt idx="110">
                  <c:v>9.046927405272057E-3</c:v>
                </c:pt>
                <c:pt idx="111">
                  <c:v>2.6197466529922112E-2</c:v>
                </c:pt>
                <c:pt idx="112">
                  <c:v>2.2827341519527679E-2</c:v>
                </c:pt>
                <c:pt idx="113">
                  <c:v>1.5537600133048758E-2</c:v>
                </c:pt>
                <c:pt idx="114">
                  <c:v>1.6340771128419768E-2</c:v>
                </c:pt>
                <c:pt idx="115">
                  <c:v>1.6541785625190566E-2</c:v>
                </c:pt>
                <c:pt idx="116">
                  <c:v>1.4010643900546054E-2</c:v>
                </c:pt>
                <c:pt idx="117">
                  <c:v>1.1447182415389306E-2</c:v>
                </c:pt>
                <c:pt idx="118">
                  <c:v>1.3966460625883527E-2</c:v>
                </c:pt>
                <c:pt idx="119">
                  <c:v>5.1791168888765698E-2</c:v>
                </c:pt>
                <c:pt idx="120">
                  <c:v>1.4968484075726918E-2</c:v>
                </c:pt>
                <c:pt idx="121">
                  <c:v>2.0238212711699975E-2</c:v>
                </c:pt>
                <c:pt idx="122">
                  <c:v>1.2841422512958396E-2</c:v>
                </c:pt>
                <c:pt idx="123">
                  <c:v>1.9417634503977606E-2</c:v>
                </c:pt>
                <c:pt idx="124">
                  <c:v>1.9558499875266793E-2</c:v>
                </c:pt>
                <c:pt idx="125">
                  <c:v>-3.1844554702442E-3</c:v>
                </c:pt>
                <c:pt idx="126">
                  <c:v>1.1235468581090445E-2</c:v>
                </c:pt>
                <c:pt idx="127">
                  <c:v>1.0992543725919561E-2</c:v>
                </c:pt>
                <c:pt idx="128">
                  <c:v>1.6347479003243064E-2</c:v>
                </c:pt>
                <c:pt idx="129">
                  <c:v>2.0248302242425922E-2</c:v>
                </c:pt>
                <c:pt idx="130">
                  <c:v>2.9096765252099682E-2</c:v>
                </c:pt>
                <c:pt idx="131">
                  <c:v>1.611342406519389E-2</c:v>
                </c:pt>
                <c:pt idx="132">
                  <c:v>2.8788203010228122E-2</c:v>
                </c:pt>
                <c:pt idx="133">
                  <c:v>1.408315547301605E-2</c:v>
                </c:pt>
                <c:pt idx="134">
                  <c:v>1.4747844887324335E-2</c:v>
                </c:pt>
                <c:pt idx="135">
                  <c:v>1.0705102974194086E-2</c:v>
                </c:pt>
                <c:pt idx="136">
                  <c:v>2.7634005044765361E-2</c:v>
                </c:pt>
                <c:pt idx="137">
                  <c:v>1.3933752806497215E-2</c:v>
                </c:pt>
                <c:pt idx="138">
                  <c:v>1.9732682872744409E-2</c:v>
                </c:pt>
                <c:pt idx="139">
                  <c:v>9.4810544113978438E-3</c:v>
                </c:pt>
                <c:pt idx="140">
                  <c:v>2.2205782077223717E-2</c:v>
                </c:pt>
                <c:pt idx="141">
                  <c:v>1.7663220334285003E-2</c:v>
                </c:pt>
                <c:pt idx="142">
                  <c:v>3.5110624497602355E-2</c:v>
                </c:pt>
                <c:pt idx="143">
                  <c:v>4.8246140200127505E-2</c:v>
                </c:pt>
                <c:pt idx="144">
                  <c:v>3.9560939102475268E-2</c:v>
                </c:pt>
                <c:pt idx="145">
                  <c:v>3.4992765473847609E-2</c:v>
                </c:pt>
                <c:pt idx="146">
                  <c:v>1.9329434265598581E-2</c:v>
                </c:pt>
                <c:pt idx="147">
                  <c:v>2.064517559664052E-2</c:v>
                </c:pt>
                <c:pt idx="148">
                  <c:v>9.4264489841173055E-3</c:v>
                </c:pt>
                <c:pt idx="149">
                  <c:v>2.5240790531363473E-2</c:v>
                </c:pt>
                <c:pt idx="150">
                  <c:v>3.3821936413781638E-2</c:v>
                </c:pt>
                <c:pt idx="151">
                  <c:v>1.0571333536602268E-2</c:v>
                </c:pt>
                <c:pt idx="152">
                  <c:v>8.7782243534661967E-3</c:v>
                </c:pt>
                <c:pt idx="153">
                  <c:v>3.201518973307093E-2</c:v>
                </c:pt>
                <c:pt idx="154">
                  <c:v>2.5303711505945618E-2</c:v>
                </c:pt>
                <c:pt idx="155">
                  <c:v>2.9511932810377804E-2</c:v>
                </c:pt>
                <c:pt idx="156">
                  <c:v>2.7883748648723564E-2</c:v>
                </c:pt>
                <c:pt idx="157">
                  <c:v>1.3312470549103306E-2</c:v>
                </c:pt>
                <c:pt idx="158">
                  <c:v>2.9866895806192308E-2</c:v>
                </c:pt>
                <c:pt idx="159">
                  <c:v>2.3178091304709374E-2</c:v>
                </c:pt>
                <c:pt idx="160">
                  <c:v>2.3470798569725865E-2</c:v>
                </c:pt>
                <c:pt idx="161">
                  <c:v>2.4471103473126924E-2</c:v>
                </c:pt>
                <c:pt idx="162">
                  <c:v>3.0220750062366606E-2</c:v>
                </c:pt>
                <c:pt idx="163">
                  <c:v>5.0813593147989028E-2</c:v>
                </c:pt>
                <c:pt idx="164">
                  <c:v>3.2675832247692438E-2</c:v>
                </c:pt>
                <c:pt idx="165">
                  <c:v>2.6077445463868948E-2</c:v>
                </c:pt>
                <c:pt idx="166">
                  <c:v>3.3117443246389662E-2</c:v>
                </c:pt>
                <c:pt idx="167">
                  <c:v>3.9750810765861913E-2</c:v>
                </c:pt>
                <c:pt idx="168">
                  <c:v>4.5865066385785962E-2</c:v>
                </c:pt>
                <c:pt idx="169">
                  <c:v>1.8767691326884165E-2</c:v>
                </c:pt>
                <c:pt idx="170">
                  <c:v>3.7960861490700444E-2</c:v>
                </c:pt>
                <c:pt idx="171">
                  <c:v>3.6608254566621395E-2</c:v>
                </c:pt>
                <c:pt idx="172">
                  <c:v>3.2464672783213681E-2</c:v>
                </c:pt>
                <c:pt idx="173">
                  <c:v>3.7849045097984868E-2</c:v>
                </c:pt>
                <c:pt idx="174">
                  <c:v>4.2126950688804503E-2</c:v>
                </c:pt>
                <c:pt idx="175">
                  <c:v>3.1451007567148047E-2</c:v>
                </c:pt>
                <c:pt idx="176">
                  <c:v>3.6750893921334925E-2</c:v>
                </c:pt>
                <c:pt idx="177">
                  <c:v>3.3200875904315773E-2</c:v>
                </c:pt>
                <c:pt idx="178">
                  <c:v>4.2505086343099484E-2</c:v>
                </c:pt>
                <c:pt idx="179">
                  <c:v>4.4965878537572418E-2</c:v>
                </c:pt>
                <c:pt idx="180">
                  <c:v>2.6782881059955098E-2</c:v>
                </c:pt>
                <c:pt idx="181">
                  <c:v>3.5371732682872747E-2</c:v>
                </c:pt>
                <c:pt idx="182">
                  <c:v>4.354841034454085E-2</c:v>
                </c:pt>
                <c:pt idx="183">
                  <c:v>4.1618759874712419E-2</c:v>
                </c:pt>
                <c:pt idx="184">
                  <c:v>4.2772957840175187E-2</c:v>
                </c:pt>
                <c:pt idx="185">
                  <c:v>1.5295839454500098E-2</c:v>
                </c:pt>
                <c:pt idx="186">
                  <c:v>2.2778168916484189E-2</c:v>
                </c:pt>
                <c:pt idx="187">
                  <c:v>2.7291681680849295E-2</c:v>
                </c:pt>
                <c:pt idx="188">
                  <c:v>2.8776006874185769E-2</c:v>
                </c:pt>
                <c:pt idx="189">
                  <c:v>1.5869279596418772E-2</c:v>
                </c:pt>
                <c:pt idx="190">
                  <c:v>3.9387033289907697E-2</c:v>
                </c:pt>
                <c:pt idx="191">
                  <c:v>3.417168833328714E-2</c:v>
                </c:pt>
                <c:pt idx="192">
                  <c:v>3.8182997477617324E-2</c:v>
                </c:pt>
                <c:pt idx="193">
                  <c:v>3.0146741691382324E-2</c:v>
                </c:pt>
                <c:pt idx="194">
                  <c:v>1.4266042076669348E-2</c:v>
                </c:pt>
                <c:pt idx="195">
                  <c:v>3.8845635723591211E-2</c:v>
                </c:pt>
                <c:pt idx="196">
                  <c:v>4.7003631122321705E-2</c:v>
                </c:pt>
                <c:pt idx="197">
                  <c:v>5.2103833467306043E-2</c:v>
                </c:pt>
                <c:pt idx="198">
                  <c:v>4.9515369903262468E-2</c:v>
                </c:pt>
                <c:pt idx="199">
                  <c:v>5.27170773623084E-2</c:v>
                </c:pt>
                <c:pt idx="200">
                  <c:v>2.6696565678964439E-2</c:v>
                </c:pt>
                <c:pt idx="201">
                  <c:v>2.0629265182803447E-2</c:v>
                </c:pt>
                <c:pt idx="202">
                  <c:v>2.317454333786069E-2</c:v>
                </c:pt>
                <c:pt idx="203">
                  <c:v>1.6988164204340718E-2</c:v>
                </c:pt>
                <c:pt idx="204">
                  <c:v>2.9062394323253044E-2</c:v>
                </c:pt>
                <c:pt idx="205">
                  <c:v>2.9857305208304461E-2</c:v>
                </c:pt>
                <c:pt idx="206">
                  <c:v>2.9224048562796243E-2</c:v>
                </c:pt>
                <c:pt idx="207">
                  <c:v>2.047088172519888E-2</c:v>
                </c:pt>
                <c:pt idx="208">
                  <c:v>1.6695789561216288E-2</c:v>
                </c:pt>
                <c:pt idx="209">
                  <c:v>2.585808132605261E-2</c:v>
                </c:pt>
                <c:pt idx="210">
                  <c:v>1.0546331457715443E-2</c:v>
                </c:pt>
                <c:pt idx="211">
                  <c:v>1.1404551376223078E-2</c:v>
                </c:pt>
                <c:pt idx="212">
                  <c:v>1.1327992904066303E-2</c:v>
                </c:pt>
                <c:pt idx="213">
                  <c:v>4.1814563295174212E-3</c:v>
                </c:pt>
                <c:pt idx="214">
                  <c:v>1.3494082102170358E-2</c:v>
                </c:pt>
                <c:pt idx="215">
                  <c:v>-2.9025750478143971E-3</c:v>
                </c:pt>
                <c:pt idx="216">
                  <c:v>1.1603348393713447E-2</c:v>
                </c:pt>
                <c:pt idx="217">
                  <c:v>1.7660393048202456E-2</c:v>
                </c:pt>
                <c:pt idx="218">
                  <c:v>1.7807799983368906E-2</c:v>
                </c:pt>
                <c:pt idx="219">
                  <c:v>4.8913435152590301E-3</c:v>
                </c:pt>
                <c:pt idx="220">
                  <c:v>4.2839981151426121E-2</c:v>
                </c:pt>
                <c:pt idx="221">
                  <c:v>2.4551708844970481E-2</c:v>
                </c:pt>
                <c:pt idx="222">
                  <c:v>6.4696621115946451E-3</c:v>
                </c:pt>
                <c:pt idx="223">
                  <c:v>1.2475981927543865E-2</c:v>
                </c:pt>
                <c:pt idx="224">
                  <c:v>3.7415306150733155E-3</c:v>
                </c:pt>
                <c:pt idx="225">
                  <c:v>4.241949164287496E-3</c:v>
                </c:pt>
                <c:pt idx="226">
                  <c:v>1.1809962025667323E-2</c:v>
                </c:pt>
                <c:pt idx="227">
                  <c:v>1.6824680544391162E-2</c:v>
                </c:pt>
                <c:pt idx="228">
                  <c:v>7.1041938076891109E-3</c:v>
                </c:pt>
                <c:pt idx="229">
                  <c:v>6.7665271502619397E-3</c:v>
                </c:pt>
                <c:pt idx="230">
                  <c:v>9.6873908584416673E-3</c:v>
                </c:pt>
                <c:pt idx="231">
                  <c:v>9.058624608476314E-3</c:v>
                </c:pt>
                <c:pt idx="232">
                  <c:v>1.5671369570640574E-2</c:v>
                </c:pt>
                <c:pt idx="233">
                  <c:v>-4.5166116916595059E-3</c:v>
                </c:pt>
                <c:pt idx="234">
                  <c:v>7.7534163040164101E-3</c:v>
                </c:pt>
                <c:pt idx="235">
                  <c:v>4.7934473487263362E-3</c:v>
                </c:pt>
                <c:pt idx="236">
                  <c:v>7.5691992127948551E-3</c:v>
                </c:pt>
                <c:pt idx="237">
                  <c:v>7.7699919616376093E-3</c:v>
                </c:pt>
                <c:pt idx="238">
                  <c:v>1.0515896554591569E-2</c:v>
                </c:pt>
                <c:pt idx="239">
                  <c:v>3.2765252099675696E-3</c:v>
                </c:pt>
                <c:pt idx="240">
                  <c:v>1.0135099925160075E-2</c:v>
                </c:pt>
                <c:pt idx="241">
                  <c:v>6.6932948970258059E-3</c:v>
                </c:pt>
                <c:pt idx="242">
                  <c:v>5.4868697508107661E-3</c:v>
                </c:pt>
                <c:pt idx="243">
                  <c:v>3.9470909443689889E-2</c:v>
                </c:pt>
                <c:pt idx="244">
                  <c:v>-6.047121434709095E-3</c:v>
                </c:pt>
                <c:pt idx="245">
                  <c:v>1.0735427003353937E-2</c:v>
                </c:pt>
                <c:pt idx="246">
                  <c:v>9.9722260720126396E-3</c:v>
                </c:pt>
                <c:pt idx="247">
                  <c:v>1.1445741053857029E-2</c:v>
                </c:pt>
                <c:pt idx="248">
                  <c:v>7.367907531114006E-3</c:v>
                </c:pt>
                <c:pt idx="249">
                  <c:v>6.5999944563017989E-3</c:v>
                </c:pt>
                <c:pt idx="250">
                  <c:v>1.5251767053801593E-2</c:v>
                </c:pt>
                <c:pt idx="251">
                  <c:v>-2.6762313939629125E-3</c:v>
                </c:pt>
                <c:pt idx="252">
                  <c:v>4.1687002799567592E-3</c:v>
                </c:pt>
                <c:pt idx="253">
                  <c:v>9.123153255536769E-3</c:v>
                </c:pt>
                <c:pt idx="254">
                  <c:v>1.7398453308201903E-2</c:v>
                </c:pt>
                <c:pt idx="255">
                  <c:v>1.2442830612301467E-2</c:v>
                </c:pt>
                <c:pt idx="256">
                  <c:v>1.484430523602295E-2</c:v>
                </c:pt>
                <c:pt idx="257">
                  <c:v>1.6833993957368963E-3</c:v>
                </c:pt>
                <c:pt idx="258">
                  <c:v>-4.9503561826094193E-3</c:v>
                </c:pt>
                <c:pt idx="259">
                  <c:v>-7.5738004823017431E-3</c:v>
                </c:pt>
                <c:pt idx="260">
                  <c:v>6.8401474623721488E-3</c:v>
                </c:pt>
                <c:pt idx="261">
                  <c:v>5.1567979599190621E-3</c:v>
                </c:pt>
                <c:pt idx="262">
                  <c:v>5.1836183718158386E-3</c:v>
                </c:pt>
                <c:pt idx="263">
                  <c:v>1.6061202428139812E-2</c:v>
                </c:pt>
                <c:pt idx="264">
                  <c:v>1.5488372093023256E-2</c:v>
                </c:pt>
                <c:pt idx="265">
                  <c:v>2.0918535354935278E-2</c:v>
                </c:pt>
                <c:pt idx="266">
                  <c:v>1.2583585109626632E-2</c:v>
                </c:pt>
                <c:pt idx="267">
                  <c:v>9.2397372287052703E-4</c:v>
                </c:pt>
                <c:pt idx="268">
                  <c:v>6.8696399368018413E-3</c:v>
                </c:pt>
                <c:pt idx="269">
                  <c:v>1.2242315048368767E-2</c:v>
                </c:pt>
                <c:pt idx="270">
                  <c:v>3.5192394046068137E-3</c:v>
                </c:pt>
                <c:pt idx="271">
                  <c:v>1.3981872106882502E-2</c:v>
                </c:pt>
                <c:pt idx="272">
                  <c:v>1.0260054882612191E-2</c:v>
                </c:pt>
                <c:pt idx="273">
                  <c:v>4.665382376583419E-3</c:v>
                </c:pt>
                <c:pt idx="274">
                  <c:v>1.2868642071125648E-2</c:v>
                </c:pt>
                <c:pt idx="275">
                  <c:v>5.2060703495301714E-3</c:v>
                </c:pt>
                <c:pt idx="276">
                  <c:v>2.3437480943537436E-2</c:v>
                </c:pt>
                <c:pt idx="277">
                  <c:v>1.2039803753083684E-2</c:v>
                </c:pt>
                <c:pt idx="278">
                  <c:v>1.1303268010089532E-2</c:v>
                </c:pt>
                <c:pt idx="279">
                  <c:v>1.7403054577708792E-2</c:v>
                </c:pt>
                <c:pt idx="280">
                  <c:v>3.5327826593120268E-3</c:v>
                </c:pt>
                <c:pt idx="281">
                  <c:v>1.6944479862516286E-2</c:v>
                </c:pt>
                <c:pt idx="282">
                  <c:v>1.6221858802006817E-2</c:v>
                </c:pt>
                <c:pt idx="283">
                  <c:v>8.2124345150650004E-3</c:v>
                </c:pt>
                <c:pt idx="284">
                  <c:v>1.7265515425340244E-2</c:v>
                </c:pt>
                <c:pt idx="285">
                  <c:v>3.0706488898744355E-3</c:v>
                </c:pt>
                <c:pt idx="286">
                  <c:v>3.9010117249216954E-3</c:v>
                </c:pt>
                <c:pt idx="287">
                  <c:v>1.7455331651744878E-2</c:v>
                </c:pt>
                <c:pt idx="288">
                  <c:v>7.4271142279014341E-3</c:v>
                </c:pt>
                <c:pt idx="289">
                  <c:v>1.8515009562879395E-2</c:v>
                </c:pt>
                <c:pt idx="290">
                  <c:v>2.1978490450979851E-2</c:v>
                </c:pt>
                <c:pt idx="291">
                  <c:v>1.2470050170468721E-2</c:v>
                </c:pt>
                <c:pt idx="292">
                  <c:v>1.2114699115780139E-2</c:v>
                </c:pt>
                <c:pt idx="293">
                  <c:v>1.9910247526124678E-2</c:v>
                </c:pt>
                <c:pt idx="294">
                  <c:v>1.3853369182581701E-2</c:v>
                </c:pt>
                <c:pt idx="295">
                  <c:v>2.2943481996840095E-2</c:v>
                </c:pt>
                <c:pt idx="296">
                  <c:v>4.9125093549907146E-3</c:v>
                </c:pt>
                <c:pt idx="297">
                  <c:v>3.2082490229231923E-2</c:v>
                </c:pt>
                <c:pt idx="298">
                  <c:v>3.7440640851512046E-2</c:v>
                </c:pt>
                <c:pt idx="299">
                  <c:v>5.4508135377110072E-2</c:v>
                </c:pt>
                <c:pt idx="300">
                  <c:v>3.4354297752030381E-2</c:v>
                </c:pt>
                <c:pt idx="301">
                  <c:v>6.992599162901572E-3</c:v>
                </c:pt>
                <c:pt idx="302">
                  <c:v>1.5862017351775372E-2</c:v>
                </c:pt>
                <c:pt idx="303">
                  <c:v>4.8945366854228462E-4</c:v>
                </c:pt>
                <c:pt idx="304">
                  <c:v>5.5401169720320428E-2</c:v>
                </c:pt>
                <c:pt idx="305">
                  <c:v>4.0741857693267179E-2</c:v>
                </c:pt>
                <c:pt idx="306">
                  <c:v>3.3158632924023615E-2</c:v>
                </c:pt>
                <c:pt idx="307">
                  <c:v>2.4264157219280984E-2</c:v>
                </c:pt>
                <c:pt idx="308">
                  <c:v>1.937594589350556E-2</c:v>
                </c:pt>
                <c:pt idx="309">
                  <c:v>1.6582587243950439E-2</c:v>
                </c:pt>
                <c:pt idx="310">
                  <c:v>2.4600548826121907E-2</c:v>
                </c:pt>
                <c:pt idx="311">
                  <c:v>2.059057016935998E-2</c:v>
                </c:pt>
                <c:pt idx="312">
                  <c:v>1.133414640906949E-2</c:v>
                </c:pt>
                <c:pt idx="313">
                  <c:v>4.3088449704798077E-3</c:v>
                </c:pt>
                <c:pt idx="314">
                  <c:v>7.0782493001081016E-3</c:v>
                </c:pt>
                <c:pt idx="315">
                  <c:v>1.9606896360562134E-2</c:v>
                </c:pt>
                <c:pt idx="316">
                  <c:v>2.0591956093910249E-2</c:v>
                </c:pt>
                <c:pt idx="317">
                  <c:v>9.7548576655486878E-3</c:v>
                </c:pt>
                <c:pt idx="318">
                  <c:v>3.3677578512625772E-3</c:v>
                </c:pt>
                <c:pt idx="319">
                  <c:v>2.0077833522743022E-2</c:v>
                </c:pt>
                <c:pt idx="320">
                  <c:v>4.6434459628017849E-3</c:v>
                </c:pt>
                <c:pt idx="321">
                  <c:v>3.2993098095739665E-2</c:v>
                </c:pt>
                <c:pt idx="322">
                  <c:v>1.5164786429026805E-2</c:v>
                </c:pt>
                <c:pt idx="323">
                  <c:v>3.0558915652631871E-2</c:v>
                </c:pt>
                <c:pt idx="324">
                  <c:v>2.3419463924383956E-2</c:v>
                </c:pt>
                <c:pt idx="325">
                  <c:v>4.1172824791418358E-2</c:v>
                </c:pt>
                <c:pt idx="326">
                  <c:v>2.9594201291681679E-2</c:v>
                </c:pt>
                <c:pt idx="327">
                  <c:v>2.3797544141696925E-2</c:v>
                </c:pt>
                <c:pt idx="328">
                  <c:v>1.623150483687668E-2</c:v>
                </c:pt>
                <c:pt idx="329">
                  <c:v>2.4174792804279737E-2</c:v>
                </c:pt>
                <c:pt idx="330">
                  <c:v>1.5400837098428362E-2</c:v>
                </c:pt>
                <c:pt idx="331">
                  <c:v>2.0771239293732851E-2</c:v>
                </c:pt>
                <c:pt idx="332">
                  <c:v>1.0595226875848879E-2</c:v>
                </c:pt>
                <c:pt idx="333">
                  <c:v>2.7226764974914767E-2</c:v>
                </c:pt>
                <c:pt idx="334">
                  <c:v>3.1315408709149874E-2</c:v>
                </c:pt>
                <c:pt idx="335">
                  <c:v>2.1787565484935E-2</c:v>
                </c:pt>
                <c:pt idx="336">
                  <c:v>2.9397178257615657E-2</c:v>
                </c:pt>
                <c:pt idx="337">
                  <c:v>2.925065831416138E-2</c:v>
                </c:pt>
                <c:pt idx="338">
                  <c:v>2.4085761011170551E-2</c:v>
                </c:pt>
                <c:pt idx="339">
                  <c:v>2.3567425229370515E-2</c:v>
                </c:pt>
                <c:pt idx="340">
                  <c:v>9.6301244560246142E-3</c:v>
                </c:pt>
                <c:pt idx="341">
                  <c:v>2.7000859273221166E-2</c:v>
                </c:pt>
                <c:pt idx="342">
                  <c:v>3.2010366715636E-2</c:v>
                </c:pt>
                <c:pt idx="343">
                  <c:v>3.8184549713113615E-2</c:v>
                </c:pt>
                <c:pt idx="344">
                  <c:v>2.6210383346730606E-2</c:v>
                </c:pt>
                <c:pt idx="345">
                  <c:v>3.3660781107076536E-2</c:v>
                </c:pt>
                <c:pt idx="346">
                  <c:v>4.0053053191784239E-2</c:v>
                </c:pt>
                <c:pt idx="347">
                  <c:v>6.9835074978518168E-4</c:v>
                </c:pt>
                <c:pt idx="348">
                  <c:v>3.4538403969287916E-2</c:v>
                </c:pt>
                <c:pt idx="349">
                  <c:v>4.2856057876209226E-2</c:v>
                </c:pt>
                <c:pt idx="350">
                  <c:v>5.3698201069933754E-2</c:v>
                </c:pt>
                <c:pt idx="351">
                  <c:v>2.9325664550821855E-2</c:v>
                </c:pt>
                <c:pt idx="352">
                  <c:v>4.4114643678798124E-2</c:v>
                </c:pt>
                <c:pt idx="353">
                  <c:v>4.3829420406353084E-2</c:v>
                </c:pt>
                <c:pt idx="354">
                  <c:v>3.6702497436039587E-2</c:v>
                </c:pt>
                <c:pt idx="355">
                  <c:v>3.1352994982953131E-2</c:v>
                </c:pt>
                <c:pt idx="356">
                  <c:v>2.630418272029271E-2</c:v>
                </c:pt>
                <c:pt idx="357">
                  <c:v>9.1191063558499874E-2</c:v>
                </c:pt>
                <c:pt idx="358">
                  <c:v>7.5128198020899747E-2</c:v>
                </c:pt>
                <c:pt idx="359">
                  <c:v>6.9760789422623842E-2</c:v>
                </c:pt>
                <c:pt idx="360">
                  <c:v>4.9357152756603934E-2</c:v>
                </c:pt>
                <c:pt idx="361">
                  <c:v>4.1740832109099985E-2</c:v>
                </c:pt>
                <c:pt idx="362">
                  <c:v>4.3032790974859333E-2</c:v>
                </c:pt>
                <c:pt idx="363">
                  <c:v>3.486625828089919E-2</c:v>
                </c:pt>
                <c:pt idx="364">
                  <c:v>4.1724644510352862E-2</c:v>
                </c:pt>
                <c:pt idx="365">
                  <c:v>3.7505834742356622E-2</c:v>
                </c:pt>
                <c:pt idx="366">
                  <c:v>2.6045624636194808E-2</c:v>
                </c:pt>
                <c:pt idx="367">
                  <c:v>1.7443800759486653E-2</c:v>
                </c:pt>
                <c:pt idx="368">
                  <c:v>3.2476259112453922E-2</c:v>
                </c:pt>
                <c:pt idx="369">
                  <c:v>4.0817640047675803E-2</c:v>
                </c:pt>
                <c:pt idx="370">
                  <c:v>2.1222884386174017E-2</c:v>
                </c:pt>
                <c:pt idx="371">
                  <c:v>6.228400365884082E-2</c:v>
                </c:pt>
                <c:pt idx="372">
                  <c:v>4.0537627851539769E-2</c:v>
                </c:pt>
                <c:pt idx="373">
                  <c:v>3.8079718380131383E-2</c:v>
                </c:pt>
                <c:pt idx="374">
                  <c:v>3.0998031987138623E-2</c:v>
                </c:pt>
                <c:pt idx="375">
                  <c:v>2.4020955179200047E-2</c:v>
                </c:pt>
                <c:pt idx="376">
                  <c:v>4.4589350555755747E-2</c:v>
                </c:pt>
                <c:pt idx="377">
                  <c:v>4.6832718906782714E-2</c:v>
                </c:pt>
                <c:pt idx="378">
                  <c:v>4.466601990187654E-2</c:v>
                </c:pt>
                <c:pt idx="379">
                  <c:v>4.7007678022008489E-2</c:v>
                </c:pt>
                <c:pt idx="380">
                  <c:v>4.4466668514566071E-2</c:v>
                </c:pt>
                <c:pt idx="381">
                  <c:v>6.7495634337666657E-2</c:v>
                </c:pt>
                <c:pt idx="382">
                  <c:v>5.590487013886964E-2</c:v>
                </c:pt>
                <c:pt idx="383">
                  <c:v>3.9803697646700116E-2</c:v>
                </c:pt>
                <c:pt idx="384">
                  <c:v>2.8892036477534164E-2</c:v>
                </c:pt>
                <c:pt idx="385">
                  <c:v>3.7611109571194949E-2</c:v>
                </c:pt>
                <c:pt idx="386">
                  <c:v>4.11777032458353E-2</c:v>
                </c:pt>
                <c:pt idx="387">
                  <c:v>3.0180114754552765E-2</c:v>
                </c:pt>
                <c:pt idx="388">
                  <c:v>2.7171771488760156E-3</c:v>
                </c:pt>
                <c:pt idx="389">
                  <c:v>2.1354325470521386E-2</c:v>
                </c:pt>
                <c:pt idx="390">
                  <c:v>3.0473709011281425E-2</c:v>
                </c:pt>
                <c:pt idx="391">
                  <c:v>3.2932616348365994E-2</c:v>
                </c:pt>
                <c:pt idx="392">
                  <c:v>3.6981567203481447E-2</c:v>
                </c:pt>
                <c:pt idx="393">
                  <c:v>2.5398453308201903E-2</c:v>
                </c:pt>
                <c:pt idx="394">
                  <c:v>6.535687557169388E-3</c:v>
                </c:pt>
                <c:pt idx="395">
                  <c:v>3.7826814868198576E-2</c:v>
                </c:pt>
                <c:pt idx="396">
                  <c:v>2.3674972974471273E-2</c:v>
                </c:pt>
                <c:pt idx="397">
                  <c:v>3.1072372980014969E-2</c:v>
                </c:pt>
                <c:pt idx="398">
                  <c:v>2.8486847576017962E-2</c:v>
                </c:pt>
                <c:pt idx="399">
                  <c:v>4.2602378246528259E-2</c:v>
                </c:pt>
                <c:pt idx="400">
                  <c:v>5.365817556892203E-2</c:v>
                </c:pt>
                <c:pt idx="401">
                  <c:v>2.9249161515647094E-2</c:v>
                </c:pt>
                <c:pt idx="402">
                  <c:v>3.4507137511433882E-2</c:v>
                </c:pt>
                <c:pt idx="403">
                  <c:v>3.9550794134767302E-2</c:v>
                </c:pt>
                <c:pt idx="404">
                  <c:v>2.780713473958478E-2</c:v>
                </c:pt>
                <c:pt idx="405">
                  <c:v>3.4081935859411813E-2</c:v>
                </c:pt>
                <c:pt idx="406">
                  <c:v>3.9688388724117861E-2</c:v>
                </c:pt>
                <c:pt idx="407">
                  <c:v>2.4587521135349396E-2</c:v>
                </c:pt>
                <c:pt idx="408">
                  <c:v>3.8065970008592735E-2</c:v>
                </c:pt>
                <c:pt idx="409">
                  <c:v>1.2919366909665438E-2</c:v>
                </c:pt>
                <c:pt idx="410">
                  <c:v>2.9476286830944921E-2</c:v>
                </c:pt>
                <c:pt idx="411">
                  <c:v>3.9221664772569782E-2</c:v>
                </c:pt>
                <c:pt idx="412">
                  <c:v>4.5251545305873553E-2</c:v>
                </c:pt>
                <c:pt idx="413">
                  <c:v>1.9506998918978852E-2</c:v>
                </c:pt>
                <c:pt idx="414">
                  <c:v>1.9893727305485488E-2</c:v>
                </c:pt>
                <c:pt idx="415">
                  <c:v>1.2017185464423317E-2</c:v>
                </c:pt>
                <c:pt idx="416">
                  <c:v>3.9879313690162711E-2</c:v>
                </c:pt>
                <c:pt idx="417">
                  <c:v>3.6648889874435236E-2</c:v>
                </c:pt>
                <c:pt idx="418">
                  <c:v>4.2215594423039612E-2</c:v>
                </c:pt>
                <c:pt idx="419">
                  <c:v>3.0178673393020487E-2</c:v>
                </c:pt>
                <c:pt idx="420">
                  <c:v>4.1053413532167314E-2</c:v>
                </c:pt>
                <c:pt idx="421">
                  <c:v>3.2657815228538958E-2</c:v>
                </c:pt>
                <c:pt idx="422">
                  <c:v>2.2327410815755192E-3</c:v>
                </c:pt>
                <c:pt idx="423">
                  <c:v>3.8626825955594982E-2</c:v>
                </c:pt>
                <c:pt idx="424">
                  <c:v>4.5441805028134274E-2</c:v>
                </c:pt>
                <c:pt idx="425">
                  <c:v>2.816087812179505E-2</c:v>
                </c:pt>
                <c:pt idx="426">
                  <c:v>3.491149485821992E-2</c:v>
                </c:pt>
                <c:pt idx="427">
                  <c:v>3.9627851539762178E-2</c:v>
                </c:pt>
                <c:pt idx="428">
                  <c:v>3.4577265293677412E-2</c:v>
                </c:pt>
                <c:pt idx="429">
                  <c:v>3.5449289020705717E-2</c:v>
                </c:pt>
                <c:pt idx="430">
                  <c:v>3.9243784128392051E-2</c:v>
                </c:pt>
                <c:pt idx="431">
                  <c:v>3.8299470576821794E-2</c:v>
                </c:pt>
                <c:pt idx="432">
                  <c:v>4.7870055714166929E-2</c:v>
                </c:pt>
                <c:pt idx="433">
                  <c:v>3.5777753139119108E-2</c:v>
                </c:pt>
                <c:pt idx="434">
                  <c:v>3.3130748122072236E-2</c:v>
                </c:pt>
                <c:pt idx="435">
                  <c:v>4.1980874241206306E-2</c:v>
                </c:pt>
                <c:pt idx="436">
                  <c:v>4.0560357014164147E-2</c:v>
                </c:pt>
                <c:pt idx="437">
                  <c:v>3.2636250242536802E-2</c:v>
                </c:pt>
                <c:pt idx="438">
                  <c:v>5.3462150400532198E-2</c:v>
                </c:pt>
                <c:pt idx="439">
                  <c:v>2.1271059123541314E-2</c:v>
                </c:pt>
                <c:pt idx="440">
                  <c:v>2.048729107187405E-2</c:v>
                </c:pt>
                <c:pt idx="441">
                  <c:v>1.6215040053219505E-2</c:v>
                </c:pt>
                <c:pt idx="442">
                  <c:v>1.258175568922028E-2</c:v>
                </c:pt>
                <c:pt idx="443">
                  <c:v>3.702547329323392E-2</c:v>
                </c:pt>
                <c:pt idx="444">
                  <c:v>4.9259140172409017E-2</c:v>
                </c:pt>
                <c:pt idx="445">
                  <c:v>3.9636222524045792E-2</c:v>
                </c:pt>
                <c:pt idx="446">
                  <c:v>4.1006901904260332E-2</c:v>
                </c:pt>
                <c:pt idx="447">
                  <c:v>4.1092385730520833E-2</c:v>
                </c:pt>
                <c:pt idx="448">
                  <c:v>3.3073093660781108E-2</c:v>
                </c:pt>
                <c:pt idx="449">
                  <c:v>4.4926518280344822E-2</c:v>
                </c:pt>
                <c:pt idx="450">
                  <c:v>3.1669761898162264E-2</c:v>
                </c:pt>
                <c:pt idx="451">
                  <c:v>3.5617762009036234E-2</c:v>
                </c:pt>
                <c:pt idx="452">
                  <c:v>1.9893782742467503E-2</c:v>
                </c:pt>
                <c:pt idx="453">
                  <c:v>2.3320065415638774E-2</c:v>
                </c:pt>
                <c:pt idx="454">
                  <c:v>2.3481996840092029E-2</c:v>
                </c:pt>
                <c:pt idx="455">
                  <c:v>1.6865870222025112E-2</c:v>
                </c:pt>
                <c:pt idx="456">
                  <c:v>2.0930232558139535E-2</c:v>
                </c:pt>
                <c:pt idx="457">
                  <c:v>2.187288300024947E-2</c:v>
                </c:pt>
                <c:pt idx="458">
                  <c:v>2.2349862793469524E-2</c:v>
                </c:pt>
                <c:pt idx="459">
                  <c:v>1.2748510131108464E-2</c:v>
                </c:pt>
                <c:pt idx="460">
                  <c:v>7.0569614990159939E-3</c:v>
                </c:pt>
                <c:pt idx="461">
                  <c:v>1.9774316046234443E-2</c:v>
                </c:pt>
                <c:pt idx="462">
                  <c:v>1.8497158854671951E-2</c:v>
                </c:pt>
                <c:pt idx="463">
                  <c:v>2.5465975552290934E-2</c:v>
                </c:pt>
                <c:pt idx="464">
                  <c:v>2.2491282534578817E-2</c:v>
                </c:pt>
                <c:pt idx="465">
                  <c:v>3.3498627934695241E-2</c:v>
                </c:pt>
                <c:pt idx="466">
                  <c:v>2.9105746043185412E-2</c:v>
                </c:pt>
                <c:pt idx="467">
                  <c:v>2.0083155473016048E-2</c:v>
                </c:pt>
                <c:pt idx="468">
                  <c:v>1.0218477146104165E-2</c:v>
                </c:pt>
                <c:pt idx="469">
                  <c:v>2.1930592898522606E-2</c:v>
                </c:pt>
                <c:pt idx="470">
                  <c:v>1.9856861712448375E-2</c:v>
                </c:pt>
                <c:pt idx="471">
                  <c:v>2.9032402915985255E-2</c:v>
                </c:pt>
                <c:pt idx="472">
                  <c:v>6.1552789866119693E-3</c:v>
                </c:pt>
                <c:pt idx="473">
                  <c:v>1.3943177093439035E-2</c:v>
                </c:pt>
                <c:pt idx="474">
                  <c:v>1.8127061562768526E-2</c:v>
                </c:pt>
                <c:pt idx="475">
                  <c:v>9.9168999639659625E-3</c:v>
                </c:pt>
                <c:pt idx="476">
                  <c:v>7.0085650137206535E-3</c:v>
                </c:pt>
                <c:pt idx="477">
                  <c:v>1.3313745599689555E-2</c:v>
                </c:pt>
                <c:pt idx="478">
                  <c:v>1.6230008038362394E-2</c:v>
                </c:pt>
                <c:pt idx="479">
                  <c:v>3.1142334451312471E-2</c:v>
                </c:pt>
                <c:pt idx="480">
                  <c:v>-1.4728497380602601E-3</c:v>
                </c:pt>
                <c:pt idx="481">
                  <c:v>2.5096931563045707E-2</c:v>
                </c:pt>
                <c:pt idx="482">
                  <c:v>-1.7776588962496883E-3</c:v>
                </c:pt>
                <c:pt idx="483">
                  <c:v>1.1171826925742163E-2</c:v>
                </c:pt>
                <c:pt idx="484">
                  <c:v>9.9650747013332597E-3</c:v>
                </c:pt>
                <c:pt idx="485">
                  <c:v>1.1887629237464312E-2</c:v>
                </c:pt>
                <c:pt idx="486">
                  <c:v>4.3866507747318236E-3</c:v>
                </c:pt>
                <c:pt idx="487">
                  <c:v>1.6752667904759266E-2</c:v>
                </c:pt>
                <c:pt idx="488">
                  <c:v>1.4467001136458131E-2</c:v>
                </c:pt>
                <c:pt idx="489">
                  <c:v>7.4016132161765112E-3</c:v>
                </c:pt>
                <c:pt idx="490">
                  <c:v>2.7906865870222026E-2</c:v>
                </c:pt>
                <c:pt idx="491">
                  <c:v>3.5616875017324058E-2</c:v>
                </c:pt>
                <c:pt idx="492">
                  <c:v>1.3307536657704356E-2</c:v>
                </c:pt>
                <c:pt idx="493">
                  <c:v>9.5242398203841793E-3</c:v>
                </c:pt>
                <c:pt idx="494">
                  <c:v>8.574770629486932E-3</c:v>
                </c:pt>
                <c:pt idx="495">
                  <c:v>7.7268065526512747E-3</c:v>
                </c:pt>
                <c:pt idx="496">
                  <c:v>6.0977353992848629E-3</c:v>
                </c:pt>
                <c:pt idx="497">
                  <c:v>1.4117637275826706E-2</c:v>
                </c:pt>
                <c:pt idx="498">
                  <c:v>1.2581644815256258E-2</c:v>
                </c:pt>
                <c:pt idx="499">
                  <c:v>-6.4288050558527598E-4</c:v>
                </c:pt>
                <c:pt idx="500">
                  <c:v>2.6767303268010089E-2</c:v>
                </c:pt>
                <c:pt idx="501">
                  <c:v>2.4942317820217868E-2</c:v>
                </c:pt>
                <c:pt idx="502">
                  <c:v>1.0898189982537353E-2</c:v>
                </c:pt>
                <c:pt idx="503">
                  <c:v>2.4181001746264936E-2</c:v>
                </c:pt>
                <c:pt idx="504">
                  <c:v>6.9903816836211444E-3</c:v>
                </c:pt>
                <c:pt idx="505">
                  <c:v>6.0572109654350424E-4</c:v>
                </c:pt>
                <c:pt idx="506">
                  <c:v>-3.7230756437619541E-3</c:v>
                </c:pt>
                <c:pt idx="507">
                  <c:v>-5.9281536713141339E-3</c:v>
                </c:pt>
                <c:pt idx="508">
                  <c:v>-4.7892507691881256E-3</c:v>
                </c:pt>
                <c:pt idx="509">
                  <c:v>5.3660282174238438E-3</c:v>
                </c:pt>
                <c:pt idx="510">
                  <c:v>1.2026720625329158E-2</c:v>
                </c:pt>
                <c:pt idx="511">
                  <c:v>2.0484574659755523E-2</c:v>
                </c:pt>
                <c:pt idx="512">
                  <c:v>1.1425063059567038E-2</c:v>
                </c:pt>
                <c:pt idx="513">
                  <c:v>-1.3796712586966766E-2</c:v>
                </c:pt>
                <c:pt idx="514">
                  <c:v>1.7556448706932397E-3</c:v>
                </c:pt>
                <c:pt idx="515">
                  <c:v>-1.1792000443495857E-2</c:v>
                </c:pt>
                <c:pt idx="516">
                  <c:v>-7.0953238905673973E-3</c:v>
                </c:pt>
                <c:pt idx="517">
                  <c:v>1.4471380658036977E-3</c:v>
                </c:pt>
                <c:pt idx="518">
                  <c:v>1.5974332677329048E-2</c:v>
                </c:pt>
                <c:pt idx="519">
                  <c:v>1.7589932644066857E-3</c:v>
                </c:pt>
                <c:pt idx="520">
                  <c:v>-5.9897441583280206E-4</c:v>
                </c:pt>
                <c:pt idx="521">
                  <c:v>5.2516340050447652E-4</c:v>
                </c:pt>
                <c:pt idx="522">
                  <c:v>-3.6880671896221973E-4</c:v>
                </c:pt>
                <c:pt idx="523">
                  <c:v>1.0612301466308175E-3</c:v>
                </c:pt>
                <c:pt idx="524">
                  <c:v>-6.2874961887074872E-3</c:v>
                </c:pt>
                <c:pt idx="525">
                  <c:v>1.4176622224686087E-2</c:v>
                </c:pt>
                <c:pt idx="526">
                  <c:v>-3.5003908307231755E-3</c:v>
                </c:pt>
                <c:pt idx="527">
                  <c:v>2.0598220472877455E-3</c:v>
                </c:pt>
                <c:pt idx="528">
                  <c:v>-3.0793026027663055E-3</c:v>
                </c:pt>
                <c:pt idx="529">
                  <c:v>-5.0327244504809162E-3</c:v>
                </c:pt>
                <c:pt idx="530">
                  <c:v>8.054217368406464E-3</c:v>
                </c:pt>
                <c:pt idx="531">
                  <c:v>-8.0896970368933118E-4</c:v>
                </c:pt>
                <c:pt idx="532">
                  <c:v>3.0149957036338941E-3</c:v>
                </c:pt>
                <c:pt idx="533">
                  <c:v>5.1057238683926056E-3</c:v>
                </c:pt>
                <c:pt idx="534">
                  <c:v>8.1381489591706643E-3</c:v>
                </c:pt>
                <c:pt idx="535">
                  <c:v>3.580996202566732E-3</c:v>
                </c:pt>
                <c:pt idx="536">
                  <c:v>-2.374332677329046E-3</c:v>
                </c:pt>
                <c:pt idx="537">
                  <c:v>7.5483549075588329E-3</c:v>
                </c:pt>
                <c:pt idx="538">
                  <c:v>-2.5242398203841783E-2</c:v>
                </c:pt>
                <c:pt idx="539">
                  <c:v>-8.1127588214097626E-3</c:v>
                </c:pt>
                <c:pt idx="540">
                  <c:v>-2.3439088616015748E-3</c:v>
                </c:pt>
                <c:pt idx="541">
                  <c:v>-4.2223133852593072E-3</c:v>
                </c:pt>
                <c:pt idx="542">
                  <c:v>2.1742273470632257E-3</c:v>
                </c:pt>
                <c:pt idx="543">
                  <c:v>-1.7247110347312692E-3</c:v>
                </c:pt>
                <c:pt idx="544">
                  <c:v>2.3878648446378579E-3</c:v>
                </c:pt>
                <c:pt idx="545">
                  <c:v>6.4155001801701925E-4</c:v>
                </c:pt>
                <c:pt idx="546">
                  <c:v>2.042148737422735E-3</c:v>
                </c:pt>
                <c:pt idx="547">
                  <c:v>7.3945172824791425E-4</c:v>
                </c:pt>
                <c:pt idx="548">
                  <c:v>9.0319039831471574E-4</c:v>
                </c:pt>
                <c:pt idx="549">
                  <c:v>-7.2053108628766255E-3</c:v>
                </c:pt>
                <c:pt idx="550">
                  <c:v>1.671807522798459E-3</c:v>
                </c:pt>
                <c:pt idx="551">
                  <c:v>3.502708096571223E-3</c:v>
                </c:pt>
                <c:pt idx="552">
                  <c:v>5.7502563960417996E-3</c:v>
                </c:pt>
                <c:pt idx="553">
                  <c:v>2.9984643955983038E-2</c:v>
                </c:pt>
                <c:pt idx="554">
                  <c:v>-4.5641322726390782E-3</c:v>
                </c:pt>
                <c:pt idx="555">
                  <c:v>-3.4699725586939049E-3</c:v>
                </c:pt>
                <c:pt idx="556">
                  <c:v>9.9080300468442507E-3</c:v>
                </c:pt>
                <c:pt idx="557">
                  <c:v>-9.944452144025279E-3</c:v>
                </c:pt>
                <c:pt idx="558">
                  <c:v>-1.1484436067300497E-4</c:v>
                </c:pt>
                <c:pt idx="559">
                  <c:v>5.5141946392438393E-3</c:v>
                </c:pt>
                <c:pt idx="560">
                  <c:v>1.4962829503561828E-2</c:v>
                </c:pt>
                <c:pt idx="561">
                  <c:v>-2.5063225877983205E-3</c:v>
                </c:pt>
                <c:pt idx="562">
                  <c:v>3.1130748122072237E-3</c:v>
                </c:pt>
                <c:pt idx="563">
                  <c:v>4.6702497436039584E-3</c:v>
                </c:pt>
                <c:pt idx="564">
                  <c:v>4.4614851567480662E-3</c:v>
                </c:pt>
                <c:pt idx="565">
                  <c:v>-5.0111151148931454E-3</c:v>
                </c:pt>
                <c:pt idx="566">
                  <c:v>3.0519167336530198E-3</c:v>
                </c:pt>
                <c:pt idx="567">
                  <c:v>1.4179560384732656E-2</c:v>
                </c:pt>
                <c:pt idx="568">
                  <c:v>3.0041577736508026E-3</c:v>
                </c:pt>
                <c:pt idx="569">
                  <c:v>1.7517310197632841E-4</c:v>
                </c:pt>
                <c:pt idx="570">
                  <c:v>7.1056351692213885E-3</c:v>
                </c:pt>
                <c:pt idx="571">
                  <c:v>-7.9208914266707328E-3</c:v>
                </c:pt>
                <c:pt idx="572">
                  <c:v>-4.9367186850347872E-3</c:v>
                </c:pt>
                <c:pt idx="573">
                  <c:v>1.8096183163788563E-3</c:v>
                </c:pt>
                <c:pt idx="574">
                  <c:v>-1.7485821991850765E-3</c:v>
                </c:pt>
                <c:pt idx="575">
                  <c:v>-3.2395376555700309E-2</c:v>
                </c:pt>
                <c:pt idx="576">
                  <c:v>-5.4310280788313885E-3</c:v>
                </c:pt>
                <c:pt idx="577">
                  <c:v>6.2716412118524266E-4</c:v>
                </c:pt>
                <c:pt idx="578">
                  <c:v>-1.0628045569199213E-2</c:v>
                </c:pt>
                <c:pt idx="579">
                  <c:v>-7.2186157385591932E-3</c:v>
                </c:pt>
                <c:pt idx="580">
                  <c:v>-1.6517282479141836E-3</c:v>
                </c:pt>
                <c:pt idx="581">
                  <c:v>3.3099315353272169E-3</c:v>
                </c:pt>
                <c:pt idx="582">
                  <c:v>-7.925603570141642E-3</c:v>
                </c:pt>
                <c:pt idx="583">
                  <c:v>-1.4018515951991575E-2</c:v>
                </c:pt>
                <c:pt idx="584">
                  <c:v>6.3657732073065952E-4</c:v>
                </c:pt>
                <c:pt idx="585">
                  <c:v>1.8278958893477842E-3</c:v>
                </c:pt>
                <c:pt idx="586">
                  <c:v>2.2098012584194919E-3</c:v>
                </c:pt>
                <c:pt idx="587">
                  <c:v>7.7135571139507163E-3</c:v>
                </c:pt>
                <c:pt idx="588">
                  <c:v>-4.9737395016215321E-3</c:v>
                </c:pt>
                <c:pt idx="589">
                  <c:v>-2.2801507885910691E-2</c:v>
                </c:pt>
                <c:pt idx="590">
                  <c:v>2.9447681348227402E-3</c:v>
                </c:pt>
                <c:pt idx="591">
                  <c:v>-8.1599911300828793E-4</c:v>
                </c:pt>
                <c:pt idx="592">
                  <c:v>8.5591928375419249E-3</c:v>
                </c:pt>
                <c:pt idx="593">
                  <c:v>-4.254744019735566E-3</c:v>
                </c:pt>
                <c:pt idx="594">
                  <c:v>1.3761842725282036E-2</c:v>
                </c:pt>
                <c:pt idx="595">
                  <c:v>-5.9725586939047039E-3</c:v>
                </c:pt>
                <c:pt idx="596">
                  <c:v>3.2049117166061485E-3</c:v>
                </c:pt>
                <c:pt idx="597">
                  <c:v>7.3437924439393517E-4</c:v>
                </c:pt>
                <c:pt idx="598">
                  <c:v>1.1072594727943011E-2</c:v>
                </c:pt>
                <c:pt idx="599">
                  <c:v>1.4469495800648614E-2</c:v>
                </c:pt>
                <c:pt idx="600">
                  <c:v>-1.1690329018488234E-4</c:v>
                </c:pt>
                <c:pt idx="601">
                  <c:v>1.1404163317349005E-2</c:v>
                </c:pt>
                <c:pt idx="602">
                  <c:v>6.1506777171050813E-3</c:v>
                </c:pt>
                <c:pt idx="603">
                  <c:v>-3.0196468664245922E-3</c:v>
                </c:pt>
                <c:pt idx="604">
                  <c:v>1.923169886631372E-3</c:v>
                </c:pt>
                <c:pt idx="605">
                  <c:v>-5.9422346647448523E-3</c:v>
                </c:pt>
                <c:pt idx="606">
                  <c:v>-3.2530365606896362E-3</c:v>
                </c:pt>
                <c:pt idx="607">
                  <c:v>-7.625578623499738E-3</c:v>
                </c:pt>
                <c:pt idx="608">
                  <c:v>-4.0537738725503784E-5</c:v>
                </c:pt>
                <c:pt idx="609">
                  <c:v>4.0250686032652378E-3</c:v>
                </c:pt>
                <c:pt idx="610">
                  <c:v>-2.8682928181389806E-2</c:v>
                </c:pt>
                <c:pt idx="611">
                  <c:v>4.4259777697702139E-3</c:v>
                </c:pt>
                <c:pt idx="612">
                  <c:v>-6.2483022424259229E-3</c:v>
                </c:pt>
                <c:pt idx="613">
                  <c:v>3.9029353881974665E-3</c:v>
                </c:pt>
                <c:pt idx="614">
                  <c:v>1.2080217312969483E-2</c:v>
                </c:pt>
                <c:pt idx="615">
                  <c:v>3.4446766638024226E-3</c:v>
                </c:pt>
                <c:pt idx="616">
                  <c:v>-1.6630983729245782E-3</c:v>
                </c:pt>
                <c:pt idx="617">
                  <c:v>8.2813981206863096E-5</c:v>
                </c:pt>
                <c:pt idx="618">
                  <c:v>9.2282063364470448E-3</c:v>
                </c:pt>
                <c:pt idx="619">
                  <c:v>-2.2155057238683927E-3</c:v>
                </c:pt>
                <c:pt idx="620">
                  <c:v>-1.5911356265764893E-3</c:v>
                </c:pt>
                <c:pt idx="621">
                  <c:v>-2.716617235357707E-3</c:v>
                </c:pt>
                <c:pt idx="622">
                  <c:v>2.9894226238323589E-3</c:v>
                </c:pt>
                <c:pt idx="623">
                  <c:v>-3.2953682401530063E-3</c:v>
                </c:pt>
                <c:pt idx="624">
                  <c:v>7.821049422069463E-4</c:v>
                </c:pt>
                <c:pt idx="625">
                  <c:v>-5.2589738614629827E-3</c:v>
                </c:pt>
                <c:pt idx="626">
                  <c:v>1.1493694043296284E-2</c:v>
                </c:pt>
                <c:pt idx="627">
                  <c:v>1.0875239071984923E-3</c:v>
                </c:pt>
                <c:pt idx="628">
                  <c:v>-7.4940821021703581E-3</c:v>
                </c:pt>
                <c:pt idx="629">
                  <c:v>-1.1254206281010062E-2</c:v>
                </c:pt>
                <c:pt idx="630">
                  <c:v>-3.207994012805943E-3</c:v>
                </c:pt>
                <c:pt idx="631">
                  <c:v>1.0087368683648862E-3</c:v>
                </c:pt>
                <c:pt idx="632">
                  <c:v>5.8643457050198194E-3</c:v>
                </c:pt>
                <c:pt idx="633">
                  <c:v>-2.2661418632369656E-3</c:v>
                </c:pt>
                <c:pt idx="634">
                  <c:v>3.34538902902126E-3</c:v>
                </c:pt>
                <c:pt idx="635">
                  <c:v>4.6198298084652277E-3</c:v>
                </c:pt>
                <c:pt idx="636">
                  <c:v>-5.5611608504033041E-3</c:v>
                </c:pt>
                <c:pt idx="637">
                  <c:v>-2.2110984837985421E-2</c:v>
                </c:pt>
                <c:pt idx="638">
                  <c:v>1.7504836876680436E-2</c:v>
                </c:pt>
                <c:pt idx="639">
                  <c:v>2.099647975164232E-3</c:v>
                </c:pt>
                <c:pt idx="640">
                  <c:v>-4.0900850957673865E-3</c:v>
                </c:pt>
                <c:pt idx="641">
                  <c:v>7.4532250464284723E-4</c:v>
                </c:pt>
                <c:pt idx="642">
                  <c:v>1.4123291847991796E-2</c:v>
                </c:pt>
                <c:pt idx="643">
                  <c:v>1.4098068021176927E-2</c:v>
                </c:pt>
                <c:pt idx="644">
                  <c:v>-4.6310059040385841E-3</c:v>
                </c:pt>
                <c:pt idx="645">
                  <c:v>-8.7526679047592645E-3</c:v>
                </c:pt>
                <c:pt idx="646">
                  <c:v>-1.2906616403802978E-2</c:v>
                </c:pt>
                <c:pt idx="647">
                  <c:v>2.1991739889680407E-4</c:v>
                </c:pt>
                <c:pt idx="648">
                  <c:v>2.2033816559026529E-3</c:v>
                </c:pt>
                <c:pt idx="649">
                  <c:v>6.5319732793746711E-4</c:v>
                </c:pt>
                <c:pt idx="650">
                  <c:v>3.8834991823045156E-3</c:v>
                </c:pt>
                <c:pt idx="651">
                  <c:v>4.4104886769964239E-3</c:v>
                </c:pt>
                <c:pt idx="652">
                  <c:v>-1.8057044654489012E-3</c:v>
                </c:pt>
                <c:pt idx="653">
                  <c:v>7.2552595836682648E-3</c:v>
                </c:pt>
                <c:pt idx="654">
                  <c:v>-2.0456357235912079E-4</c:v>
                </c:pt>
                <c:pt idx="655">
                  <c:v>1.9941569420960724E-4</c:v>
                </c:pt>
                <c:pt idx="656">
                  <c:v>1.1579233306538792E-2</c:v>
                </c:pt>
                <c:pt idx="657">
                  <c:v>-5.8971089613881421E-4</c:v>
                </c:pt>
                <c:pt idx="658">
                  <c:v>1.5434875405382931E-2</c:v>
                </c:pt>
                <c:pt idx="659">
                  <c:v>1.4711090168251241E-2</c:v>
                </c:pt>
                <c:pt idx="660">
                  <c:v>-4.0939213349225276E-3</c:v>
                </c:pt>
                <c:pt idx="661">
                  <c:v>1.0258170025223829E-2</c:v>
                </c:pt>
                <c:pt idx="662">
                  <c:v>-4.7851927821049422E-3</c:v>
                </c:pt>
                <c:pt idx="663">
                  <c:v>4.6296975912631317E-3</c:v>
                </c:pt>
                <c:pt idx="664">
                  <c:v>-6.9863902209163736E-4</c:v>
                </c:pt>
                <c:pt idx="665">
                  <c:v>-2.2337389472517114E-3</c:v>
                </c:pt>
                <c:pt idx="666">
                  <c:v>1.5065886853119716E-3</c:v>
                </c:pt>
                <c:pt idx="667">
                  <c:v>-1.1714887601518974E-3</c:v>
                </c:pt>
                <c:pt idx="668">
                  <c:v>-8.9974776173185143E-4</c:v>
                </c:pt>
                <c:pt idx="669">
                  <c:v>6.5569199212794855E-3</c:v>
                </c:pt>
                <c:pt idx="670">
                  <c:v>3.0456800731768163E-4</c:v>
                </c:pt>
                <c:pt idx="671">
                  <c:v>-5.7427724034703554E-3</c:v>
                </c:pt>
                <c:pt idx="672">
                  <c:v>2.7226210605094661E-3</c:v>
                </c:pt>
                <c:pt idx="673">
                  <c:v>2.1942955345510993E-3</c:v>
                </c:pt>
                <c:pt idx="674">
                  <c:v>7.1194389777420528E-3</c:v>
                </c:pt>
                <c:pt idx="675">
                  <c:v>-4.9121933641932533E-3</c:v>
                </c:pt>
                <c:pt idx="676">
                  <c:v>6.8929234692463349E-3</c:v>
                </c:pt>
                <c:pt idx="677">
                  <c:v>-5.6149347229536824E-3</c:v>
                </c:pt>
                <c:pt idx="678">
                  <c:v>6.3580120298250967E-4</c:v>
                </c:pt>
                <c:pt idx="679">
                  <c:v>4.2532139590320704E-3</c:v>
                </c:pt>
                <c:pt idx="680">
                  <c:v>-1.7740721235135959E-3</c:v>
                </c:pt>
                <c:pt idx="681">
                  <c:v>-3.7398286997255875E-3</c:v>
                </c:pt>
                <c:pt idx="682">
                  <c:v>4.9163012445602467E-3</c:v>
                </c:pt>
                <c:pt idx="683">
                  <c:v>-1.7719100812151787E-3</c:v>
                </c:pt>
                <c:pt idx="684">
                  <c:v>2.9683177647808856E-3</c:v>
                </c:pt>
                <c:pt idx="685">
                  <c:v>8.2815089946503308E-3</c:v>
                </c:pt>
                <c:pt idx="686">
                  <c:v>-5.7753693488926464E-3</c:v>
                </c:pt>
                <c:pt idx="687">
                  <c:v>-5.3225822546220589E-3</c:v>
                </c:pt>
                <c:pt idx="688">
                  <c:v>-2.4461124816365001E-3</c:v>
                </c:pt>
                <c:pt idx="689">
                  <c:v>-9.0182110485905152E-3</c:v>
                </c:pt>
                <c:pt idx="690">
                  <c:v>-1.1314688028383735E-3</c:v>
                </c:pt>
                <c:pt idx="691">
                  <c:v>7.598192754386451E-3</c:v>
                </c:pt>
                <c:pt idx="692">
                  <c:v>6.1812789311749871E-3</c:v>
                </c:pt>
                <c:pt idx="693">
                  <c:v>1.1768550600105331E-2</c:v>
                </c:pt>
                <c:pt idx="694">
                  <c:v>-2.4474540566011586E-3</c:v>
                </c:pt>
                <c:pt idx="695">
                  <c:v>8.8194140311001479E-3</c:v>
                </c:pt>
                <c:pt idx="696">
                  <c:v>-1.2014857111178869E-2</c:v>
                </c:pt>
                <c:pt idx="697">
                  <c:v>8.1492363555728028E-3</c:v>
                </c:pt>
                <c:pt idx="698">
                  <c:v>-2.167247831028079E-3</c:v>
                </c:pt>
                <c:pt idx="699">
                  <c:v>-8.0286054827175216E-3</c:v>
                </c:pt>
                <c:pt idx="700">
                  <c:v>1.2941929761343793E-2</c:v>
                </c:pt>
                <c:pt idx="701">
                  <c:v>2.4021675859966186E-3</c:v>
                </c:pt>
                <c:pt idx="702">
                  <c:v>1.5370069573412426E-3</c:v>
                </c:pt>
                <c:pt idx="703">
                  <c:v>-5.3754802228566682E-3</c:v>
                </c:pt>
                <c:pt idx="704">
                  <c:v>1.1767220112537075E-2</c:v>
                </c:pt>
                <c:pt idx="705">
                  <c:v>1.7724921695262911E-2</c:v>
                </c:pt>
                <c:pt idx="706">
                  <c:v>2.5161959142944259E-3</c:v>
                </c:pt>
                <c:pt idx="707">
                  <c:v>1.1764171078526486E-2</c:v>
                </c:pt>
                <c:pt idx="708">
                  <c:v>1.5320896970368933E-2</c:v>
                </c:pt>
                <c:pt idx="709">
                  <c:v>5.1857416082268489E-3</c:v>
                </c:pt>
                <c:pt idx="710">
                  <c:v>-1.4478088532860272E-3</c:v>
                </c:pt>
                <c:pt idx="711">
                  <c:v>8.8933669651024214E-3</c:v>
                </c:pt>
                <c:pt idx="712">
                  <c:v>-5.5975829475843342E-3</c:v>
                </c:pt>
                <c:pt idx="713">
                  <c:v>-8.1741829974776182E-3</c:v>
                </c:pt>
                <c:pt idx="714">
                  <c:v>4.9749092219419574E-3</c:v>
                </c:pt>
                <c:pt idx="715">
                  <c:v>-7.1201042215261806E-3</c:v>
                </c:pt>
                <c:pt idx="716">
                  <c:v>5.6077279152922915E-3</c:v>
                </c:pt>
                <c:pt idx="717">
                  <c:v>-1.2439282645452781E-3</c:v>
                </c:pt>
                <c:pt idx="718">
                  <c:v>4.2966765529284584E-3</c:v>
                </c:pt>
                <c:pt idx="719">
                  <c:v>1.8213155195831141E-2</c:v>
                </c:pt>
                <c:pt idx="720">
                  <c:v>1.0907836017407212E-2</c:v>
                </c:pt>
                <c:pt idx="721">
                  <c:v>3.7584777004739866E-3</c:v>
                </c:pt>
                <c:pt idx="722">
                  <c:v>1.5527898661196885E-2</c:v>
                </c:pt>
                <c:pt idx="723">
                  <c:v>4.7305430052387949E-3</c:v>
                </c:pt>
                <c:pt idx="724">
                  <c:v>1.0483244172187265E-2</c:v>
                </c:pt>
                <c:pt idx="725">
                  <c:v>3.8725060287717944E-3</c:v>
                </c:pt>
                <c:pt idx="726">
                  <c:v>1.1490367824375642E-2</c:v>
                </c:pt>
                <c:pt idx="727">
                  <c:v>6.9853369182581709E-3</c:v>
                </c:pt>
                <c:pt idx="728">
                  <c:v>2.9181195775701972E-3</c:v>
                </c:pt>
                <c:pt idx="729">
                  <c:v>1.2769742495218561E-2</c:v>
                </c:pt>
                <c:pt idx="730">
                  <c:v>7.7607894226238332E-3</c:v>
                </c:pt>
                <c:pt idx="731">
                  <c:v>5.0507581007289961E-3</c:v>
                </c:pt>
                <c:pt idx="732">
                  <c:v>9.7524184383402171E-3</c:v>
                </c:pt>
                <c:pt idx="733">
                  <c:v>1.1118053053191785E-2</c:v>
                </c:pt>
                <c:pt idx="734">
                  <c:v>1.3869833966238879E-2</c:v>
                </c:pt>
                <c:pt idx="735">
                  <c:v>1.8260997311306374E-2</c:v>
                </c:pt>
                <c:pt idx="736">
                  <c:v>1.109549020151343E-2</c:v>
                </c:pt>
                <c:pt idx="737">
                  <c:v>2.4344707154142529E-2</c:v>
                </c:pt>
                <c:pt idx="738">
                  <c:v>6.2181445242121026E-3</c:v>
                </c:pt>
                <c:pt idx="739">
                  <c:v>7.7541924217645591E-3</c:v>
                </c:pt>
                <c:pt idx="740">
                  <c:v>2.2835989688721345E-2</c:v>
                </c:pt>
                <c:pt idx="741">
                  <c:v>-1.7130415500180171E-2</c:v>
                </c:pt>
                <c:pt idx="742">
                  <c:v>1.0640241705241566E-2</c:v>
                </c:pt>
                <c:pt idx="743">
                  <c:v>3.0396540732322533E-3</c:v>
                </c:pt>
                <c:pt idx="744">
                  <c:v>6.809546248302243E-3</c:v>
                </c:pt>
                <c:pt idx="745">
                  <c:v>5.8203287413033237E-4</c:v>
                </c:pt>
                <c:pt idx="746">
                  <c:v>-4.6211602960334841E-5</c:v>
                </c:pt>
                <c:pt idx="747">
                  <c:v>3.9039776034592677E-3</c:v>
                </c:pt>
                <c:pt idx="748">
                  <c:v>-1.5172769354436344E-3</c:v>
                </c:pt>
                <c:pt idx="749">
                  <c:v>3.8638190536907169E-3</c:v>
                </c:pt>
                <c:pt idx="750">
                  <c:v>9.701638162818417E-3</c:v>
                </c:pt>
                <c:pt idx="751">
                  <c:v>1.1276990880616459E-3</c:v>
                </c:pt>
                <c:pt idx="752">
                  <c:v>2.5869335033400784E-3</c:v>
                </c:pt>
                <c:pt idx="753">
                  <c:v>-2.588862710314051E-3</c:v>
                </c:pt>
                <c:pt idx="754">
                  <c:v>8.7769493028799512E-3</c:v>
                </c:pt>
                <c:pt idx="755">
                  <c:v>3.4616292929012947E-3</c:v>
                </c:pt>
                <c:pt idx="756">
                  <c:v>8.0259445075810069E-3</c:v>
                </c:pt>
                <c:pt idx="757">
                  <c:v>-1.9079136291820275E-3</c:v>
                </c:pt>
                <c:pt idx="758">
                  <c:v>9.0822961997948839E-3</c:v>
                </c:pt>
                <c:pt idx="759">
                  <c:v>-2.5994345427834908E-3</c:v>
                </c:pt>
                <c:pt idx="760">
                  <c:v>2.8900019402943703E-3</c:v>
                </c:pt>
                <c:pt idx="761">
                  <c:v>1.5860742301189126E-2</c:v>
                </c:pt>
                <c:pt idx="762">
                  <c:v>7.5475787898106822E-3</c:v>
                </c:pt>
                <c:pt idx="763">
                  <c:v>1.2318152839759405E-2</c:v>
                </c:pt>
                <c:pt idx="764">
                  <c:v>-9.1671147822712537E-5</c:v>
                </c:pt>
                <c:pt idx="765">
                  <c:v>1.6459849765778753E-3</c:v>
                </c:pt>
                <c:pt idx="766">
                  <c:v>9.4150289658231012E-4</c:v>
                </c:pt>
                <c:pt idx="767">
                  <c:v>-2.7505834742356625E-3</c:v>
                </c:pt>
                <c:pt idx="768">
                  <c:v>2.1528064972142916E-3</c:v>
                </c:pt>
                <c:pt idx="769">
                  <c:v>-1.1037170496438174E-2</c:v>
                </c:pt>
                <c:pt idx="770">
                  <c:v>1.184932228289492E-2</c:v>
                </c:pt>
                <c:pt idx="771">
                  <c:v>9.2154558305845829E-3</c:v>
                </c:pt>
                <c:pt idx="772">
                  <c:v>3.7877096210882279E-3</c:v>
                </c:pt>
                <c:pt idx="773">
                  <c:v>2.0317487595975276E-3</c:v>
                </c:pt>
                <c:pt idx="774">
                  <c:v>7.0948249577293026E-3</c:v>
                </c:pt>
                <c:pt idx="775">
                  <c:v>2.1294176345039776E-2</c:v>
                </c:pt>
                <c:pt idx="776">
                  <c:v>8.3512487180197915E-3</c:v>
                </c:pt>
                <c:pt idx="777">
                  <c:v>1.4155112675665938E-3</c:v>
                </c:pt>
                <c:pt idx="778">
                  <c:v>1.0348754053829311E-2</c:v>
                </c:pt>
                <c:pt idx="779">
                  <c:v>3.1949718657316301E-3</c:v>
                </c:pt>
                <c:pt idx="780">
                  <c:v>9.0230340660254447E-3</c:v>
                </c:pt>
                <c:pt idx="781">
                  <c:v>1.6306012140699062E-2</c:v>
                </c:pt>
                <c:pt idx="782">
                  <c:v>1.3230312941763451E-2</c:v>
                </c:pt>
                <c:pt idx="783">
                  <c:v>2.1843834021675862E-2</c:v>
                </c:pt>
                <c:pt idx="784">
                  <c:v>1.2979183413254982E-2</c:v>
                </c:pt>
                <c:pt idx="785">
                  <c:v>2.0424480971255925E-2</c:v>
                </c:pt>
                <c:pt idx="786">
                  <c:v>1.6021010616182055E-2</c:v>
                </c:pt>
                <c:pt idx="787">
                  <c:v>1.3658785375724146E-2</c:v>
                </c:pt>
                <c:pt idx="788">
                  <c:v>2.0442387116445384E-2</c:v>
                </c:pt>
                <c:pt idx="789">
                  <c:v>2.2419491642874961E-2</c:v>
                </c:pt>
                <c:pt idx="790">
                  <c:v>3.5404828561133139E-2</c:v>
                </c:pt>
                <c:pt idx="791">
                  <c:v>2.1966183440973473E-2</c:v>
                </c:pt>
                <c:pt idx="792">
                  <c:v>4.3970008592732215E-2</c:v>
                </c:pt>
                <c:pt idx="793">
                  <c:v>4.0157829087784466E-2</c:v>
                </c:pt>
                <c:pt idx="794">
                  <c:v>3.1827701859910747E-2</c:v>
                </c:pt>
                <c:pt idx="795">
                  <c:v>4.3011004240929129E-2</c:v>
                </c:pt>
                <c:pt idx="796">
                  <c:v>5.0217811902320046E-2</c:v>
                </c:pt>
                <c:pt idx="797">
                  <c:v>3.9744768134822743E-2</c:v>
                </c:pt>
                <c:pt idx="798">
                  <c:v>4.144319095268454E-2</c:v>
                </c:pt>
                <c:pt idx="799">
                  <c:v>4.0539623582892148E-2</c:v>
                </c:pt>
                <c:pt idx="800">
                  <c:v>2.3667766166809882E-2</c:v>
                </c:pt>
                <c:pt idx="801">
                  <c:v>1.4092191701083792E-2</c:v>
                </c:pt>
                <c:pt idx="802">
                  <c:v>2.4186212822573938E-2</c:v>
                </c:pt>
                <c:pt idx="803">
                  <c:v>1.6494885938409514E-2</c:v>
                </c:pt>
                <c:pt idx="804">
                  <c:v>6.4471546968983013E-3</c:v>
                </c:pt>
                <c:pt idx="805">
                  <c:v>1.2889874435235745E-3</c:v>
                </c:pt>
                <c:pt idx="806">
                  <c:v>1.1709233029353882E-2</c:v>
                </c:pt>
                <c:pt idx="807">
                  <c:v>1.1030185436704826E-2</c:v>
                </c:pt>
                <c:pt idx="808">
                  <c:v>5.269129916567342E-4</c:v>
                </c:pt>
                <c:pt idx="809">
                  <c:v>4.785087451839122E-3</c:v>
                </c:pt>
                <c:pt idx="810">
                  <c:v>3.2333508883776369E-3</c:v>
                </c:pt>
                <c:pt idx="811">
                  <c:v>9.1472683427114235E-3</c:v>
                </c:pt>
                <c:pt idx="812">
                  <c:v>2.3639715053912467E-2</c:v>
                </c:pt>
                <c:pt idx="813">
                  <c:v>2.4220417440474543E-2</c:v>
                </c:pt>
                <c:pt idx="814">
                  <c:v>7.9869168722454757E-3</c:v>
                </c:pt>
                <c:pt idx="815">
                  <c:v>1.413388031155584E-2</c:v>
                </c:pt>
                <c:pt idx="816">
                  <c:v>7.9949552346370266E-3</c:v>
                </c:pt>
                <c:pt idx="817">
                  <c:v>-2.3178534800565461E-3</c:v>
                </c:pt>
                <c:pt idx="818">
                  <c:v>8.2379909637719326E-3</c:v>
                </c:pt>
                <c:pt idx="819">
                  <c:v>-5.0288882113257757E-4</c:v>
                </c:pt>
                <c:pt idx="820">
                  <c:v>-6.0113091443301835E-3</c:v>
                </c:pt>
                <c:pt idx="821">
                  <c:v>1.4503035174765085E-2</c:v>
                </c:pt>
                <c:pt idx="822">
                  <c:v>-1.1072095795104916E-2</c:v>
                </c:pt>
                <c:pt idx="823">
                  <c:v>1.0922083321783963E-2</c:v>
                </c:pt>
                <c:pt idx="824">
                  <c:v>1.3841283920503369E-2</c:v>
                </c:pt>
                <c:pt idx="825">
                  <c:v>-2.6538459406269927E-3</c:v>
                </c:pt>
                <c:pt idx="826">
                  <c:v>3.8251794772292602E-3</c:v>
                </c:pt>
                <c:pt idx="827">
                  <c:v>3.1148654267261692E-3</c:v>
                </c:pt>
                <c:pt idx="828">
                  <c:v>6.339884136707598E-3</c:v>
                </c:pt>
                <c:pt idx="829">
                  <c:v>3.0815866064251465E-3</c:v>
                </c:pt>
                <c:pt idx="830">
                  <c:v>-1.1525625744934446E-3</c:v>
                </c:pt>
                <c:pt idx="831">
                  <c:v>-3.567957424397816E-3</c:v>
                </c:pt>
                <c:pt idx="832">
                  <c:v>-3.8452310336225298E-3</c:v>
                </c:pt>
                <c:pt idx="833">
                  <c:v>9.7855143166006055E-3</c:v>
                </c:pt>
                <c:pt idx="834">
                  <c:v>2.9033289907697424E-3</c:v>
                </c:pt>
                <c:pt idx="835">
                  <c:v>1.8847742328907614E-2</c:v>
                </c:pt>
                <c:pt idx="836">
                  <c:v>3.7698700002771852E-3</c:v>
                </c:pt>
                <c:pt idx="837">
                  <c:v>1.5527288854394767E-3</c:v>
                </c:pt>
                <c:pt idx="838">
                  <c:v>-3.6132217202095519E-3</c:v>
                </c:pt>
                <c:pt idx="839">
                  <c:v>-7.8417274163594536E-3</c:v>
                </c:pt>
                <c:pt idx="840">
                  <c:v>-1.6333398009812346E-3</c:v>
                </c:pt>
                <c:pt idx="841">
                  <c:v>-6.8740748953626963E-3</c:v>
                </c:pt>
                <c:pt idx="842">
                  <c:v>-2.219863070654434E-3</c:v>
                </c:pt>
                <c:pt idx="843">
                  <c:v>5.6428749618870752E-3</c:v>
                </c:pt>
                <c:pt idx="844">
                  <c:v>9.2542617179920735E-3</c:v>
                </c:pt>
                <c:pt idx="845">
                  <c:v>1.5016547939130195E-2</c:v>
                </c:pt>
                <c:pt idx="846">
                  <c:v>7.1941680294924744E-3</c:v>
                </c:pt>
                <c:pt idx="847">
                  <c:v>-1.1110236438728275E-3</c:v>
                </c:pt>
                <c:pt idx="848">
                  <c:v>-4.8673781079358039E-3</c:v>
                </c:pt>
                <c:pt idx="849">
                  <c:v>3.6316489730299083E-3</c:v>
                </c:pt>
                <c:pt idx="850">
                  <c:v>-2.1080078720514456E-2</c:v>
                </c:pt>
                <c:pt idx="851">
                  <c:v>-1.7910691021980765E-4</c:v>
                </c:pt>
                <c:pt idx="852">
                  <c:v>-5.6757490922194195E-3</c:v>
                </c:pt>
                <c:pt idx="853">
                  <c:v>-8.1851040829337262E-3</c:v>
                </c:pt>
                <c:pt idx="854">
                  <c:v>1.5088782326690136E-3</c:v>
                </c:pt>
                <c:pt idx="855">
                  <c:v>2.5835684785320287E-3</c:v>
                </c:pt>
                <c:pt idx="856">
                  <c:v>-5.2524766471713285E-3</c:v>
                </c:pt>
                <c:pt idx="857">
                  <c:v>1.1153532721678633E-2</c:v>
                </c:pt>
                <c:pt idx="858">
                  <c:v>6.4285278709427058E-3</c:v>
                </c:pt>
                <c:pt idx="859">
                  <c:v>3.7459877484269754E-3</c:v>
                </c:pt>
                <c:pt idx="860">
                  <c:v>7.0268037808021737E-3</c:v>
                </c:pt>
                <c:pt idx="861">
                  <c:v>7.5767940793303214E-3</c:v>
                </c:pt>
                <c:pt idx="862">
                  <c:v>1.6616403802976965E-2</c:v>
                </c:pt>
                <c:pt idx="863">
                  <c:v>-7.2441167502841153E-3</c:v>
                </c:pt>
                <c:pt idx="864">
                  <c:v>2.0724006985059735E-2</c:v>
                </c:pt>
                <c:pt idx="865">
                  <c:v>1.0960445713335366E-2</c:v>
                </c:pt>
                <c:pt idx="866">
                  <c:v>1.2201180807716828E-2</c:v>
                </c:pt>
                <c:pt idx="867">
                  <c:v>3.8546885827535553E-3</c:v>
                </c:pt>
                <c:pt idx="868">
                  <c:v>1.7935914848795635E-2</c:v>
                </c:pt>
                <c:pt idx="869">
                  <c:v>2.558061923108906E-2</c:v>
                </c:pt>
                <c:pt idx="870">
                  <c:v>2.2433240014413616E-2</c:v>
                </c:pt>
                <c:pt idx="871">
                  <c:v>7.8444438284779767E-3</c:v>
                </c:pt>
                <c:pt idx="872">
                  <c:v>8.4027496743077322E-3</c:v>
                </c:pt>
                <c:pt idx="873">
                  <c:v>-4.8091082961443576E-3</c:v>
                </c:pt>
                <c:pt idx="874">
                  <c:v>6.6291543088394271E-3</c:v>
                </c:pt>
                <c:pt idx="875">
                  <c:v>9.4583806857554669E-3</c:v>
                </c:pt>
                <c:pt idx="876">
                  <c:v>4.7408265654017798E-4</c:v>
                </c:pt>
                <c:pt idx="877">
                  <c:v>8.8237935526789928E-3</c:v>
                </c:pt>
                <c:pt idx="878">
                  <c:v>1.3931479890234777E-3</c:v>
                </c:pt>
                <c:pt idx="879">
                  <c:v>5.407062671508164E-3</c:v>
                </c:pt>
                <c:pt idx="880">
                  <c:v>9.8218809767996237E-3</c:v>
                </c:pt>
                <c:pt idx="881">
                  <c:v>4.6754940821021702E-3</c:v>
                </c:pt>
                <c:pt idx="882">
                  <c:v>4.2508856057876215E-2</c:v>
                </c:pt>
                <c:pt idx="883">
                  <c:v>6.6588130942151508E-3</c:v>
                </c:pt>
                <c:pt idx="884">
                  <c:v>5.6177065720542175E-3</c:v>
                </c:pt>
                <c:pt idx="885">
                  <c:v>6.1405881863791341E-3</c:v>
                </c:pt>
                <c:pt idx="886">
                  <c:v>1.7126867533331487E-2</c:v>
                </c:pt>
                <c:pt idx="887">
                  <c:v>3.9751143387753967E-3</c:v>
                </c:pt>
                <c:pt idx="888">
                  <c:v>-1.6583197050752557E-3</c:v>
                </c:pt>
                <c:pt idx="889">
                  <c:v>1.0890040746181778E-2</c:v>
                </c:pt>
                <c:pt idx="890">
                  <c:v>4.5732405687834354E-3</c:v>
                </c:pt>
                <c:pt idx="891">
                  <c:v>5.3164564681098762E-3</c:v>
                </c:pt>
                <c:pt idx="892">
                  <c:v>-1.5821437480943537E-3</c:v>
                </c:pt>
                <c:pt idx="893">
                  <c:v>6.0994539457271948E-3</c:v>
                </c:pt>
                <c:pt idx="894">
                  <c:v>9.529229148765141E-3</c:v>
                </c:pt>
                <c:pt idx="895">
                  <c:v>4.504936663248053E-3</c:v>
                </c:pt>
                <c:pt idx="896">
                  <c:v>2.18818637913352E-2</c:v>
                </c:pt>
                <c:pt idx="897">
                  <c:v>2.7748149790725391E-2</c:v>
                </c:pt>
                <c:pt idx="898">
                  <c:v>1.6057765335255152E-2</c:v>
                </c:pt>
                <c:pt idx="899">
                  <c:v>1.4910607866507749E-2</c:v>
                </c:pt>
                <c:pt idx="900">
                  <c:v>2.792089142667073E-2</c:v>
                </c:pt>
                <c:pt idx="901">
                  <c:v>1.2820744518668404E-2</c:v>
                </c:pt>
                <c:pt idx="902">
                  <c:v>-1.2731546414613189E-2</c:v>
                </c:pt>
                <c:pt idx="903">
                  <c:v>9.6096127726806556E-3</c:v>
                </c:pt>
                <c:pt idx="904">
                  <c:v>2.394910885051418E-2</c:v>
                </c:pt>
                <c:pt idx="905">
                  <c:v>2.2121517864567453E-2</c:v>
                </c:pt>
                <c:pt idx="906">
                  <c:v>1.7517753693488926E-2</c:v>
                </c:pt>
                <c:pt idx="907">
                  <c:v>7.1862405410649446E-3</c:v>
                </c:pt>
                <c:pt idx="908">
                  <c:v>2.7857804141142556E-2</c:v>
                </c:pt>
                <c:pt idx="909">
                  <c:v>7.8746569836738098E-3</c:v>
                </c:pt>
                <c:pt idx="910">
                  <c:v>1.1145106300413005E-2</c:v>
                </c:pt>
                <c:pt idx="911">
                  <c:v>2.8885217728746849E-2</c:v>
                </c:pt>
                <c:pt idx="912">
                  <c:v>3.0159935693100867E-2</c:v>
                </c:pt>
                <c:pt idx="913">
                  <c:v>1.9312858607977382E-2</c:v>
                </c:pt>
                <c:pt idx="914">
                  <c:v>1.6003880588740749E-2</c:v>
                </c:pt>
                <c:pt idx="915">
                  <c:v>1.9336530199295952E-2</c:v>
                </c:pt>
                <c:pt idx="916">
                  <c:v>2.5287080411342408E-2</c:v>
                </c:pt>
                <c:pt idx="917">
                  <c:v>1.5943398841367078E-2</c:v>
                </c:pt>
                <c:pt idx="918">
                  <c:v>2.944995426448984E-2</c:v>
                </c:pt>
                <c:pt idx="919">
                  <c:v>1.020289935415916E-2</c:v>
                </c:pt>
                <c:pt idx="920">
                  <c:v>1.5666380242259612E-2</c:v>
                </c:pt>
                <c:pt idx="921">
                  <c:v>1.0293039886908557E-2</c:v>
                </c:pt>
                <c:pt idx="922">
                  <c:v>2.7336197577403888E-2</c:v>
                </c:pt>
                <c:pt idx="923">
                  <c:v>1.8316600604263104E-2</c:v>
                </c:pt>
                <c:pt idx="924">
                  <c:v>5.2547994567175765E-2</c:v>
                </c:pt>
                <c:pt idx="925">
                  <c:v>1.1028799512154559E-2</c:v>
                </c:pt>
                <c:pt idx="926">
                  <c:v>1.8170246971754858E-2</c:v>
                </c:pt>
                <c:pt idx="927">
                  <c:v>1.063092829226377E-2</c:v>
                </c:pt>
                <c:pt idx="928">
                  <c:v>1.6999805970562963E-2</c:v>
                </c:pt>
                <c:pt idx="929">
                  <c:v>1.8433406325359648E-2</c:v>
                </c:pt>
                <c:pt idx="930">
                  <c:v>1.5567037170496439E-2</c:v>
                </c:pt>
                <c:pt idx="931">
                  <c:v>2.3407655847215679E-3</c:v>
                </c:pt>
                <c:pt idx="932">
                  <c:v>6.0292707265016494E-3</c:v>
                </c:pt>
                <c:pt idx="933">
                  <c:v>8.8542838927848765E-3</c:v>
                </c:pt>
                <c:pt idx="934">
                  <c:v>9.0319594201291702E-3</c:v>
                </c:pt>
                <c:pt idx="935">
                  <c:v>7.8804224298029222E-3</c:v>
                </c:pt>
                <c:pt idx="936">
                  <c:v>1.2382182553981762E-2</c:v>
                </c:pt>
                <c:pt idx="937">
                  <c:v>5.4997810239210583E-3</c:v>
                </c:pt>
                <c:pt idx="938">
                  <c:v>6.9567314355406485E-3</c:v>
                </c:pt>
                <c:pt idx="939">
                  <c:v>8.2749674307730694E-3</c:v>
                </c:pt>
                <c:pt idx="940">
                  <c:v>6.6659090279125206E-3</c:v>
                </c:pt>
                <c:pt idx="941">
                  <c:v>1.0640352579205588E-2</c:v>
                </c:pt>
                <c:pt idx="942">
                  <c:v>7.0243645535937021E-3</c:v>
                </c:pt>
                <c:pt idx="943">
                  <c:v>4.1664051889015166E-3</c:v>
                </c:pt>
                <c:pt idx="944">
                  <c:v>1.7718657316295704E-2</c:v>
                </c:pt>
                <c:pt idx="945">
                  <c:v>5.862183662721402E-3</c:v>
                </c:pt>
                <c:pt idx="946">
                  <c:v>1.605610222579483E-2</c:v>
                </c:pt>
                <c:pt idx="947">
                  <c:v>1.9311805305319181E-2</c:v>
                </c:pt>
                <c:pt idx="948">
                  <c:v>9.351830806330905E-3</c:v>
                </c:pt>
                <c:pt idx="949">
                  <c:v>9.2773235025085232E-3</c:v>
                </c:pt>
                <c:pt idx="950">
                  <c:v>1.9342351082407075E-2</c:v>
                </c:pt>
                <c:pt idx="951">
                  <c:v>1.628056656595615E-2</c:v>
                </c:pt>
                <c:pt idx="952">
                  <c:v>1.7192560357014167E-2</c:v>
                </c:pt>
                <c:pt idx="953">
                  <c:v>1.6220750062366607E-2</c:v>
                </c:pt>
                <c:pt idx="954">
                  <c:v>1.776367214568839E-2</c:v>
                </c:pt>
                <c:pt idx="955">
                  <c:v>1.2855891565263188E-2</c:v>
                </c:pt>
                <c:pt idx="956">
                  <c:v>2.5145328048341048E-2</c:v>
                </c:pt>
                <c:pt idx="957">
                  <c:v>1.8348754053829311E-2</c:v>
                </c:pt>
                <c:pt idx="958">
                  <c:v>1.599767164675555E-2</c:v>
                </c:pt>
                <c:pt idx="959">
                  <c:v>3.0221914238988835E-3</c:v>
                </c:pt>
                <c:pt idx="960">
                  <c:v>2.3339800981234584E-3</c:v>
                </c:pt>
                <c:pt idx="961">
                  <c:v>1.6593896388280623E-2</c:v>
                </c:pt>
                <c:pt idx="962">
                  <c:v>1.5699365246555977E-2</c:v>
                </c:pt>
                <c:pt idx="963">
                  <c:v>2.2186490007483992E-3</c:v>
                </c:pt>
                <c:pt idx="964">
                  <c:v>1.635352163428223E-2</c:v>
                </c:pt>
                <c:pt idx="965">
                  <c:v>8.7411370125010414E-3</c:v>
                </c:pt>
                <c:pt idx="966">
                  <c:v>-2.6143526346425702E-3</c:v>
                </c:pt>
                <c:pt idx="967">
                  <c:v>5.1559830362835051E-3</c:v>
                </c:pt>
                <c:pt idx="968">
                  <c:v>1.7504836876680436E-2</c:v>
                </c:pt>
                <c:pt idx="969">
                  <c:v>8.5442802893810465E-3</c:v>
                </c:pt>
                <c:pt idx="970">
                  <c:v>1.1473903040718464E-2</c:v>
                </c:pt>
                <c:pt idx="971">
                  <c:v>4.781428611026416E-3</c:v>
                </c:pt>
                <c:pt idx="972">
                  <c:v>2.1040940211214904E-2</c:v>
                </c:pt>
                <c:pt idx="973">
                  <c:v>1.1949663220334286E-3</c:v>
                </c:pt>
                <c:pt idx="974">
                  <c:v>1.3327771156138259E-2</c:v>
                </c:pt>
                <c:pt idx="975">
                  <c:v>1.6642680932450037E-2</c:v>
                </c:pt>
                <c:pt idx="976">
                  <c:v>2.0153338692241597E-2</c:v>
                </c:pt>
                <c:pt idx="977">
                  <c:v>1.2462399866951244E-2</c:v>
                </c:pt>
                <c:pt idx="978">
                  <c:v>2.1011891232641296E-2</c:v>
                </c:pt>
                <c:pt idx="979">
                  <c:v>8.2906006597000849E-3</c:v>
                </c:pt>
                <c:pt idx="980">
                  <c:v>-3.9915957535271784E-4</c:v>
                </c:pt>
                <c:pt idx="981">
                  <c:v>2.0943759181750146E-3</c:v>
                </c:pt>
                <c:pt idx="982">
                  <c:v>3.6023394406408519E-3</c:v>
                </c:pt>
                <c:pt idx="983">
                  <c:v>-2.9295562269590044E-3</c:v>
                </c:pt>
                <c:pt idx="984">
                  <c:v>5.8680599828145356E-3</c:v>
                </c:pt>
                <c:pt idx="985">
                  <c:v>2.6127893117498685E-3</c:v>
                </c:pt>
                <c:pt idx="986">
                  <c:v>2.7779028189705355E-3</c:v>
                </c:pt>
                <c:pt idx="987">
                  <c:v>-2.2073952934002273E-3</c:v>
                </c:pt>
                <c:pt idx="988">
                  <c:v>6.0885328602710868E-3</c:v>
                </c:pt>
                <c:pt idx="989">
                  <c:v>1.0786817085677856E-2</c:v>
                </c:pt>
                <c:pt idx="990">
                  <c:v>3.9099149042326135E-2</c:v>
                </c:pt>
                <c:pt idx="991">
                  <c:v>2.1440086481691936E-5</c:v>
                </c:pt>
                <c:pt idx="992">
                  <c:v>1.2976356127172437E-2</c:v>
                </c:pt>
                <c:pt idx="993">
                  <c:v>-6.7290517504227073E-3</c:v>
                </c:pt>
                <c:pt idx="994">
                  <c:v>5.4420988441389257E-3</c:v>
                </c:pt>
                <c:pt idx="995">
                  <c:v>1.1205532610804668E-2</c:v>
                </c:pt>
                <c:pt idx="996">
                  <c:v>1.2178229897164399E-2</c:v>
                </c:pt>
                <c:pt idx="997">
                  <c:v>2.0164703273553787E-3</c:v>
                </c:pt>
                <c:pt idx="998">
                  <c:v>-1.0060370873409653E-2</c:v>
                </c:pt>
                <c:pt idx="999">
                  <c:v>1.2450813537711007E-2</c:v>
                </c:pt>
                <c:pt idx="1000">
                  <c:v>-3.1374948027829367E-3</c:v>
                </c:pt>
                <c:pt idx="1001">
                  <c:v>8.4643955983036284E-3</c:v>
                </c:pt>
                <c:pt idx="1002">
                  <c:v>-3.9988857166615852E-4</c:v>
                </c:pt>
                <c:pt idx="1003">
                  <c:v>-6.823959863625024E-3</c:v>
                </c:pt>
                <c:pt idx="1004">
                  <c:v>1.4283282978074675E-3</c:v>
                </c:pt>
                <c:pt idx="1005">
                  <c:v>7.7666657427169668E-3</c:v>
                </c:pt>
                <c:pt idx="1006">
                  <c:v>4.5027635335532336E-3</c:v>
                </c:pt>
                <c:pt idx="1007">
                  <c:v>1.4133436815699754E-3</c:v>
                </c:pt>
                <c:pt idx="1008">
                  <c:v>3.8356182609418745E-4</c:v>
                </c:pt>
                <c:pt idx="1009">
                  <c:v>7.2728331069656571E-4</c:v>
                </c:pt>
                <c:pt idx="1010">
                  <c:v>-6.1652022063918841E-4</c:v>
                </c:pt>
                <c:pt idx="1011">
                  <c:v>1.8228012307010006E-2</c:v>
                </c:pt>
                <c:pt idx="1012">
                  <c:v>1.7067439088616018E-3</c:v>
                </c:pt>
                <c:pt idx="1013">
                  <c:v>2.6235773484491506E-2</c:v>
                </c:pt>
                <c:pt idx="1014">
                  <c:v>6.7085400670787484E-4</c:v>
                </c:pt>
                <c:pt idx="1015">
                  <c:v>6.0480084264212656E-5</c:v>
                </c:pt>
                <c:pt idx="1016">
                  <c:v>2.3883970396651608E-2</c:v>
                </c:pt>
                <c:pt idx="1017">
                  <c:v>1.3322615516811265E-2</c:v>
                </c:pt>
                <c:pt idx="1018">
                  <c:v>-2.6366771072982788E-3</c:v>
                </c:pt>
                <c:pt idx="1019">
                  <c:v>5.44238157274718E-3</c:v>
                </c:pt>
                <c:pt idx="1020">
                  <c:v>7.3535493527732343E-3</c:v>
                </c:pt>
                <c:pt idx="1021">
                  <c:v>1.7100091471020318E-2</c:v>
                </c:pt>
                <c:pt idx="1022">
                  <c:v>1.0039692879119662E-2</c:v>
                </c:pt>
                <c:pt idx="1023">
                  <c:v>4.562009036228068E-3</c:v>
                </c:pt>
                <c:pt idx="1024">
                  <c:v>1.632086925187793E-2</c:v>
                </c:pt>
                <c:pt idx="1025">
                  <c:v>2.2194084874019457E-2</c:v>
                </c:pt>
                <c:pt idx="1026">
                  <c:v>2.151071319677357E-2</c:v>
                </c:pt>
                <c:pt idx="1027">
                  <c:v>1.2837597361199656E-2</c:v>
                </c:pt>
                <c:pt idx="1028">
                  <c:v>2.3148266208387617E-2</c:v>
                </c:pt>
                <c:pt idx="1029">
                  <c:v>8.3429331707181864E-3</c:v>
                </c:pt>
                <c:pt idx="1030">
                  <c:v>1.5898217701028356E-2</c:v>
                </c:pt>
                <c:pt idx="1031">
                  <c:v>1.0690467610943262E-2</c:v>
                </c:pt>
                <c:pt idx="1032">
                  <c:v>2.7143387753970676E-2</c:v>
                </c:pt>
                <c:pt idx="1033">
                  <c:v>1.6789699808742412E-2</c:v>
                </c:pt>
                <c:pt idx="1034">
                  <c:v>2.8990437120603153E-2</c:v>
                </c:pt>
                <c:pt idx="1035">
                  <c:v>2.8742966432907396E-2</c:v>
                </c:pt>
                <c:pt idx="1036">
                  <c:v>3.0219419574798349E-2</c:v>
                </c:pt>
                <c:pt idx="1037">
                  <c:v>3.7190730936607817E-2</c:v>
                </c:pt>
                <c:pt idx="1038">
                  <c:v>4.5393075920946865E-2</c:v>
                </c:pt>
                <c:pt idx="1039">
                  <c:v>3.6801230701000637E-2</c:v>
                </c:pt>
                <c:pt idx="1040">
                  <c:v>3.7942456412672895E-2</c:v>
                </c:pt>
                <c:pt idx="1041">
                  <c:v>5.3190952684535858E-2</c:v>
                </c:pt>
                <c:pt idx="1042">
                  <c:v>5.507569919893561E-2</c:v>
                </c:pt>
                <c:pt idx="1043">
                  <c:v>3.8982842254067694E-2</c:v>
                </c:pt>
                <c:pt idx="1044">
                  <c:v>7.6783546303739222E-2</c:v>
                </c:pt>
                <c:pt idx="1045">
                  <c:v>4.684740970701555E-2</c:v>
                </c:pt>
                <c:pt idx="1046">
                  <c:v>4.467527787787233E-2</c:v>
                </c:pt>
                <c:pt idx="1047">
                  <c:v>3.2343986473376392E-2</c:v>
                </c:pt>
                <c:pt idx="1048">
                  <c:v>3.874474041633174E-2</c:v>
                </c:pt>
                <c:pt idx="1049">
                  <c:v>3.1870332899076974E-2</c:v>
                </c:pt>
                <c:pt idx="1050">
                  <c:v>2.1239737228705272E-2</c:v>
                </c:pt>
                <c:pt idx="1051">
                  <c:v>2.5059677911134521E-2</c:v>
                </c:pt>
                <c:pt idx="1052">
                  <c:v>1.8992820910829617E-2</c:v>
                </c:pt>
                <c:pt idx="1053">
                  <c:v>5.6568450813537716E-3</c:v>
                </c:pt>
                <c:pt idx="1054">
                  <c:v>1.3852094131995455E-2</c:v>
                </c:pt>
                <c:pt idx="1055">
                  <c:v>1.7842891592981681E-2</c:v>
                </c:pt>
                <c:pt idx="1056">
                  <c:v>6.6074230118912331E-3</c:v>
                </c:pt>
                <c:pt idx="1057">
                  <c:v>1.3543809075033955E-2</c:v>
                </c:pt>
                <c:pt idx="1058">
                  <c:v>8.8164204340715705E-3</c:v>
                </c:pt>
                <c:pt idx="1059">
                  <c:v>1.2725614657538045E-2</c:v>
                </c:pt>
                <c:pt idx="1060">
                  <c:v>8.9256312886326471E-3</c:v>
                </c:pt>
                <c:pt idx="1061">
                  <c:v>1.2285334146409071E-2</c:v>
                </c:pt>
                <c:pt idx="1062">
                  <c:v>1.7645203315131523E-2</c:v>
                </c:pt>
                <c:pt idx="1063">
                  <c:v>3.4732100784433295E-3</c:v>
                </c:pt>
                <c:pt idx="1064">
                  <c:v>-3.3716994206835381E-3</c:v>
                </c:pt>
                <c:pt idx="1065">
                  <c:v>6.0485073592593617E-3</c:v>
                </c:pt>
                <c:pt idx="1066">
                  <c:v>1.5973390248634867E-2</c:v>
                </c:pt>
                <c:pt idx="1067">
                  <c:v>5.1463092829226377E-2</c:v>
                </c:pt>
                <c:pt idx="1068">
                  <c:v>1.078476591734346E-2</c:v>
                </c:pt>
                <c:pt idx="1069">
                  <c:v>-9.747650857887296E-3</c:v>
                </c:pt>
                <c:pt idx="1070">
                  <c:v>2.2714416387171883E-2</c:v>
                </c:pt>
                <c:pt idx="1071">
                  <c:v>1.3798985503229205E-2</c:v>
                </c:pt>
                <c:pt idx="1072">
                  <c:v>3.7044044682207504E-2</c:v>
                </c:pt>
                <c:pt idx="1073">
                  <c:v>3.6847409707015555E-2</c:v>
                </c:pt>
                <c:pt idx="1074">
                  <c:v>3.9123929373284919E-2</c:v>
                </c:pt>
                <c:pt idx="1075">
                  <c:v>1.8809435374338219E-2</c:v>
                </c:pt>
                <c:pt idx="1076">
                  <c:v>5.8345760456800733E-2</c:v>
                </c:pt>
                <c:pt idx="1077">
                  <c:v>4.549336142140422E-2</c:v>
                </c:pt>
                <c:pt idx="1078">
                  <c:v>4.338026997810239E-2</c:v>
                </c:pt>
                <c:pt idx="1079">
                  <c:v>5.4067799428999086E-2</c:v>
                </c:pt>
                <c:pt idx="1080">
                  <c:v>7.6990326246639137E-2</c:v>
                </c:pt>
                <c:pt idx="1081">
                  <c:v>6.3297946059816507E-2</c:v>
                </c:pt>
                <c:pt idx="1082">
                  <c:v>7.6425423399950107E-2</c:v>
                </c:pt>
                <c:pt idx="1083">
                  <c:v>7.0630595670371707E-2</c:v>
                </c:pt>
                <c:pt idx="1084">
                  <c:v>7.7096765252099672E-2</c:v>
                </c:pt>
                <c:pt idx="1085">
                  <c:v>4.8627990132217205E-2</c:v>
                </c:pt>
                <c:pt idx="1086">
                  <c:v>5.1356154890927742E-2</c:v>
                </c:pt>
                <c:pt idx="1087">
                  <c:v>5.8825844721013383E-2</c:v>
                </c:pt>
                <c:pt idx="1088">
                  <c:v>4.672489397677191E-2</c:v>
                </c:pt>
                <c:pt idx="1089">
                  <c:v>4.1439144052997763E-2</c:v>
                </c:pt>
                <c:pt idx="1090">
                  <c:v>1.5834797793608118E-2</c:v>
                </c:pt>
                <c:pt idx="1091">
                  <c:v>3.4361171937799709E-2</c:v>
                </c:pt>
                <c:pt idx="1092">
                  <c:v>2.1964631205477175E-2</c:v>
                </c:pt>
                <c:pt idx="1093">
                  <c:v>2.1492086370817974E-2</c:v>
                </c:pt>
                <c:pt idx="1094">
                  <c:v>3.3640657482606647E-2</c:v>
                </c:pt>
                <c:pt idx="1095">
                  <c:v>2.640979017102309E-2</c:v>
                </c:pt>
                <c:pt idx="1096">
                  <c:v>2.5195831138952796E-2</c:v>
                </c:pt>
                <c:pt idx="1097">
                  <c:v>2.236122737478172E-2</c:v>
                </c:pt>
                <c:pt idx="1098">
                  <c:v>2.1237408875460821E-2</c:v>
                </c:pt>
                <c:pt idx="1099">
                  <c:v>2.3801757352329742E-2</c:v>
                </c:pt>
                <c:pt idx="1100">
                  <c:v>1.7662277905590822E-2</c:v>
                </c:pt>
                <c:pt idx="1101">
                  <c:v>1.858408404246473E-2</c:v>
                </c:pt>
                <c:pt idx="1102">
                  <c:v>-5.2648390941597142E-3</c:v>
                </c:pt>
                <c:pt idx="1103">
                  <c:v>2.044216536851734E-2</c:v>
                </c:pt>
                <c:pt idx="1104">
                  <c:v>5.4694736258558085E-2</c:v>
                </c:pt>
                <c:pt idx="1105">
                  <c:v>5.6620561576627773E-2</c:v>
                </c:pt>
                <c:pt idx="1106">
                  <c:v>6.1548909277378938E-2</c:v>
                </c:pt>
                <c:pt idx="1107">
                  <c:v>5.1468137594589354E-2</c:v>
                </c:pt>
                <c:pt idx="1108">
                  <c:v>5.058114588241816E-2</c:v>
                </c:pt>
                <c:pt idx="1109">
                  <c:v>4.6166532693960143E-2</c:v>
                </c:pt>
                <c:pt idx="1110">
                  <c:v>3.9800482301743496E-2</c:v>
                </c:pt>
                <c:pt idx="1111">
                  <c:v>3.6756437619535995E-2</c:v>
                </c:pt>
                <c:pt idx="1112">
                  <c:v>3.2539623582892148E-2</c:v>
                </c:pt>
                <c:pt idx="1113">
                  <c:v>2.4213598691687228E-2</c:v>
                </c:pt>
                <c:pt idx="1114">
                  <c:v>4.3071652299248829E-2</c:v>
                </c:pt>
                <c:pt idx="1115">
                  <c:v>4.759486653546581E-2</c:v>
                </c:pt>
                <c:pt idx="1116">
                  <c:v>3.9203814064362338E-2</c:v>
                </c:pt>
                <c:pt idx="1117">
                  <c:v>4.107747318235995E-2</c:v>
                </c:pt>
                <c:pt idx="1118">
                  <c:v>5.1845275383208142E-2</c:v>
                </c:pt>
                <c:pt idx="1119">
                  <c:v>5.6503035174765091E-2</c:v>
                </c:pt>
                <c:pt idx="1120">
                  <c:v>3.8200072068076615E-2</c:v>
                </c:pt>
                <c:pt idx="1121">
                  <c:v>5.344579649083904E-2</c:v>
                </c:pt>
                <c:pt idx="1122">
                  <c:v>6.297696593397456E-2</c:v>
                </c:pt>
                <c:pt idx="1123">
                  <c:v>5.3050364498156727E-2</c:v>
                </c:pt>
                <c:pt idx="1124">
                  <c:v>6.8803392743299052E-2</c:v>
                </c:pt>
                <c:pt idx="1125">
                  <c:v>6.0053773872550384E-2</c:v>
                </c:pt>
                <c:pt idx="1126">
                  <c:v>8.0172409014053286E-2</c:v>
                </c:pt>
                <c:pt idx="1127">
                  <c:v>7.0192089142667072E-2</c:v>
                </c:pt>
                <c:pt idx="1128">
                  <c:v>7.6912160102004051E-2</c:v>
                </c:pt>
                <c:pt idx="1129">
                  <c:v>7.5726917426615303E-2</c:v>
                </c:pt>
                <c:pt idx="1130">
                  <c:v>8.4388391495966969E-2</c:v>
                </c:pt>
                <c:pt idx="1131">
                  <c:v>6.929234692463343E-2</c:v>
                </c:pt>
                <c:pt idx="1132">
                  <c:v>6.3428777337361755E-2</c:v>
                </c:pt>
                <c:pt idx="1133">
                  <c:v>7.7309643263020769E-2</c:v>
                </c:pt>
                <c:pt idx="1134">
                  <c:v>7.5123763062338894E-2</c:v>
                </c:pt>
                <c:pt idx="1135">
                  <c:v>7.7488704714915327E-2</c:v>
                </c:pt>
                <c:pt idx="1136">
                  <c:v>7.8180003880588739E-2</c:v>
                </c:pt>
                <c:pt idx="1137">
                  <c:v>6.437564099010451E-2</c:v>
                </c:pt>
                <c:pt idx="1138">
                  <c:v>3.5422124899520471E-2</c:v>
                </c:pt>
                <c:pt idx="1139">
                  <c:v>6.4267538875183633E-2</c:v>
                </c:pt>
                <c:pt idx="1140">
                  <c:v>5.9435651523131086E-2</c:v>
                </c:pt>
                <c:pt idx="1141">
                  <c:v>5.2972863597305769E-2</c:v>
                </c:pt>
                <c:pt idx="1142">
                  <c:v>5.2820134711866286E-2</c:v>
                </c:pt>
                <c:pt idx="1143">
                  <c:v>4.1856529090556309E-2</c:v>
                </c:pt>
                <c:pt idx="1144">
                  <c:v>5.7614546664079606E-2</c:v>
                </c:pt>
                <c:pt idx="1145">
                  <c:v>4.5043822934279457E-2</c:v>
                </c:pt>
                <c:pt idx="1146">
                  <c:v>4.889259084735427E-2</c:v>
                </c:pt>
                <c:pt idx="1147">
                  <c:v>4.337522521273942E-2</c:v>
                </c:pt>
                <c:pt idx="1148">
                  <c:v>5.0872633533830418E-2</c:v>
                </c:pt>
                <c:pt idx="1149">
                  <c:v>4.4116140477312417E-2</c:v>
                </c:pt>
                <c:pt idx="1150">
                  <c:v>4.6399146270477039E-2</c:v>
                </c:pt>
                <c:pt idx="1151">
                  <c:v>2.8215649860021619E-2</c:v>
                </c:pt>
                <c:pt idx="1152">
                  <c:v>4.1361864900074846E-2</c:v>
                </c:pt>
                <c:pt idx="1153">
                  <c:v>3.0298140089253547E-2</c:v>
                </c:pt>
                <c:pt idx="1154">
                  <c:v>3.5043767497297443E-2</c:v>
                </c:pt>
                <c:pt idx="1155">
                  <c:v>3.6182055048923134E-2</c:v>
                </c:pt>
                <c:pt idx="1156">
                  <c:v>2.8123735343847885E-2</c:v>
                </c:pt>
                <c:pt idx="1157">
                  <c:v>1.5616154336557919E-2</c:v>
                </c:pt>
                <c:pt idx="1158">
                  <c:v>1.7046539346397983E-2</c:v>
                </c:pt>
                <c:pt idx="1159">
                  <c:v>6.9968678105163957E-3</c:v>
                </c:pt>
                <c:pt idx="1160">
                  <c:v>7.5341076031820839E-4</c:v>
                </c:pt>
                <c:pt idx="1161">
                  <c:v>6.0448485184466556E-3</c:v>
                </c:pt>
                <c:pt idx="1162">
                  <c:v>1.8042575602184217E-2</c:v>
                </c:pt>
                <c:pt idx="1163">
                  <c:v>1.3197715996341159E-2</c:v>
                </c:pt>
                <c:pt idx="1164">
                  <c:v>1.3288577209856696E-2</c:v>
                </c:pt>
                <c:pt idx="1165">
                  <c:v>1.8236216980347591E-2</c:v>
                </c:pt>
                <c:pt idx="1166">
                  <c:v>1.5738115696981456E-2</c:v>
                </c:pt>
                <c:pt idx="1167">
                  <c:v>2.0540067078748236E-2</c:v>
                </c:pt>
                <c:pt idx="1168">
                  <c:v>2.2396707043268564E-2</c:v>
                </c:pt>
                <c:pt idx="1169">
                  <c:v>5.6353355323336199E-3</c:v>
                </c:pt>
                <c:pt idx="1170">
                  <c:v>2.6988774011142837E-2</c:v>
                </c:pt>
                <c:pt idx="1171">
                  <c:v>8.9117720431299736E-3</c:v>
                </c:pt>
                <c:pt idx="1172">
                  <c:v>6.1909804030268597E-3</c:v>
                </c:pt>
                <c:pt idx="1173">
                  <c:v>1.7240236161543365E-2</c:v>
                </c:pt>
                <c:pt idx="1174">
                  <c:v>-7.5139839787121991E-3</c:v>
                </c:pt>
                <c:pt idx="1175">
                  <c:v>1.0383568478532029E-2</c:v>
                </c:pt>
                <c:pt idx="1176">
                  <c:v>-3.3827258364054662E-4</c:v>
                </c:pt>
                <c:pt idx="1177">
                  <c:v>4.4729550683260807E-3</c:v>
                </c:pt>
                <c:pt idx="1178">
                  <c:v>7.9452282617734297E-3</c:v>
                </c:pt>
                <c:pt idx="1179">
                  <c:v>3.2899354159159578E-3</c:v>
                </c:pt>
                <c:pt idx="1180">
                  <c:v>-3.4210993153532723E-4</c:v>
                </c:pt>
                <c:pt idx="1181">
                  <c:v>2.2701333259417356E-2</c:v>
                </c:pt>
                <c:pt idx="1182">
                  <c:v>2.1036117193779971E-2</c:v>
                </c:pt>
                <c:pt idx="1183">
                  <c:v>1.4786817085677858E-2</c:v>
                </c:pt>
                <c:pt idx="1184">
                  <c:v>4.900279956759155E-3</c:v>
                </c:pt>
                <c:pt idx="1185">
                  <c:v>3.4047232308673119E-3</c:v>
                </c:pt>
                <c:pt idx="1186">
                  <c:v>-8.4268093245003738E-4</c:v>
                </c:pt>
                <c:pt idx="1187">
                  <c:v>1.2426088643734234E-2</c:v>
                </c:pt>
                <c:pt idx="1188">
                  <c:v>4.6323862848906515E-3</c:v>
                </c:pt>
                <c:pt idx="1189">
                  <c:v>1.3095545638495441E-2</c:v>
                </c:pt>
                <c:pt idx="1190">
                  <c:v>6.9698145632951748E-3</c:v>
                </c:pt>
                <c:pt idx="1191">
                  <c:v>-2.3305928985226047E-3</c:v>
                </c:pt>
                <c:pt idx="1192">
                  <c:v>8.7530559636333407E-3</c:v>
                </c:pt>
                <c:pt idx="1193">
                  <c:v>1.1017545804806387E-2</c:v>
                </c:pt>
                <c:pt idx="1194">
                  <c:v>3.4710424924467112E-3</c:v>
                </c:pt>
                <c:pt idx="1195">
                  <c:v>7.643983701527289E-4</c:v>
                </c:pt>
                <c:pt idx="1196">
                  <c:v>9.2634088200238378E-3</c:v>
                </c:pt>
                <c:pt idx="1197">
                  <c:v>1.1054355960861491E-2</c:v>
                </c:pt>
                <c:pt idx="1198">
                  <c:v>1.6610749230811874E-2</c:v>
                </c:pt>
                <c:pt idx="1199">
                  <c:v>5.8885716661584942E-3</c:v>
                </c:pt>
                <c:pt idx="1200">
                  <c:v>1.3832303129417635E-3</c:v>
                </c:pt>
                <c:pt idx="1201">
                  <c:v>8.0374199628572233E-3</c:v>
                </c:pt>
                <c:pt idx="1202">
                  <c:v>1.1573135238517615E-2</c:v>
                </c:pt>
                <c:pt idx="1203">
                  <c:v>2.9397898938381796E-3</c:v>
                </c:pt>
                <c:pt idx="1204">
                  <c:v>-6.4500374199628575E-3</c:v>
                </c:pt>
                <c:pt idx="1205">
                  <c:v>2.3280317099537103E-3</c:v>
                </c:pt>
                <c:pt idx="1206">
                  <c:v>-1.6377193225600799E-3</c:v>
                </c:pt>
                <c:pt idx="1207">
                  <c:v>2.5884857388363781E-3</c:v>
                </c:pt>
                <c:pt idx="1208">
                  <c:v>2.4551487097042436E-3</c:v>
                </c:pt>
                <c:pt idx="1209">
                  <c:v>2.0028383734789477E-3</c:v>
                </c:pt>
                <c:pt idx="1210">
                  <c:v>3.820794411952213E-3</c:v>
                </c:pt>
                <c:pt idx="1211">
                  <c:v>1.4947639770490895E-2</c:v>
                </c:pt>
                <c:pt idx="1212">
                  <c:v>9.3144662804556921E-3</c:v>
                </c:pt>
                <c:pt idx="1213">
                  <c:v>-2.6656262993042658E-3</c:v>
                </c:pt>
                <c:pt idx="1214">
                  <c:v>2.242558971089614E-2</c:v>
                </c:pt>
                <c:pt idx="1215">
                  <c:v>6.1573855919283757E-3</c:v>
                </c:pt>
                <c:pt idx="1216">
                  <c:v>4.3651911189954828E-3</c:v>
                </c:pt>
                <c:pt idx="1217">
                  <c:v>7.4493998946697339E-3</c:v>
                </c:pt>
                <c:pt idx="1218">
                  <c:v>3.1501787842669847E-3</c:v>
                </c:pt>
                <c:pt idx="1219">
                  <c:v>9.9539873049311195E-3</c:v>
                </c:pt>
                <c:pt idx="1220">
                  <c:v>1.2607312137927212E-2</c:v>
                </c:pt>
                <c:pt idx="1221">
                  <c:v>1.1311417246445105E-2</c:v>
                </c:pt>
                <c:pt idx="1222">
                  <c:v>6.3636111650081772E-3</c:v>
                </c:pt>
                <c:pt idx="1223">
                  <c:v>2.7563489203647753E-3</c:v>
                </c:pt>
                <c:pt idx="1224">
                  <c:v>1.0381295562269591E-2</c:v>
                </c:pt>
                <c:pt idx="1225">
                  <c:v>7.0651107353715669E-3</c:v>
                </c:pt>
                <c:pt idx="1226">
                  <c:v>3.9858303073980654E-3</c:v>
                </c:pt>
                <c:pt idx="1227">
                  <c:v>-5.0819691216010205E-3</c:v>
                </c:pt>
                <c:pt idx="1228">
                  <c:v>-5.3561271724367329E-3</c:v>
                </c:pt>
                <c:pt idx="1229">
                  <c:v>1.3816669900490618E-2</c:v>
                </c:pt>
                <c:pt idx="1230">
                  <c:v>1.5714333231698869E-2</c:v>
                </c:pt>
                <c:pt idx="1231">
                  <c:v>2.0604651162790699E-2</c:v>
                </c:pt>
                <c:pt idx="1232">
                  <c:v>9.3195664828006775E-3</c:v>
                </c:pt>
                <c:pt idx="1233">
                  <c:v>7.2288715802311717E-3</c:v>
                </c:pt>
                <c:pt idx="1234">
                  <c:v>1.8430800787205145E-2</c:v>
                </c:pt>
                <c:pt idx="1235">
                  <c:v>1.5761787288300026E-2</c:v>
                </c:pt>
                <c:pt idx="1236">
                  <c:v>1.6930786927959643E-2</c:v>
                </c:pt>
                <c:pt idx="1237">
                  <c:v>2.0002272916262439E-2</c:v>
                </c:pt>
                <c:pt idx="1238">
                  <c:v>1.6645120159658508E-2</c:v>
                </c:pt>
                <c:pt idx="1239">
                  <c:v>2.3461596030712087E-2</c:v>
                </c:pt>
                <c:pt idx="1240">
                  <c:v>2.4740471768716913E-2</c:v>
                </c:pt>
                <c:pt idx="1241">
                  <c:v>1.8903733680738419E-2</c:v>
                </c:pt>
                <c:pt idx="1242">
                  <c:v>2.2782437564099013E-2</c:v>
                </c:pt>
                <c:pt idx="1243">
                  <c:v>3.1199933475621586E-2</c:v>
                </c:pt>
                <c:pt idx="1244">
                  <c:v>3.3911134517836852E-2</c:v>
                </c:pt>
                <c:pt idx="1245">
                  <c:v>2.2540566011586331E-2</c:v>
                </c:pt>
                <c:pt idx="1246">
                  <c:v>2.2284003658840812E-2</c:v>
                </c:pt>
                <c:pt idx="1247">
                  <c:v>3.5311860742301193E-2</c:v>
                </c:pt>
                <c:pt idx="1248">
                  <c:v>3.8334340438506531E-2</c:v>
                </c:pt>
                <c:pt idx="1249">
                  <c:v>4.4967597084014745E-2</c:v>
                </c:pt>
                <c:pt idx="1250">
                  <c:v>4.6697064611802536E-2</c:v>
                </c:pt>
                <c:pt idx="1251">
                  <c:v>3.0027496743077309E-2</c:v>
                </c:pt>
                <c:pt idx="1252">
                  <c:v>3.5032070294093193E-2</c:v>
                </c:pt>
                <c:pt idx="1253">
                  <c:v>3.0448762369376613E-2</c:v>
                </c:pt>
                <c:pt idx="1254">
                  <c:v>2.1872162319483326E-2</c:v>
                </c:pt>
                <c:pt idx="1255">
                  <c:v>2.0564625661778971E-2</c:v>
                </c:pt>
                <c:pt idx="1256">
                  <c:v>7.9624137261967466E-3</c:v>
                </c:pt>
                <c:pt idx="1257">
                  <c:v>2.0458408404246474E-2</c:v>
                </c:pt>
                <c:pt idx="1258">
                  <c:v>3.0925686725614663E-2</c:v>
                </c:pt>
                <c:pt idx="1259">
                  <c:v>1.9238018682262936E-2</c:v>
                </c:pt>
                <c:pt idx="1260">
                  <c:v>1.3674751226543228E-2</c:v>
                </c:pt>
                <c:pt idx="1261">
                  <c:v>1.7167059345289244E-2</c:v>
                </c:pt>
                <c:pt idx="1262">
                  <c:v>-6.6320924688859941E-4</c:v>
                </c:pt>
                <c:pt idx="1263">
                  <c:v>8.9636056213099769E-3</c:v>
                </c:pt>
                <c:pt idx="1264">
                  <c:v>3.0125675638218259E-5</c:v>
                </c:pt>
                <c:pt idx="1265">
                  <c:v>9.9844776450370052E-5</c:v>
                </c:pt>
                <c:pt idx="1266">
                  <c:v>7.4064362336114424E-3</c:v>
                </c:pt>
                <c:pt idx="1267">
                  <c:v>7.8152285389583385E-3</c:v>
                </c:pt>
                <c:pt idx="1268">
                  <c:v>9.7539706738365168E-3</c:v>
                </c:pt>
                <c:pt idx="1269">
                  <c:v>1.5124095684230952E-2</c:v>
                </c:pt>
                <c:pt idx="1270">
                  <c:v>1.8736591179976163E-2</c:v>
                </c:pt>
                <c:pt idx="1271">
                  <c:v>1.9882584472101342E-2</c:v>
                </c:pt>
                <c:pt idx="1272">
                  <c:v>1.7989910469274055E-2</c:v>
                </c:pt>
                <c:pt idx="1273">
                  <c:v>3.8493389139895223E-2</c:v>
                </c:pt>
                <c:pt idx="1274">
                  <c:v>2.7361698589128809E-2</c:v>
                </c:pt>
                <c:pt idx="1275">
                  <c:v>3.4444327410815753E-2</c:v>
                </c:pt>
                <c:pt idx="1276">
                  <c:v>4.2456634420822134E-2</c:v>
                </c:pt>
                <c:pt idx="1277">
                  <c:v>4.4818305291459935E-2</c:v>
                </c:pt>
                <c:pt idx="1278">
                  <c:v>4.8151065775979163E-2</c:v>
                </c:pt>
                <c:pt idx="1279">
                  <c:v>4.5251323557945512E-2</c:v>
                </c:pt>
                <c:pt idx="1280">
                  <c:v>5.322748565568091E-2</c:v>
                </c:pt>
                <c:pt idx="1281">
                  <c:v>1.9022036200349254E-2</c:v>
                </c:pt>
                <c:pt idx="1282">
                  <c:v>4.833073703467583E-2</c:v>
                </c:pt>
                <c:pt idx="1283">
                  <c:v>4.0344651717160521E-2</c:v>
                </c:pt>
                <c:pt idx="1284">
                  <c:v>4.5662610527482883E-2</c:v>
                </c:pt>
                <c:pt idx="1285">
                  <c:v>4.086470604540289E-2</c:v>
                </c:pt>
                <c:pt idx="1286">
                  <c:v>4.1940017185464425E-2</c:v>
                </c:pt>
                <c:pt idx="1287">
                  <c:v>4.9559774925853041E-2</c:v>
                </c:pt>
                <c:pt idx="1288">
                  <c:v>5.1889181472960615E-2</c:v>
                </c:pt>
                <c:pt idx="1289">
                  <c:v>3.630573495578901E-2</c:v>
                </c:pt>
                <c:pt idx="1290">
                  <c:v>1.8311056906062034E-2</c:v>
                </c:pt>
                <c:pt idx="1291">
                  <c:v>1.0852565346342545E-2</c:v>
                </c:pt>
                <c:pt idx="1292">
                  <c:v>1.4724783102807884E-2</c:v>
                </c:pt>
                <c:pt idx="1293">
                  <c:v>1.0638135099925162E-2</c:v>
                </c:pt>
                <c:pt idx="1294">
                  <c:v>1.1828145355766833E-2</c:v>
                </c:pt>
                <c:pt idx="1295">
                  <c:v>1.1044987110901683E-2</c:v>
                </c:pt>
                <c:pt idx="1296">
                  <c:v>9.8958339108018972E-3</c:v>
                </c:pt>
                <c:pt idx="1297">
                  <c:v>7.0165479391301952E-3</c:v>
                </c:pt>
                <c:pt idx="1298">
                  <c:v>1.8734484574659756E-2</c:v>
                </c:pt>
                <c:pt idx="1299">
                  <c:v>-1.4086814313828756E-3</c:v>
                </c:pt>
                <c:pt idx="1300">
                  <c:v>2.5305651800315992E-3</c:v>
                </c:pt>
                <c:pt idx="1301">
                  <c:v>8.2048950855115443E-3</c:v>
                </c:pt>
                <c:pt idx="1302">
                  <c:v>-1.0218588020068187E-2</c:v>
                </c:pt>
                <c:pt idx="1303">
                  <c:v>1.5392078055270673E-5</c:v>
                </c:pt>
                <c:pt idx="1304">
                  <c:v>-9.5229647697979321E-3</c:v>
                </c:pt>
                <c:pt idx="1305">
                  <c:v>5.7392798736036806E-3</c:v>
                </c:pt>
                <c:pt idx="1306">
                  <c:v>-7.6914931951104588E-3</c:v>
                </c:pt>
                <c:pt idx="1307">
                  <c:v>7.6847853202871635E-3</c:v>
                </c:pt>
                <c:pt idx="1308">
                  <c:v>-4.6460404135598857E-3</c:v>
                </c:pt>
                <c:pt idx="1309">
                  <c:v>8.3710397205976109E-4</c:v>
                </c:pt>
                <c:pt idx="1310">
                  <c:v>3.7762064473210082E-3</c:v>
                </c:pt>
                <c:pt idx="1311">
                  <c:v>5.6912714471824156E-3</c:v>
                </c:pt>
                <c:pt idx="1312">
                  <c:v>3.1426726169027359E-3</c:v>
                </c:pt>
                <c:pt idx="1313">
                  <c:v>-5.0118524267538872E-3</c:v>
                </c:pt>
                <c:pt idx="1314">
                  <c:v>-2.3627019985032016E-3</c:v>
                </c:pt>
                <c:pt idx="1315">
                  <c:v>-5.3178313052637417E-3</c:v>
                </c:pt>
                <c:pt idx="1316">
                  <c:v>1.1266513291016437E-3</c:v>
                </c:pt>
                <c:pt idx="1317">
                  <c:v>5.3444466003270781E-3</c:v>
                </c:pt>
                <c:pt idx="1318">
                  <c:v>2.8619619147933588E-3</c:v>
                </c:pt>
                <c:pt idx="1319">
                  <c:v>1.3545472184494277E-2</c:v>
                </c:pt>
                <c:pt idx="1320">
                  <c:v>-2.8564958283671038E-3</c:v>
                </c:pt>
                <c:pt idx="1321">
                  <c:v>4.6486182332233835E-3</c:v>
                </c:pt>
                <c:pt idx="1322">
                  <c:v>-8.837985420073731E-4</c:v>
                </c:pt>
                <c:pt idx="1323">
                  <c:v>-1.891853535493528E-3</c:v>
                </c:pt>
                <c:pt idx="1324">
                  <c:v>2.1338913989522412E-3</c:v>
                </c:pt>
                <c:pt idx="1325">
                  <c:v>8.0812706156276858E-3</c:v>
                </c:pt>
                <c:pt idx="1326">
                  <c:v>2.4411453280483411E-3</c:v>
                </c:pt>
                <c:pt idx="1327">
                  <c:v>-7.1336862821188016E-3</c:v>
                </c:pt>
                <c:pt idx="1328">
                  <c:v>4.2069240790531363E-3</c:v>
                </c:pt>
                <c:pt idx="1329">
                  <c:v>-3.8311334090972088E-3</c:v>
                </c:pt>
                <c:pt idx="1330">
                  <c:v>8.0437397788064424E-3</c:v>
                </c:pt>
                <c:pt idx="1331">
                  <c:v>8.1788951409485274E-3</c:v>
                </c:pt>
                <c:pt idx="1332">
                  <c:v>4.3771876819025972E-3</c:v>
                </c:pt>
                <c:pt idx="1333">
                  <c:v>3.0492280400255009E-3</c:v>
                </c:pt>
                <c:pt idx="1334">
                  <c:v>-5.0903290184882337E-3</c:v>
                </c:pt>
                <c:pt idx="1335">
                  <c:v>3.7359591983812399E-3</c:v>
                </c:pt>
                <c:pt idx="1336">
                  <c:v>-1.1727416359453393E-2</c:v>
                </c:pt>
                <c:pt idx="1337">
                  <c:v>6.5351331873492813E-3</c:v>
                </c:pt>
                <c:pt idx="1338">
                  <c:v>6.6379687889791279E-3</c:v>
                </c:pt>
                <c:pt idx="1339">
                  <c:v>4.3039498849682629E-4</c:v>
                </c:pt>
                <c:pt idx="1340">
                  <c:v>3.5069490256950412E-3</c:v>
                </c:pt>
                <c:pt idx="1341">
                  <c:v>-1.0409512986113036E-2</c:v>
                </c:pt>
                <c:pt idx="1342">
                  <c:v>2.2639964520331516E-2</c:v>
                </c:pt>
                <c:pt idx="1343">
                  <c:v>-5.6611691659506063E-3</c:v>
                </c:pt>
                <c:pt idx="1344">
                  <c:v>1.4667184078498769E-4</c:v>
                </c:pt>
                <c:pt idx="1345">
                  <c:v>8.0857610111705527E-3</c:v>
                </c:pt>
                <c:pt idx="1346">
                  <c:v>3.9581118163927159E-3</c:v>
                </c:pt>
                <c:pt idx="1347">
                  <c:v>7.1308035590542454E-3</c:v>
                </c:pt>
                <c:pt idx="1348">
                  <c:v>1.6507913629182028E-2</c:v>
                </c:pt>
                <c:pt idx="1349">
                  <c:v>6.0185713889735846E-3</c:v>
                </c:pt>
                <c:pt idx="1350">
                  <c:v>2.4295811736009089E-3</c:v>
                </c:pt>
                <c:pt idx="1351">
                  <c:v>9.2175069989189791E-3</c:v>
                </c:pt>
                <c:pt idx="1352">
                  <c:v>-4.0750339551514818E-3</c:v>
                </c:pt>
                <c:pt idx="1353">
                  <c:v>1.0889541813343681E-2</c:v>
                </c:pt>
                <c:pt idx="1354">
                  <c:v>3.0689469745267066E-3</c:v>
                </c:pt>
                <c:pt idx="1355">
                  <c:v>1.877578512625773E-2</c:v>
                </c:pt>
                <c:pt idx="1356">
                  <c:v>2.9262133769437592E-3</c:v>
                </c:pt>
                <c:pt idx="1357">
                  <c:v>1.2938492668459129E-2</c:v>
                </c:pt>
                <c:pt idx="1358">
                  <c:v>-2.0848629320619788E-2</c:v>
                </c:pt>
                <c:pt idx="1359">
                  <c:v>3.7765113507220668E-4</c:v>
                </c:pt>
                <c:pt idx="1360">
                  <c:v>1.1419075865509882E-2</c:v>
                </c:pt>
                <c:pt idx="1361">
                  <c:v>8.5805360756160444E-3</c:v>
                </c:pt>
                <c:pt idx="1362">
                  <c:v>9.0874518391218777E-3</c:v>
                </c:pt>
                <c:pt idx="1363">
                  <c:v>1.0953626964548052E-2</c:v>
                </c:pt>
                <c:pt idx="1364">
                  <c:v>1.5218560301577182E-2</c:v>
                </c:pt>
                <c:pt idx="1365">
                  <c:v>8.0333730631704427E-3</c:v>
                </c:pt>
                <c:pt idx="1366">
                  <c:v>2.2975801757352332E-3</c:v>
                </c:pt>
                <c:pt idx="1367">
                  <c:v>7.6008537295229658E-3</c:v>
                </c:pt>
                <c:pt idx="1368">
                  <c:v>6.5708346037641708E-3</c:v>
                </c:pt>
                <c:pt idx="1369">
                  <c:v>9.5693100867588771E-3</c:v>
                </c:pt>
                <c:pt idx="1370">
                  <c:v>1.4939601408099344E-3</c:v>
                </c:pt>
                <c:pt idx="1371">
                  <c:v>-2.0187266125232146E-2</c:v>
                </c:pt>
                <c:pt idx="1372">
                  <c:v>1.107475677024143E-2</c:v>
                </c:pt>
                <c:pt idx="1373">
                  <c:v>1.1575519028744076E-2</c:v>
                </c:pt>
                <c:pt idx="1374">
                  <c:v>1.7043046816531311E-2</c:v>
                </c:pt>
                <c:pt idx="1375">
                  <c:v>5.3683565706682925E-3</c:v>
                </c:pt>
                <c:pt idx="1376">
                  <c:v>1.8325803143276878E-2</c:v>
                </c:pt>
                <c:pt idx="1377">
                  <c:v>9.2682872744407792E-3</c:v>
                </c:pt>
                <c:pt idx="1378">
                  <c:v>1.2866535465809242E-2</c:v>
                </c:pt>
                <c:pt idx="1379">
                  <c:v>5.8595781245668992E-3</c:v>
                </c:pt>
                <c:pt idx="1380">
                  <c:v>1.9615156470881724E-2</c:v>
                </c:pt>
                <c:pt idx="1381">
                  <c:v>1.4191534772846967E-2</c:v>
                </c:pt>
                <c:pt idx="1382">
                  <c:v>7.5197494248413115E-3</c:v>
                </c:pt>
                <c:pt idx="1383">
                  <c:v>9.2068630983729253E-3</c:v>
                </c:pt>
                <c:pt idx="1384">
                  <c:v>5.1282201956925465E-3</c:v>
                </c:pt>
                <c:pt idx="1385">
                  <c:v>-4.7855531224880125E-3</c:v>
                </c:pt>
                <c:pt idx="1386">
                  <c:v>8.2716412118524277E-3</c:v>
                </c:pt>
                <c:pt idx="1387">
                  <c:v>7.0030767525015936E-3</c:v>
                </c:pt>
                <c:pt idx="1388">
                  <c:v>2.6401252875793445E-2</c:v>
                </c:pt>
                <c:pt idx="1389">
                  <c:v>7.7198769298999362E-3</c:v>
                </c:pt>
                <c:pt idx="1390">
                  <c:v>2.4382903234747903E-2</c:v>
                </c:pt>
                <c:pt idx="1391">
                  <c:v>2.4941264517559666E-2</c:v>
                </c:pt>
                <c:pt idx="1392">
                  <c:v>1.6526263270227569E-2</c:v>
                </c:pt>
                <c:pt idx="1393">
                  <c:v>1.1957535271779805E-2</c:v>
                </c:pt>
                <c:pt idx="1394">
                  <c:v>1.4046345316960947E-2</c:v>
                </c:pt>
                <c:pt idx="1395">
                  <c:v>7.794051611830252E-3</c:v>
                </c:pt>
                <c:pt idx="1396">
                  <c:v>1.1413476730326801E-2</c:v>
                </c:pt>
                <c:pt idx="1397">
                  <c:v>3.2353632508246252E-3</c:v>
                </c:pt>
                <c:pt idx="1398">
                  <c:v>6.4696621115946451E-3</c:v>
                </c:pt>
                <c:pt idx="1399">
                  <c:v>1.73958477700474E-2</c:v>
                </c:pt>
                <c:pt idx="1400">
                  <c:v>1.8301688056102227E-2</c:v>
                </c:pt>
                <c:pt idx="1401">
                  <c:v>3.1175153144662807E-3</c:v>
                </c:pt>
                <c:pt idx="1402">
                  <c:v>-3.6761981317737064E-3</c:v>
                </c:pt>
                <c:pt idx="1403">
                  <c:v>6.9317293566538247E-3</c:v>
                </c:pt>
                <c:pt idx="1404">
                  <c:v>8.3003021315519593E-3</c:v>
                </c:pt>
                <c:pt idx="1405">
                  <c:v>1.2861435263464258E-2</c:v>
                </c:pt>
                <c:pt idx="1406">
                  <c:v>4.9327161349336139E-3</c:v>
                </c:pt>
                <c:pt idx="1407">
                  <c:v>1.1629514649222496E-2</c:v>
                </c:pt>
                <c:pt idx="1408">
                  <c:v>7.2641295007899783E-3</c:v>
                </c:pt>
                <c:pt idx="1409">
                  <c:v>1.2670676608365442E-2</c:v>
                </c:pt>
                <c:pt idx="1410">
                  <c:v>1.4060925243229758E-2</c:v>
                </c:pt>
                <c:pt idx="1411">
                  <c:v>-7.7724866258280902E-3</c:v>
                </c:pt>
                <c:pt idx="1412">
                  <c:v>6.6244976023505289E-3</c:v>
                </c:pt>
                <c:pt idx="1413">
                  <c:v>1.4107547745100759E-2</c:v>
                </c:pt>
                <c:pt idx="1414">
                  <c:v>2.4955290074008374E-2</c:v>
                </c:pt>
                <c:pt idx="1415">
                  <c:v>7.5256811819164578E-3</c:v>
                </c:pt>
                <c:pt idx="1416">
                  <c:v>1.4151509271835241E-2</c:v>
                </c:pt>
                <c:pt idx="1417">
                  <c:v>6.2393214513401891E-3</c:v>
                </c:pt>
                <c:pt idx="1418">
                  <c:v>-5.111007012778225E-4</c:v>
                </c:pt>
                <c:pt idx="1419">
                  <c:v>8.238323585663997E-3</c:v>
                </c:pt>
                <c:pt idx="1420">
                  <c:v>9.3396901072705617E-3</c:v>
                </c:pt>
                <c:pt idx="1421">
                  <c:v>2.1500291044155555E-2</c:v>
                </c:pt>
                <c:pt idx="1422">
                  <c:v>3.001907032181168E-2</c:v>
                </c:pt>
                <c:pt idx="1423">
                  <c:v>1.2314216814036645E-2</c:v>
                </c:pt>
                <c:pt idx="1424">
                  <c:v>1.1867782797904482E-2</c:v>
                </c:pt>
                <c:pt idx="1425">
                  <c:v>2.2665132910164372E-2</c:v>
                </c:pt>
                <c:pt idx="1426">
                  <c:v>2.683061230146631E-2</c:v>
                </c:pt>
                <c:pt idx="1427">
                  <c:v>2.8634531696094465E-2</c:v>
                </c:pt>
                <c:pt idx="1428">
                  <c:v>2.4635252376860605E-2</c:v>
                </c:pt>
                <c:pt idx="1429">
                  <c:v>4.3539263242509084E-2</c:v>
                </c:pt>
                <c:pt idx="1430">
                  <c:v>2.9555229093328163E-2</c:v>
                </c:pt>
                <c:pt idx="1431">
                  <c:v>3.6304293594256729E-2</c:v>
                </c:pt>
                <c:pt idx="1432">
                  <c:v>3.7408487401945842E-2</c:v>
                </c:pt>
                <c:pt idx="1433">
                  <c:v>3.6679768273415195E-2</c:v>
                </c:pt>
                <c:pt idx="1434">
                  <c:v>4.4708872688970815E-2</c:v>
                </c:pt>
                <c:pt idx="1435">
                  <c:v>3.7529007400837103E-2</c:v>
                </c:pt>
                <c:pt idx="1436">
                  <c:v>2.8483299609169281E-2</c:v>
                </c:pt>
                <c:pt idx="1437">
                  <c:v>3.9926545998835827E-2</c:v>
                </c:pt>
                <c:pt idx="1438">
                  <c:v>2.98772070848463E-2</c:v>
                </c:pt>
                <c:pt idx="1439">
                  <c:v>3.5105746043185414E-2</c:v>
                </c:pt>
                <c:pt idx="1440">
                  <c:v>3.8284890650552988E-2</c:v>
                </c:pt>
                <c:pt idx="1441">
                  <c:v>3.816464783657178E-2</c:v>
                </c:pt>
                <c:pt idx="1442">
                  <c:v>3.7030240873686837E-2</c:v>
                </c:pt>
                <c:pt idx="1443">
                  <c:v>5.6404911716606151E-2</c:v>
                </c:pt>
                <c:pt idx="1444">
                  <c:v>2.7431881808354354E-2</c:v>
                </c:pt>
                <c:pt idx="1445">
                  <c:v>3.6135432547052142E-2</c:v>
                </c:pt>
                <c:pt idx="1446">
                  <c:v>3.8114144745960032E-2</c:v>
                </c:pt>
                <c:pt idx="1447">
                  <c:v>3.3637497574632039E-2</c:v>
                </c:pt>
                <c:pt idx="1448">
                  <c:v>2.7999168445269843E-2</c:v>
                </c:pt>
                <c:pt idx="1449">
                  <c:v>3.0518668403692103E-2</c:v>
                </c:pt>
                <c:pt idx="1450">
                  <c:v>2.095506832608033E-2</c:v>
                </c:pt>
                <c:pt idx="1451">
                  <c:v>2.7196440945754914E-2</c:v>
                </c:pt>
                <c:pt idx="1452">
                  <c:v>3.9375724145577516E-2</c:v>
                </c:pt>
                <c:pt idx="1453">
                  <c:v>1.1302325581395349E-2</c:v>
                </c:pt>
                <c:pt idx="1454">
                  <c:v>3.5182193641378166E-2</c:v>
                </c:pt>
                <c:pt idx="1455">
                  <c:v>3.0213654128669234E-2</c:v>
                </c:pt>
                <c:pt idx="1456">
                  <c:v>2.8145134018904016E-2</c:v>
                </c:pt>
                <c:pt idx="1457">
                  <c:v>1.0943648307786125E-2</c:v>
                </c:pt>
                <c:pt idx="1458">
                  <c:v>2.0921196330071789E-2</c:v>
                </c:pt>
                <c:pt idx="1459">
                  <c:v>1.7866119688444163E-2</c:v>
                </c:pt>
                <c:pt idx="1460">
                  <c:v>2.2300911938354078E-2</c:v>
                </c:pt>
                <c:pt idx="1461">
                  <c:v>2.1844000332621894E-2</c:v>
                </c:pt>
                <c:pt idx="1462">
                  <c:v>2.3831637885633507E-2</c:v>
                </c:pt>
                <c:pt idx="1463">
                  <c:v>8.4870693239460053E-3</c:v>
                </c:pt>
                <c:pt idx="1464">
                  <c:v>2.5131856861712449E-2</c:v>
                </c:pt>
                <c:pt idx="1465">
                  <c:v>3.4435734678604099E-2</c:v>
                </c:pt>
                <c:pt idx="1466">
                  <c:v>1.866025445574743E-2</c:v>
                </c:pt>
                <c:pt idx="1467">
                  <c:v>3.6101338803115557E-2</c:v>
                </c:pt>
                <c:pt idx="1468">
                  <c:v>3.7201430274135881E-2</c:v>
                </c:pt>
                <c:pt idx="1469">
                  <c:v>2.4888266762757436E-2</c:v>
                </c:pt>
                <c:pt idx="1470">
                  <c:v>3.3582060592621338E-2</c:v>
                </c:pt>
                <c:pt idx="1471">
                  <c:v>3.1299331984366775E-2</c:v>
                </c:pt>
                <c:pt idx="1472">
                  <c:v>2.4804944978795356E-2</c:v>
                </c:pt>
                <c:pt idx="1473">
                  <c:v>3.2915098262050614E-2</c:v>
                </c:pt>
                <c:pt idx="1474">
                  <c:v>3.2124178839703969E-2</c:v>
                </c:pt>
                <c:pt idx="1475">
                  <c:v>2.3486930731490979E-2</c:v>
                </c:pt>
                <c:pt idx="1476">
                  <c:v>2.1168168084929457E-2</c:v>
                </c:pt>
                <c:pt idx="1477">
                  <c:v>2.5954375363805196E-2</c:v>
                </c:pt>
                <c:pt idx="1478">
                  <c:v>2.5047537212074176E-2</c:v>
                </c:pt>
                <c:pt idx="1479">
                  <c:v>1.0508523435984145E-2</c:v>
                </c:pt>
                <c:pt idx="1480">
                  <c:v>2.8529755800094245E-2</c:v>
                </c:pt>
                <c:pt idx="1481">
                  <c:v>1.8654433572636308E-2</c:v>
                </c:pt>
                <c:pt idx="1482">
                  <c:v>2.7486431798652882E-2</c:v>
                </c:pt>
                <c:pt idx="1483">
                  <c:v>2.9140172409014058E-2</c:v>
                </c:pt>
                <c:pt idx="1484">
                  <c:v>2.1644150012473322E-2</c:v>
                </c:pt>
                <c:pt idx="1485">
                  <c:v>2.0426088643734238E-2</c:v>
                </c:pt>
                <c:pt idx="1486">
                  <c:v>3.025451118441112E-2</c:v>
                </c:pt>
                <c:pt idx="1487">
                  <c:v>4.7712004878454423E-2</c:v>
                </c:pt>
                <c:pt idx="1488">
                  <c:v>3.5760401363749757E-2</c:v>
                </c:pt>
                <c:pt idx="1489">
                  <c:v>2.3208858829725312E-2</c:v>
                </c:pt>
                <c:pt idx="1490">
                  <c:v>8.2315048368766814E-3</c:v>
                </c:pt>
                <c:pt idx="1491">
                  <c:v>1.3690717077362309E-2</c:v>
                </c:pt>
                <c:pt idx="1492">
                  <c:v>3.1093771655071097E-2</c:v>
                </c:pt>
                <c:pt idx="1493">
                  <c:v>3.1084125620201235E-2</c:v>
                </c:pt>
                <c:pt idx="1494">
                  <c:v>1.272367436316767E-2</c:v>
                </c:pt>
                <c:pt idx="1495">
                  <c:v>3.2373589821770105E-2</c:v>
                </c:pt>
                <c:pt idx="1496">
                  <c:v>3.7151093494470162E-2</c:v>
                </c:pt>
                <c:pt idx="1497">
                  <c:v>4.0580148016741972E-2</c:v>
                </c:pt>
                <c:pt idx="1498">
                  <c:v>9.0259722260720127E-2</c:v>
                </c:pt>
                <c:pt idx="1499">
                  <c:v>0.10591789782964216</c:v>
                </c:pt>
                <c:pt idx="1500">
                  <c:v>9.760678548659811E-2</c:v>
                </c:pt>
                <c:pt idx="1501">
                  <c:v>0.12830723175430331</c:v>
                </c:pt>
                <c:pt idx="1502">
                  <c:v>0.15100978462732489</c:v>
                </c:pt>
                <c:pt idx="1503">
                  <c:v>0.12847742328907616</c:v>
                </c:pt>
                <c:pt idx="1504">
                  <c:v>0.10448263436538516</c:v>
                </c:pt>
                <c:pt idx="1505">
                  <c:v>0.12942650442109932</c:v>
                </c:pt>
                <c:pt idx="1506">
                  <c:v>0.1694098733264961</c:v>
                </c:pt>
                <c:pt idx="1507">
                  <c:v>0.13239404606813204</c:v>
                </c:pt>
                <c:pt idx="1508">
                  <c:v>0.10570446544890097</c:v>
                </c:pt>
                <c:pt idx="1509">
                  <c:v>7.0753111400615354E-2</c:v>
                </c:pt>
                <c:pt idx="1510">
                  <c:v>6.7649194777836305E-2</c:v>
                </c:pt>
                <c:pt idx="1511">
                  <c:v>6.3414918091859077E-2</c:v>
                </c:pt>
                <c:pt idx="1512">
                  <c:v>6.3080078720514451E-2</c:v>
                </c:pt>
                <c:pt idx="1513">
                  <c:v>5.5779582559525469E-2</c:v>
                </c:pt>
                <c:pt idx="1514">
                  <c:v>2.3137954929733629E-2</c:v>
                </c:pt>
                <c:pt idx="1515">
                  <c:v>3.3141003963744212E-2</c:v>
                </c:pt>
                <c:pt idx="1516">
                  <c:v>3.8672173406879728E-2</c:v>
                </c:pt>
                <c:pt idx="1517">
                  <c:v>2.1211630678825848E-2</c:v>
                </c:pt>
                <c:pt idx="1518">
                  <c:v>3.6687972946752787E-2</c:v>
                </c:pt>
                <c:pt idx="1519">
                  <c:v>2.1121379272112429E-2</c:v>
                </c:pt>
                <c:pt idx="1520">
                  <c:v>4.9206142417606784E-2</c:v>
                </c:pt>
                <c:pt idx="1521">
                  <c:v>3.0061202428139817E-2</c:v>
                </c:pt>
                <c:pt idx="1522">
                  <c:v>4.5385092995537328E-2</c:v>
                </c:pt>
                <c:pt idx="1523">
                  <c:v>5.8183330099509378E-2</c:v>
                </c:pt>
                <c:pt idx="1524">
                  <c:v>5.8969426504421101E-2</c:v>
                </c:pt>
                <c:pt idx="1525">
                  <c:v>4.6620228954735707E-2</c:v>
                </c:pt>
                <c:pt idx="1526">
                  <c:v>6.8512902957563002E-2</c:v>
                </c:pt>
                <c:pt idx="1527">
                  <c:v>5.2150012473320954E-2</c:v>
                </c:pt>
                <c:pt idx="1528">
                  <c:v>4.8750561299442864E-2</c:v>
                </c:pt>
                <c:pt idx="1529">
                  <c:v>5.5450286886381907E-2</c:v>
                </c:pt>
                <c:pt idx="1530">
                  <c:v>5.8397316850070678E-2</c:v>
                </c:pt>
                <c:pt idx="1531">
                  <c:v>5.0035645979432886E-2</c:v>
                </c:pt>
                <c:pt idx="1532">
                  <c:v>6.3630013582060607E-2</c:v>
                </c:pt>
                <c:pt idx="1533">
                  <c:v>6.3117221498461634E-2</c:v>
                </c:pt>
                <c:pt idx="1534">
                  <c:v>7.5050031876264661E-2</c:v>
                </c:pt>
                <c:pt idx="1535">
                  <c:v>7.6433738947251709E-2</c:v>
                </c:pt>
                <c:pt idx="1536">
                  <c:v>8.7526124677772543E-2</c:v>
                </c:pt>
                <c:pt idx="1537">
                  <c:v>9.4395321118718303E-2</c:v>
                </c:pt>
                <c:pt idx="1538">
                  <c:v>8.3653297114505087E-2</c:v>
                </c:pt>
                <c:pt idx="1539">
                  <c:v>8.7195165895168666E-2</c:v>
                </c:pt>
                <c:pt idx="1540">
                  <c:v>0.10426088643734237</c:v>
                </c:pt>
                <c:pt idx="1541">
                  <c:v>0.10535521246223356</c:v>
                </c:pt>
                <c:pt idx="1542">
                  <c:v>0.11013443468137596</c:v>
                </c:pt>
                <c:pt idx="1543">
                  <c:v>0.10733874767857637</c:v>
                </c:pt>
                <c:pt idx="1544">
                  <c:v>0.13034287773373618</c:v>
                </c:pt>
                <c:pt idx="1545">
                  <c:v>0.1210289103861186</c:v>
                </c:pt>
                <c:pt idx="1546">
                  <c:v>0.11792721124261996</c:v>
                </c:pt>
                <c:pt idx="1547">
                  <c:v>0.14174404745405661</c:v>
                </c:pt>
                <c:pt idx="1548">
                  <c:v>0.12294924744296921</c:v>
                </c:pt>
                <c:pt idx="1549">
                  <c:v>0.12743520802727501</c:v>
                </c:pt>
                <c:pt idx="1550">
                  <c:v>0.14585580840979018</c:v>
                </c:pt>
                <c:pt idx="1551">
                  <c:v>0.13479613049865566</c:v>
                </c:pt>
                <c:pt idx="1552">
                  <c:v>0.14058430579039277</c:v>
                </c:pt>
                <c:pt idx="1553">
                  <c:v>0.13637663885578072</c:v>
                </c:pt>
                <c:pt idx="1554">
                  <c:v>0.14830113368628212</c:v>
                </c:pt>
                <c:pt idx="1555">
                  <c:v>0.15614380353133578</c:v>
                </c:pt>
                <c:pt idx="1556">
                  <c:v>0.15785902375474681</c:v>
                </c:pt>
                <c:pt idx="1557">
                  <c:v>0.16340992876347812</c:v>
                </c:pt>
                <c:pt idx="1558">
                  <c:v>0.14690966543781359</c:v>
                </c:pt>
                <c:pt idx="1559">
                  <c:v>0.15335809518529814</c:v>
                </c:pt>
                <c:pt idx="1560">
                  <c:v>0.13339412922360508</c:v>
                </c:pt>
                <c:pt idx="1561">
                  <c:v>0.14039415694209609</c:v>
                </c:pt>
                <c:pt idx="1562">
                  <c:v>0.14958117360090917</c:v>
                </c:pt>
                <c:pt idx="1563">
                  <c:v>0.13164952739972838</c:v>
                </c:pt>
                <c:pt idx="1564">
                  <c:v>0.12891482107714056</c:v>
                </c:pt>
                <c:pt idx="1565">
                  <c:v>0.14256174293871443</c:v>
                </c:pt>
                <c:pt idx="1566">
                  <c:v>0.14355517365634615</c:v>
                </c:pt>
                <c:pt idx="1567">
                  <c:v>0.10581977437148322</c:v>
                </c:pt>
                <c:pt idx="1568">
                  <c:v>9.6279069767441869E-2</c:v>
                </c:pt>
                <c:pt idx="1569">
                  <c:v>0.12598497657787511</c:v>
                </c:pt>
                <c:pt idx="1570">
                  <c:v>0.12083876153782187</c:v>
                </c:pt>
                <c:pt idx="1571">
                  <c:v>0.1017745377941625</c:v>
                </c:pt>
                <c:pt idx="1572">
                  <c:v>0.12230396097236466</c:v>
                </c:pt>
                <c:pt idx="1573">
                  <c:v>0.14330238101837736</c:v>
                </c:pt>
                <c:pt idx="1574">
                  <c:v>0.19101144773678522</c:v>
                </c:pt>
                <c:pt idx="1575">
                  <c:v>0.16029104415555617</c:v>
                </c:pt>
                <c:pt idx="1576">
                  <c:v>0.14932117415527899</c:v>
                </c:pt>
                <c:pt idx="1577">
                  <c:v>0.14090639465587493</c:v>
                </c:pt>
                <c:pt idx="1578">
                  <c:v>0.15416359453391357</c:v>
                </c:pt>
                <c:pt idx="1579">
                  <c:v>0.1288300024946642</c:v>
                </c:pt>
                <c:pt idx="1580">
                  <c:v>0.12742744684979351</c:v>
                </c:pt>
                <c:pt idx="1581">
                  <c:v>0.14402915985253764</c:v>
                </c:pt>
                <c:pt idx="1582">
                  <c:v>0.13405382930953241</c:v>
                </c:pt>
                <c:pt idx="1583">
                  <c:v>0.11912908501261191</c:v>
                </c:pt>
                <c:pt idx="1584">
                  <c:v>0.11784017518086315</c:v>
                </c:pt>
                <c:pt idx="1585">
                  <c:v>0.1174083210909998</c:v>
                </c:pt>
                <c:pt idx="1586">
                  <c:v>0.10980791085733292</c:v>
                </c:pt>
                <c:pt idx="1587">
                  <c:v>0.11023754746791585</c:v>
                </c:pt>
                <c:pt idx="1588">
                  <c:v>0.10485627962413727</c:v>
                </c:pt>
                <c:pt idx="1589">
                  <c:v>0.10509188679768273</c:v>
                </c:pt>
                <c:pt idx="1590">
                  <c:v>9.8354076004102342E-2</c:v>
                </c:pt>
                <c:pt idx="1591">
                  <c:v>0.11473237796934335</c:v>
                </c:pt>
                <c:pt idx="1592">
                  <c:v>0.10101615988025611</c:v>
                </c:pt>
                <c:pt idx="1593">
                  <c:v>0.10410289103861187</c:v>
                </c:pt>
                <c:pt idx="1594">
                  <c:v>8.9131025306982289E-2</c:v>
                </c:pt>
                <c:pt idx="1595">
                  <c:v>9.0130554092635207E-2</c:v>
                </c:pt>
                <c:pt idx="1596">
                  <c:v>0.10000886991712171</c:v>
                </c:pt>
                <c:pt idx="1597">
                  <c:v>9.3238351304155004E-2</c:v>
                </c:pt>
                <c:pt idx="1598">
                  <c:v>9.9253818222135984E-2</c:v>
                </c:pt>
                <c:pt idx="1599">
                  <c:v>0.11355822269035674</c:v>
                </c:pt>
                <c:pt idx="1600">
                  <c:v>0.11982260165756578</c:v>
                </c:pt>
                <c:pt idx="1601">
                  <c:v>0.12941098206613633</c:v>
                </c:pt>
                <c:pt idx="1602">
                  <c:v>0.11278820301022814</c:v>
                </c:pt>
                <c:pt idx="1603">
                  <c:v>0.12857499237741499</c:v>
                </c:pt>
                <c:pt idx="1604">
                  <c:v>0.12906616403802978</c:v>
                </c:pt>
                <c:pt idx="1605">
                  <c:v>0.11993347562158715</c:v>
                </c:pt>
                <c:pt idx="1606">
                  <c:v>0.1290755883249716</c:v>
                </c:pt>
                <c:pt idx="1607">
                  <c:v>0.13893949053413535</c:v>
                </c:pt>
                <c:pt idx="1608">
                  <c:v>0.14458186656318431</c:v>
                </c:pt>
                <c:pt idx="1609">
                  <c:v>0.1395071652299249</c:v>
                </c:pt>
                <c:pt idx="1610">
                  <c:v>0.15038889042880507</c:v>
                </c:pt>
                <c:pt idx="1611">
                  <c:v>0.15572580868697511</c:v>
                </c:pt>
                <c:pt idx="1612">
                  <c:v>0.16133325941735735</c:v>
                </c:pt>
                <c:pt idx="1613">
                  <c:v>0.16693073149097765</c:v>
                </c:pt>
                <c:pt idx="1614">
                  <c:v>0.18834160268314995</c:v>
                </c:pt>
                <c:pt idx="1615">
                  <c:v>0.17963411591872941</c:v>
                </c:pt>
                <c:pt idx="1616">
                  <c:v>0.18437176040136377</c:v>
                </c:pt>
                <c:pt idx="1617">
                  <c:v>0.1949247442969205</c:v>
                </c:pt>
                <c:pt idx="1618">
                  <c:v>0.19865787066552096</c:v>
                </c:pt>
                <c:pt idx="1619">
                  <c:v>0.23194334340438508</c:v>
                </c:pt>
                <c:pt idx="1620">
                  <c:v>0.21182193641378164</c:v>
                </c:pt>
                <c:pt idx="1621">
                  <c:v>0.23017822989716441</c:v>
                </c:pt>
                <c:pt idx="1622">
                  <c:v>0.26115807855420348</c:v>
                </c:pt>
                <c:pt idx="1623">
                  <c:v>0.27868780663580678</c:v>
                </c:pt>
                <c:pt idx="1624">
                  <c:v>0.24354464062976414</c:v>
                </c:pt>
                <c:pt idx="1625">
                  <c:v>0.23751087950771962</c:v>
                </c:pt>
                <c:pt idx="1626">
                  <c:v>0.24053219502730275</c:v>
                </c:pt>
                <c:pt idx="1627">
                  <c:v>0.23634337666657429</c:v>
                </c:pt>
                <c:pt idx="1628">
                  <c:v>0.23037835740222304</c:v>
                </c:pt>
                <c:pt idx="1629">
                  <c:v>0.25517809130470942</c:v>
                </c:pt>
                <c:pt idx="1630">
                  <c:v>0.24219973944618456</c:v>
                </c:pt>
                <c:pt idx="1631">
                  <c:v>0.25838290323474794</c:v>
                </c:pt>
                <c:pt idx="1632">
                  <c:v>0.27350167696870581</c:v>
                </c:pt>
                <c:pt idx="1633">
                  <c:v>0.26399423455387089</c:v>
                </c:pt>
                <c:pt idx="1634">
                  <c:v>0.2443046816531308</c:v>
                </c:pt>
                <c:pt idx="1635">
                  <c:v>0.27329933198436673</c:v>
                </c:pt>
                <c:pt idx="1636">
                  <c:v>0.24888322199739449</c:v>
                </c:pt>
                <c:pt idx="1637">
                  <c:v>0.24909111067993459</c:v>
                </c:pt>
                <c:pt idx="1638">
                  <c:v>0.24867921390359513</c:v>
                </c:pt>
                <c:pt idx="1639">
                  <c:v>0.27522410399977826</c:v>
                </c:pt>
                <c:pt idx="1640">
                  <c:v>0.28111151148931451</c:v>
                </c:pt>
                <c:pt idx="1641">
                  <c:v>0.28496770795797877</c:v>
                </c:pt>
                <c:pt idx="1642">
                  <c:v>0.28341048313329825</c:v>
                </c:pt>
                <c:pt idx="1643">
                  <c:v>0.2518984394489564</c:v>
                </c:pt>
                <c:pt idx="1644">
                  <c:v>0.24426920198464397</c:v>
                </c:pt>
                <c:pt idx="1645">
                  <c:v>0.25568811153920784</c:v>
                </c:pt>
                <c:pt idx="1646">
                  <c:v>0.24739473903040718</c:v>
                </c:pt>
                <c:pt idx="1647">
                  <c:v>0.24483576794079334</c:v>
                </c:pt>
                <c:pt idx="1648">
                  <c:v>0.23286581478504309</c:v>
                </c:pt>
                <c:pt idx="1649">
                  <c:v>0.24869307314909775</c:v>
                </c:pt>
                <c:pt idx="1650">
                  <c:v>0.25945616320647508</c:v>
                </c:pt>
                <c:pt idx="1651">
                  <c:v>0.25242897136679882</c:v>
                </c:pt>
                <c:pt idx="1652">
                  <c:v>0.27242952573661894</c:v>
                </c:pt>
                <c:pt idx="1653">
                  <c:v>0.26088089364415001</c:v>
                </c:pt>
                <c:pt idx="1654">
                  <c:v>0.25587382542894366</c:v>
                </c:pt>
                <c:pt idx="1655">
                  <c:v>0.25275438645120163</c:v>
                </c:pt>
                <c:pt idx="1656">
                  <c:v>0.24589295118773732</c:v>
                </c:pt>
                <c:pt idx="1657">
                  <c:v>0.25971782576156555</c:v>
                </c:pt>
                <c:pt idx="1658">
                  <c:v>0.27575463591762062</c:v>
                </c:pt>
                <c:pt idx="1659">
                  <c:v>0.28043795215788453</c:v>
                </c:pt>
                <c:pt idx="1660">
                  <c:v>0.28239487762286225</c:v>
                </c:pt>
                <c:pt idx="1661">
                  <c:v>0.28775674252293704</c:v>
                </c:pt>
                <c:pt idx="1662">
                  <c:v>0.25729966460625886</c:v>
                </c:pt>
                <c:pt idx="1663">
                  <c:v>0.27705574188541177</c:v>
                </c:pt>
                <c:pt idx="1664">
                  <c:v>0.27338470493666328</c:v>
                </c:pt>
                <c:pt idx="1665">
                  <c:v>0.25529118274801121</c:v>
                </c:pt>
                <c:pt idx="1666">
                  <c:v>0.21584832441721874</c:v>
                </c:pt>
                <c:pt idx="1667">
                  <c:v>0.1992937328491837</c:v>
                </c:pt>
                <c:pt idx="1668">
                  <c:v>0.19422901017268621</c:v>
                </c:pt>
                <c:pt idx="1669">
                  <c:v>0.22034093743936581</c:v>
                </c:pt>
                <c:pt idx="1670">
                  <c:v>0.17851428888211326</c:v>
                </c:pt>
                <c:pt idx="1671">
                  <c:v>0.18129722537905038</c:v>
                </c:pt>
                <c:pt idx="1672">
                  <c:v>0.17602960334839374</c:v>
                </c:pt>
                <c:pt idx="1673">
                  <c:v>0.18674834382016245</c:v>
                </c:pt>
                <c:pt idx="1674">
                  <c:v>0.16514732377969346</c:v>
                </c:pt>
                <c:pt idx="1675">
                  <c:v>0.15946835934251741</c:v>
                </c:pt>
                <c:pt idx="1676">
                  <c:v>0.12797294675277879</c:v>
                </c:pt>
                <c:pt idx="1677">
                  <c:v>0.13695650968761261</c:v>
                </c:pt>
                <c:pt idx="1678">
                  <c:v>0.12863264683870609</c:v>
                </c:pt>
                <c:pt idx="1679">
                  <c:v>0.14091526457299666</c:v>
                </c:pt>
                <c:pt idx="1680">
                  <c:v>0.13421847714610419</c:v>
                </c:pt>
                <c:pt idx="1681">
                  <c:v>0.14282395986362503</c:v>
                </c:pt>
                <c:pt idx="1682">
                  <c:v>0.14230895030074564</c:v>
                </c:pt>
                <c:pt idx="1683">
                  <c:v>0.1668021176927128</c:v>
                </c:pt>
                <c:pt idx="1684">
                  <c:v>0.16832718906782715</c:v>
                </c:pt>
                <c:pt idx="1685">
                  <c:v>0.13911134517836851</c:v>
                </c:pt>
                <c:pt idx="1686">
                  <c:v>0.13976328408681432</c:v>
                </c:pt>
                <c:pt idx="1687">
                  <c:v>0.1615356044016964</c:v>
                </c:pt>
                <c:pt idx="1688">
                  <c:v>0.16151010338997146</c:v>
                </c:pt>
                <c:pt idx="1689">
                  <c:v>0.15476674889819</c:v>
                </c:pt>
                <c:pt idx="1690">
                  <c:v>0.16198408958616292</c:v>
                </c:pt>
                <c:pt idx="1691">
                  <c:v>0.1829004628987998</c:v>
                </c:pt>
                <c:pt idx="1692">
                  <c:v>0.17670704326856448</c:v>
                </c:pt>
                <c:pt idx="1693">
                  <c:v>0.16272029270726501</c:v>
                </c:pt>
                <c:pt idx="1694">
                  <c:v>0.21609834520608698</c:v>
                </c:pt>
                <c:pt idx="1695">
                  <c:v>0.1881253984533082</c:v>
                </c:pt>
                <c:pt idx="1696">
                  <c:v>0.216036255786235</c:v>
                </c:pt>
                <c:pt idx="1697">
                  <c:v>0.21492086370817975</c:v>
                </c:pt>
                <c:pt idx="1698">
                  <c:v>0.21376943759181752</c:v>
                </c:pt>
                <c:pt idx="1699">
                  <c:v>0.21875100479529894</c:v>
                </c:pt>
                <c:pt idx="1700">
                  <c:v>0.22853396901072709</c:v>
                </c:pt>
                <c:pt idx="1701">
                  <c:v>0.24655154253402448</c:v>
                </c:pt>
                <c:pt idx="1702">
                  <c:v>0.22828672007095938</c:v>
                </c:pt>
                <c:pt idx="1703">
                  <c:v>0.2529024031931702</c:v>
                </c:pt>
                <c:pt idx="1704">
                  <c:v>0.26087424120630875</c:v>
                </c:pt>
                <c:pt idx="1705">
                  <c:v>0.23072816475871055</c:v>
                </c:pt>
                <c:pt idx="1706">
                  <c:v>0.24364498156720349</c:v>
                </c:pt>
                <c:pt idx="1707">
                  <c:v>0.2413327050475372</c:v>
                </c:pt>
                <c:pt idx="1708">
                  <c:v>0.20036588408127062</c:v>
                </c:pt>
                <c:pt idx="1709">
                  <c:v>0.1926030434903124</c:v>
                </c:pt>
                <c:pt idx="1710">
                  <c:v>0.17017379493860355</c:v>
                </c:pt>
                <c:pt idx="1711">
                  <c:v>0.17490146076447599</c:v>
                </c:pt>
                <c:pt idx="1712">
                  <c:v>0.16793524960501152</c:v>
                </c:pt>
                <c:pt idx="1713">
                  <c:v>0.21122210826842588</c:v>
                </c:pt>
                <c:pt idx="1714">
                  <c:v>0.17987526679047591</c:v>
                </c:pt>
                <c:pt idx="1715">
                  <c:v>0.13480998974415834</c:v>
                </c:pt>
                <c:pt idx="1716">
                  <c:v>0.1345222718075228</c:v>
                </c:pt>
                <c:pt idx="1717">
                  <c:v>0.16019292069739724</c:v>
                </c:pt>
                <c:pt idx="1718">
                  <c:v>0.16208997422180338</c:v>
                </c:pt>
                <c:pt idx="1719">
                  <c:v>0.19691770380020512</c:v>
                </c:pt>
                <c:pt idx="1720">
                  <c:v>0.22188873797710451</c:v>
                </c:pt>
                <c:pt idx="1721">
                  <c:v>0.18618843030185439</c:v>
                </c:pt>
                <c:pt idx="1722">
                  <c:v>0.18216647725697815</c:v>
                </c:pt>
                <c:pt idx="1723">
                  <c:v>0.17049255758516507</c:v>
                </c:pt>
                <c:pt idx="1724">
                  <c:v>0.17751753194556089</c:v>
                </c:pt>
                <c:pt idx="1725">
                  <c:v>0.16733154087091498</c:v>
                </c:pt>
                <c:pt idx="1726">
                  <c:v>0.10193585941181363</c:v>
                </c:pt>
                <c:pt idx="1727">
                  <c:v>0.16645508218532584</c:v>
                </c:pt>
                <c:pt idx="1728">
                  <c:v>0.13902264600715139</c:v>
                </c:pt>
                <c:pt idx="1729">
                  <c:v>0.15294176345039778</c:v>
                </c:pt>
                <c:pt idx="1730">
                  <c:v>0.17637109515757962</c:v>
                </c:pt>
                <c:pt idx="1731">
                  <c:v>0.17678410067355935</c:v>
                </c:pt>
                <c:pt idx="1732">
                  <c:v>0.17891010893366965</c:v>
                </c:pt>
                <c:pt idx="1733">
                  <c:v>0.18933558777060178</c:v>
                </c:pt>
                <c:pt idx="1734">
                  <c:v>0.23073980652493281</c:v>
                </c:pt>
                <c:pt idx="1735">
                  <c:v>0.23740832109099982</c:v>
                </c:pt>
                <c:pt idx="1736">
                  <c:v>0.23904315769049536</c:v>
                </c:pt>
                <c:pt idx="1737">
                  <c:v>0.2476558472156776</c:v>
                </c:pt>
                <c:pt idx="1738">
                  <c:v>0.26915430883942676</c:v>
                </c:pt>
                <c:pt idx="1739">
                  <c:v>0.24855337195443081</c:v>
                </c:pt>
                <c:pt idx="1740">
                  <c:v>0.26569670427141945</c:v>
                </c:pt>
                <c:pt idx="1741">
                  <c:v>0.2712864151675583</c:v>
                </c:pt>
                <c:pt idx="1742">
                  <c:v>0.25818333009950939</c:v>
                </c:pt>
                <c:pt idx="1743">
                  <c:v>0.26581589378274251</c:v>
                </c:pt>
                <c:pt idx="1744">
                  <c:v>0.22000997865676192</c:v>
                </c:pt>
                <c:pt idx="1745">
                  <c:v>0.18886548216315105</c:v>
                </c:pt>
                <c:pt idx="1746">
                  <c:v>0.18332566455082186</c:v>
                </c:pt>
                <c:pt idx="1747">
                  <c:v>0.18143360035479669</c:v>
                </c:pt>
                <c:pt idx="1748">
                  <c:v>0.20386617512542618</c:v>
                </c:pt>
                <c:pt idx="1749">
                  <c:v>0.17307924716578429</c:v>
                </c:pt>
                <c:pt idx="1750">
                  <c:v>0.19575020095905979</c:v>
                </c:pt>
                <c:pt idx="1751">
                  <c:v>0.18870083432657928</c:v>
                </c:pt>
                <c:pt idx="1752">
                  <c:v>0.18002439227208472</c:v>
                </c:pt>
                <c:pt idx="1753">
                  <c:v>0.17248551708844972</c:v>
                </c:pt>
                <c:pt idx="1754">
                  <c:v>0.15628793968456359</c:v>
                </c:pt>
                <c:pt idx="1755">
                  <c:v>0.16728608254566624</c:v>
                </c:pt>
                <c:pt idx="1756">
                  <c:v>0.15452726113590379</c:v>
                </c:pt>
                <c:pt idx="1757">
                  <c:v>0.143725365191119</c:v>
                </c:pt>
                <c:pt idx="1758">
                  <c:v>0.1469684286387449</c:v>
                </c:pt>
                <c:pt idx="1759">
                  <c:v>0.13443135515702526</c:v>
                </c:pt>
                <c:pt idx="1760">
                  <c:v>0.12055547855974721</c:v>
                </c:pt>
                <c:pt idx="1761">
                  <c:v>0.13204368434182445</c:v>
                </c:pt>
                <c:pt idx="1762">
                  <c:v>0.12233445131247055</c:v>
                </c:pt>
                <c:pt idx="1763">
                  <c:v>9.9589211963300728E-2</c:v>
                </c:pt>
                <c:pt idx="1764">
                  <c:v>0.10045957258086871</c:v>
                </c:pt>
                <c:pt idx="1765">
                  <c:v>9.0225905701693601E-2</c:v>
                </c:pt>
                <c:pt idx="1766">
                  <c:v>9.2073065942290103E-2</c:v>
                </c:pt>
                <c:pt idx="1767">
                  <c:v>8.1178590237547477E-2</c:v>
                </c:pt>
                <c:pt idx="1768">
                  <c:v>6.3633339800981237E-2</c:v>
                </c:pt>
                <c:pt idx="1769">
                  <c:v>7.3930759209468636E-2</c:v>
                </c:pt>
                <c:pt idx="1770">
                  <c:v>6.969814563295175E-2</c:v>
                </c:pt>
                <c:pt idx="1771">
                  <c:v>5.1270172131829148E-2</c:v>
                </c:pt>
                <c:pt idx="1772">
                  <c:v>4.6810433240014417E-2</c:v>
                </c:pt>
                <c:pt idx="1773">
                  <c:v>2.40357568533969E-2</c:v>
                </c:pt>
                <c:pt idx="1774">
                  <c:v>1.9369348892646285E-2</c:v>
                </c:pt>
                <c:pt idx="1775">
                  <c:v>1.6942761316073952E-2</c:v>
                </c:pt>
                <c:pt idx="1776">
                  <c:v>9.2229398231560272E-3</c:v>
                </c:pt>
                <c:pt idx="1777">
                  <c:v>2.5248773456773017E-2</c:v>
                </c:pt>
                <c:pt idx="1778">
                  <c:v>1.9137954929733629E-2</c:v>
                </c:pt>
                <c:pt idx="1779">
                  <c:v>9.9591429442581151E-3</c:v>
                </c:pt>
                <c:pt idx="1780">
                  <c:v>3.2717853480056548E-2</c:v>
                </c:pt>
                <c:pt idx="1781">
                  <c:v>2.9184577431604623E-2</c:v>
                </c:pt>
                <c:pt idx="1782">
                  <c:v>2.3557668320536632E-2</c:v>
                </c:pt>
                <c:pt idx="1783">
                  <c:v>1.5153477284696621E-2</c:v>
                </c:pt>
                <c:pt idx="1784">
                  <c:v>9.5300052665132917E-3</c:v>
                </c:pt>
                <c:pt idx="1785">
                  <c:v>9.7195443080078728E-3</c:v>
                </c:pt>
                <c:pt idx="1786">
                  <c:v>9.8267039942345549E-3</c:v>
                </c:pt>
                <c:pt idx="1787">
                  <c:v>1.332932339163456E-3</c:v>
                </c:pt>
                <c:pt idx="1788">
                  <c:v>1.4563960417994844E-2</c:v>
                </c:pt>
                <c:pt idx="1789">
                  <c:v>-3.0048839981151425E-2</c:v>
                </c:pt>
                <c:pt idx="1790">
                  <c:v>9.5109349447016107E-3</c:v>
                </c:pt>
                <c:pt idx="1791">
                  <c:v>1.1957757019707848E-2</c:v>
                </c:pt>
                <c:pt idx="1792">
                  <c:v>1.1850819081409208E-2</c:v>
                </c:pt>
                <c:pt idx="1793">
                  <c:v>1.442254067688555E-2</c:v>
                </c:pt>
                <c:pt idx="1794">
                  <c:v>1.2841089891066331E-3</c:v>
                </c:pt>
                <c:pt idx="1795">
                  <c:v>1.4256562352745515E-2</c:v>
                </c:pt>
                <c:pt idx="1796">
                  <c:v>2.7208027274995151E-3</c:v>
                </c:pt>
                <c:pt idx="1797">
                  <c:v>6.9316739196718137E-3</c:v>
                </c:pt>
                <c:pt idx="1798">
                  <c:v>1.003403830695457E-2</c:v>
                </c:pt>
                <c:pt idx="1799">
                  <c:v>4.7000027718491003E-3</c:v>
                </c:pt>
                <c:pt idx="1800">
                  <c:v>1.6712697840729554E-2</c:v>
                </c:pt>
                <c:pt idx="1801">
                  <c:v>1.6447487318790366E-2</c:v>
                </c:pt>
                <c:pt idx="1802">
                  <c:v>2.0456967042714196E-2</c:v>
                </c:pt>
                <c:pt idx="1803">
                  <c:v>3.4303351165562553E-2</c:v>
                </c:pt>
                <c:pt idx="1804">
                  <c:v>1.5039886908556699E-2</c:v>
                </c:pt>
                <c:pt idx="1805">
                  <c:v>9.5379881919228325E-3</c:v>
                </c:pt>
                <c:pt idx="1806">
                  <c:v>1.9113119161792834E-2</c:v>
                </c:pt>
                <c:pt idx="1807">
                  <c:v>2.02575047814397E-2</c:v>
                </c:pt>
                <c:pt idx="1808">
                  <c:v>1.5616209773539931E-2</c:v>
                </c:pt>
                <c:pt idx="1809">
                  <c:v>2.1584499819829808E-2</c:v>
                </c:pt>
                <c:pt idx="1810">
                  <c:v>1.8757601796158218E-2</c:v>
                </c:pt>
                <c:pt idx="1811">
                  <c:v>2.3262743576239711E-2</c:v>
                </c:pt>
                <c:pt idx="1812">
                  <c:v>1.7498350749785181E-2</c:v>
                </c:pt>
                <c:pt idx="1813">
                  <c:v>1.8675277877872329E-3</c:v>
                </c:pt>
                <c:pt idx="1814">
                  <c:v>1.167175762951465E-2</c:v>
                </c:pt>
                <c:pt idx="1815">
                  <c:v>9.2797072927349854E-3</c:v>
                </c:pt>
                <c:pt idx="1816">
                  <c:v>8.7928597167170226E-3</c:v>
                </c:pt>
                <c:pt idx="1817">
                  <c:v>9.5289519638550885E-3</c:v>
                </c:pt>
                <c:pt idx="1818">
                  <c:v>1.7348615461374284E-2</c:v>
                </c:pt>
                <c:pt idx="1819">
                  <c:v>2.3395958644011422E-2</c:v>
                </c:pt>
                <c:pt idx="1820">
                  <c:v>1.6719904648390942E-2</c:v>
                </c:pt>
                <c:pt idx="1821">
                  <c:v>1.5724533636388836E-2</c:v>
                </c:pt>
                <c:pt idx="1822">
                  <c:v>1.5824763699864183E-2</c:v>
                </c:pt>
                <c:pt idx="1823">
                  <c:v>1.9348005654572165E-2</c:v>
                </c:pt>
                <c:pt idx="1824">
                  <c:v>1.9619092496604488E-2</c:v>
                </c:pt>
                <c:pt idx="1825">
                  <c:v>1.9972336945976662E-2</c:v>
                </c:pt>
                <c:pt idx="1826">
                  <c:v>1.7520525542589462E-2</c:v>
                </c:pt>
                <c:pt idx="1827">
                  <c:v>5.8537018044737647E-3</c:v>
                </c:pt>
                <c:pt idx="1828">
                  <c:v>9.1345732738309735E-3</c:v>
                </c:pt>
                <c:pt idx="1829">
                  <c:v>1.4257283033511658E-2</c:v>
                </c:pt>
                <c:pt idx="1830">
                  <c:v>6.6526041522299529E-3</c:v>
                </c:pt>
                <c:pt idx="1831">
                  <c:v>1.6166144635086067E-2</c:v>
                </c:pt>
                <c:pt idx="1832">
                  <c:v>1.5701638162818415E-2</c:v>
                </c:pt>
                <c:pt idx="1833">
                  <c:v>1.0759819275438646E-2</c:v>
                </c:pt>
                <c:pt idx="1834">
                  <c:v>-6.275300052665133E-4</c:v>
                </c:pt>
                <c:pt idx="1835">
                  <c:v>1.1655958089641599E-3</c:v>
                </c:pt>
                <c:pt idx="1836">
                  <c:v>5.512154558305846E-3</c:v>
                </c:pt>
                <c:pt idx="1837">
                  <c:v>1.3389472517116169E-2</c:v>
                </c:pt>
                <c:pt idx="1838">
                  <c:v>1.4267372564237603E-2</c:v>
                </c:pt>
                <c:pt idx="1839">
                  <c:v>1.2227014441333815E-2</c:v>
                </c:pt>
                <c:pt idx="1840">
                  <c:v>2.7792277628405908E-2</c:v>
                </c:pt>
                <c:pt idx="1841">
                  <c:v>7.7032458352967268E-3</c:v>
                </c:pt>
                <c:pt idx="1842">
                  <c:v>-1.7527787787232864E-3</c:v>
                </c:pt>
                <c:pt idx="1843">
                  <c:v>1.554419713390803E-2</c:v>
                </c:pt>
                <c:pt idx="1844">
                  <c:v>7.3812124067965737E-3</c:v>
                </c:pt>
                <c:pt idx="1845">
                  <c:v>3.7027469024586306E-3</c:v>
                </c:pt>
                <c:pt idx="1846">
                  <c:v>1.4094741802256285E-2</c:v>
                </c:pt>
                <c:pt idx="1847">
                  <c:v>-3.8558583030739806E-4</c:v>
                </c:pt>
                <c:pt idx="1848">
                  <c:v>1.1828921473514983E-2</c:v>
                </c:pt>
                <c:pt idx="1849">
                  <c:v>-1.053025473293234E-3</c:v>
                </c:pt>
                <c:pt idx="1850">
                  <c:v>-1.9801812789311752E-3</c:v>
                </c:pt>
                <c:pt idx="1851">
                  <c:v>8.5727748981345459E-3</c:v>
                </c:pt>
                <c:pt idx="1852">
                  <c:v>-9.047814396984228E-3</c:v>
                </c:pt>
                <c:pt idx="1853">
                  <c:v>-6.3358926740028276E-3</c:v>
                </c:pt>
                <c:pt idx="1854">
                  <c:v>1.4794800011087397E-2</c:v>
                </c:pt>
                <c:pt idx="1855">
                  <c:v>1.7362031211020873E-3</c:v>
                </c:pt>
                <c:pt idx="1856">
                  <c:v>-1.2357402223022978E-3</c:v>
                </c:pt>
                <c:pt idx="1857">
                  <c:v>1.963683233084791E-3</c:v>
                </c:pt>
                <c:pt idx="1858">
                  <c:v>7.3336474762313933E-3</c:v>
                </c:pt>
                <c:pt idx="1859">
                  <c:v>-5.9606951797544147E-3</c:v>
                </c:pt>
                <c:pt idx="1860">
                  <c:v>-8.0308783989799595E-4</c:v>
                </c:pt>
                <c:pt idx="1861">
                  <c:v>-9.7358982177010289E-3</c:v>
                </c:pt>
                <c:pt idx="1862">
                  <c:v>-2.0361837181583835E-3</c:v>
                </c:pt>
                <c:pt idx="1863">
                  <c:v>-1.8721678631815283E-2</c:v>
                </c:pt>
                <c:pt idx="1864">
                  <c:v>-1.279917953266624E-3</c:v>
                </c:pt>
                <c:pt idx="1865">
                  <c:v>3.9822601657565765E-3</c:v>
                </c:pt>
                <c:pt idx="1866">
                  <c:v>9.5439199489979771E-3</c:v>
                </c:pt>
                <c:pt idx="1867">
                  <c:v>4.6924522548992438E-3</c:v>
                </c:pt>
                <c:pt idx="1868">
                  <c:v>3.0516894420267761E-3</c:v>
                </c:pt>
                <c:pt idx="1869">
                  <c:v>7.3203426005488265E-3</c:v>
                </c:pt>
                <c:pt idx="1870">
                  <c:v>8.5231033622529592E-3</c:v>
                </c:pt>
                <c:pt idx="1871">
                  <c:v>1.0743243617817446E-2</c:v>
                </c:pt>
                <c:pt idx="1872">
                  <c:v>4.3782908778446103E-3</c:v>
                </c:pt>
                <c:pt idx="1873">
                  <c:v>-5.7251988801729639E-3</c:v>
                </c:pt>
                <c:pt idx="1874">
                  <c:v>3.4257948277295787E-3</c:v>
                </c:pt>
                <c:pt idx="1875">
                  <c:v>2.9531834686919644E-3</c:v>
                </c:pt>
                <c:pt idx="1876">
                  <c:v>6.8499598081880426E-3</c:v>
                </c:pt>
                <c:pt idx="1877">
                  <c:v>-2.3915403165451675E-2</c:v>
                </c:pt>
                <c:pt idx="1878">
                  <c:v>8.2964769797932211E-4</c:v>
                </c:pt>
                <c:pt idx="1879">
                  <c:v>2.8775119882473599E-3</c:v>
                </c:pt>
                <c:pt idx="1880">
                  <c:v>1.7537877317958812E-3</c:v>
                </c:pt>
                <c:pt idx="1881">
                  <c:v>6.7590985946725064E-3</c:v>
                </c:pt>
                <c:pt idx="1882">
                  <c:v>3.8517337916123848E-4</c:v>
                </c:pt>
                <c:pt idx="1883">
                  <c:v>-1.4503090611747097E-3</c:v>
                </c:pt>
                <c:pt idx="1884">
                  <c:v>2.6371150594561632E-4</c:v>
                </c:pt>
                <c:pt idx="1885">
                  <c:v>7.5060564902846684E-3</c:v>
                </c:pt>
                <c:pt idx="1886">
                  <c:v>-2.2296199794883168E-3</c:v>
                </c:pt>
                <c:pt idx="1887">
                  <c:v>-3.9384150566843142E-3</c:v>
                </c:pt>
                <c:pt idx="1888">
                  <c:v>1.0117082906006597E-2</c:v>
                </c:pt>
                <c:pt idx="1889">
                  <c:v>6.9376056767469583E-3</c:v>
                </c:pt>
                <c:pt idx="1890">
                  <c:v>-9.8465504337943836E-4</c:v>
                </c:pt>
                <c:pt idx="1891">
                  <c:v>-1.8970258059151261E-2</c:v>
                </c:pt>
                <c:pt idx="1892">
                  <c:v>2.9664661695817283E-4</c:v>
                </c:pt>
                <c:pt idx="1893">
                  <c:v>1.1106078665077472E-2</c:v>
                </c:pt>
                <c:pt idx="1894">
                  <c:v>4.2993818776505804E-3</c:v>
                </c:pt>
                <c:pt idx="1895">
                  <c:v>1.1708456911605733E-2</c:v>
                </c:pt>
                <c:pt idx="1896">
                  <c:v>7.2737200986778292E-4</c:v>
                </c:pt>
                <c:pt idx="1897">
                  <c:v>5.1001579953987306E-3</c:v>
                </c:pt>
                <c:pt idx="1898">
                  <c:v>2.7210965435041719E-3</c:v>
                </c:pt>
                <c:pt idx="1899">
                  <c:v>1.1084513679075311E-2</c:v>
                </c:pt>
                <c:pt idx="1900">
                  <c:v>6.526762203065666E-3</c:v>
                </c:pt>
                <c:pt idx="1901">
                  <c:v>-6.634587133076476E-3</c:v>
                </c:pt>
                <c:pt idx="1902">
                  <c:v>4.2704604041355985E-3</c:v>
                </c:pt>
                <c:pt idx="1903">
                  <c:v>8.5184466557640599E-4</c:v>
                </c:pt>
                <c:pt idx="1904">
                  <c:v>-2.6790198741580507E-4</c:v>
                </c:pt>
                <c:pt idx="1905">
                  <c:v>9.767053801591043E-3</c:v>
                </c:pt>
                <c:pt idx="1906">
                  <c:v>1.5162291764836322E-3</c:v>
                </c:pt>
                <c:pt idx="1907">
                  <c:v>2.6334839371344627E-3</c:v>
                </c:pt>
                <c:pt idx="1908">
                  <c:v>4.5378052498821972E-3</c:v>
                </c:pt>
                <c:pt idx="1909">
                  <c:v>1.5633894170801341E-2</c:v>
                </c:pt>
                <c:pt idx="1910">
                  <c:v>1.0938049172603045E-2</c:v>
                </c:pt>
                <c:pt idx="1911">
                  <c:v>-6.7341519527676919E-3</c:v>
                </c:pt>
                <c:pt idx="1912">
                  <c:v>1.7664051889015161E-3</c:v>
                </c:pt>
                <c:pt idx="1913">
                  <c:v>-6.2374920309338361E-3</c:v>
                </c:pt>
                <c:pt idx="1914">
                  <c:v>-7.5487429664329083E-3</c:v>
                </c:pt>
                <c:pt idx="1915">
                  <c:v>2.078864650608421E-3</c:v>
                </c:pt>
                <c:pt idx="1916">
                  <c:v>8.6401862682595563E-3</c:v>
                </c:pt>
                <c:pt idx="1917">
                  <c:v>1.344502037309089E-2</c:v>
                </c:pt>
                <c:pt idx="1918">
                  <c:v>8.414280566565957E-3</c:v>
                </c:pt>
                <c:pt idx="1919">
                  <c:v>-4.1525182249078363E-3</c:v>
                </c:pt>
                <c:pt idx="1920">
                  <c:v>4.3316351137844059E-3</c:v>
                </c:pt>
                <c:pt idx="1921">
                  <c:v>4.6694902569504118E-4</c:v>
                </c:pt>
                <c:pt idx="1922">
                  <c:v>1.2479308146464507E-2</c:v>
                </c:pt>
                <c:pt idx="1923">
                  <c:v>1.1312470549103306E-2</c:v>
                </c:pt>
                <c:pt idx="1924">
                  <c:v>1.0881004518114034E-2</c:v>
                </c:pt>
                <c:pt idx="1925">
                  <c:v>1.4876126063697093E-2</c:v>
                </c:pt>
                <c:pt idx="1926">
                  <c:v>1.2338387338193309E-2</c:v>
                </c:pt>
                <c:pt idx="1927">
                  <c:v>8.1921445796490841E-3</c:v>
                </c:pt>
                <c:pt idx="1928">
                  <c:v>9.1757075144829111E-3</c:v>
                </c:pt>
                <c:pt idx="1929">
                  <c:v>2.2846744463231424E-2</c:v>
                </c:pt>
                <c:pt idx="1930">
                  <c:v>2.3589655459156804E-2</c:v>
                </c:pt>
                <c:pt idx="1931">
                  <c:v>1.2622779055908197E-2</c:v>
                </c:pt>
                <c:pt idx="1932">
                  <c:v>1.4524267538875184E-2</c:v>
                </c:pt>
                <c:pt idx="1933">
                  <c:v>6.1805028134268372E-3</c:v>
                </c:pt>
                <c:pt idx="1934">
                  <c:v>6.5689497463758077E-3</c:v>
                </c:pt>
                <c:pt idx="1935">
                  <c:v>5.7821880976799628E-3</c:v>
                </c:pt>
                <c:pt idx="1936">
                  <c:v>-2.7840230617845164E-2</c:v>
                </c:pt>
                <c:pt idx="1937">
                  <c:v>5.1434321035562823E-3</c:v>
                </c:pt>
                <c:pt idx="1938">
                  <c:v>1.1574188541175819E-2</c:v>
                </c:pt>
                <c:pt idx="1939">
                  <c:v>1.6732987776145469E-2</c:v>
                </c:pt>
                <c:pt idx="1940">
                  <c:v>2.2232280954624831E-2</c:v>
                </c:pt>
                <c:pt idx="1941">
                  <c:v>1.9393741164730992E-2</c:v>
                </c:pt>
                <c:pt idx="1942">
                  <c:v>2.1806691243728693E-2</c:v>
                </c:pt>
                <c:pt idx="1943">
                  <c:v>3.2010921085456105E-2</c:v>
                </c:pt>
                <c:pt idx="1944">
                  <c:v>2.35678687252266E-2</c:v>
                </c:pt>
                <c:pt idx="1945">
                  <c:v>2.6187654184106218E-2</c:v>
                </c:pt>
                <c:pt idx="1946">
                  <c:v>1.9288022840036587E-2</c:v>
                </c:pt>
                <c:pt idx="1947">
                  <c:v>1.2760041023366689E-2</c:v>
                </c:pt>
                <c:pt idx="1948">
                  <c:v>4.679923496964826E-3</c:v>
                </c:pt>
                <c:pt idx="1949">
                  <c:v>6.6840369210300196E-3</c:v>
                </c:pt>
                <c:pt idx="1950">
                  <c:v>1.7956925464977687E-2</c:v>
                </c:pt>
                <c:pt idx="1951">
                  <c:v>1.1415195276769133E-2</c:v>
                </c:pt>
                <c:pt idx="1952">
                  <c:v>7.2499930703772498E-3</c:v>
                </c:pt>
                <c:pt idx="1953">
                  <c:v>1.7658175568922029E-2</c:v>
                </c:pt>
                <c:pt idx="1954">
                  <c:v>1.428300579316462E-2</c:v>
                </c:pt>
                <c:pt idx="1955">
                  <c:v>1.1077861241234029E-2</c:v>
                </c:pt>
                <c:pt idx="1956">
                  <c:v>7.5658175568922023E-3</c:v>
                </c:pt>
                <c:pt idx="1957">
                  <c:v>5.8628489065055307E-3</c:v>
                </c:pt>
                <c:pt idx="1958">
                  <c:v>1.8435013997837958E-2</c:v>
                </c:pt>
                <c:pt idx="1959">
                  <c:v>1.5509715331097377E-2</c:v>
                </c:pt>
                <c:pt idx="1960">
                  <c:v>2.3139229980319875E-2</c:v>
                </c:pt>
                <c:pt idx="1961">
                  <c:v>7.2577542478587474E-3</c:v>
                </c:pt>
                <c:pt idx="1962">
                  <c:v>4.740626992266541E-3</c:v>
                </c:pt>
                <c:pt idx="1963">
                  <c:v>2.1471685561438038E-3</c:v>
                </c:pt>
                <c:pt idx="1964">
                  <c:v>5.1027302713640274E-3</c:v>
                </c:pt>
                <c:pt idx="1965">
                  <c:v>7.6011309144330191E-3</c:v>
                </c:pt>
                <c:pt idx="1966">
                  <c:v>4.3958921196330077E-3</c:v>
                </c:pt>
                <c:pt idx="1967">
                  <c:v>3.3684230950467055E-3</c:v>
                </c:pt>
                <c:pt idx="1968">
                  <c:v>1.1366965102419826E-2</c:v>
                </c:pt>
                <c:pt idx="1969">
                  <c:v>4.1561438035313363E-3</c:v>
                </c:pt>
                <c:pt idx="1970">
                  <c:v>1.9045874102613855E-3</c:v>
                </c:pt>
                <c:pt idx="1971">
                  <c:v>5.4087645868558916E-2</c:v>
                </c:pt>
                <c:pt idx="1972">
                  <c:v>7.5542866646339775E-3</c:v>
                </c:pt>
                <c:pt idx="1973">
                  <c:v>5.4660199018765421E-3</c:v>
                </c:pt>
                <c:pt idx="1974">
                  <c:v>1.0764143360035481E-2</c:v>
                </c:pt>
                <c:pt idx="1975">
                  <c:v>2.6336890539679022E-2</c:v>
                </c:pt>
                <c:pt idx="1976">
                  <c:v>2.3221831083515814E-2</c:v>
                </c:pt>
                <c:pt idx="1977">
                  <c:v>1.9175319455608835E-2</c:v>
                </c:pt>
                <c:pt idx="1978">
                  <c:v>2.649610555201375E-2</c:v>
                </c:pt>
                <c:pt idx="1979">
                  <c:v>1.9089281259528232E-2</c:v>
                </c:pt>
                <c:pt idx="1980">
                  <c:v>2.9564376195359926E-2</c:v>
                </c:pt>
                <c:pt idx="1981">
                  <c:v>3.457842947029964E-2</c:v>
                </c:pt>
                <c:pt idx="1982">
                  <c:v>2.6023061784516452E-2</c:v>
                </c:pt>
                <c:pt idx="1983">
                  <c:v>2.4323973722870526E-2</c:v>
                </c:pt>
                <c:pt idx="1984">
                  <c:v>4.5971339080300475E-2</c:v>
                </c:pt>
                <c:pt idx="1985">
                  <c:v>2.7797987637553017E-2</c:v>
                </c:pt>
                <c:pt idx="1986">
                  <c:v>3.4240707375890453E-2</c:v>
                </c:pt>
                <c:pt idx="1987">
                  <c:v>3.6894253956814595E-2</c:v>
                </c:pt>
                <c:pt idx="1988">
                  <c:v>2.4564237602904899E-2</c:v>
                </c:pt>
                <c:pt idx="1989">
                  <c:v>3.2484907281647588E-2</c:v>
                </c:pt>
                <c:pt idx="1990">
                  <c:v>4.4223799096377192E-2</c:v>
                </c:pt>
                <c:pt idx="1991">
                  <c:v>2.4122515730243647E-2</c:v>
                </c:pt>
                <c:pt idx="1992">
                  <c:v>4.4723674363167674E-2</c:v>
                </c:pt>
                <c:pt idx="1993">
                  <c:v>5.6249688166976189E-2</c:v>
                </c:pt>
                <c:pt idx="1994">
                  <c:v>4.6540122515730246E-2</c:v>
                </c:pt>
                <c:pt idx="1995">
                  <c:v>3.128597167170219E-2</c:v>
                </c:pt>
                <c:pt idx="1996">
                  <c:v>4.76953183468692E-2</c:v>
                </c:pt>
                <c:pt idx="1997">
                  <c:v>3.2255120991213235E-2</c:v>
                </c:pt>
                <c:pt idx="1998">
                  <c:v>1.3027025528730217E-2</c:v>
                </c:pt>
                <c:pt idx="1999">
                  <c:v>2.2795964187709621E-2</c:v>
                </c:pt>
                <c:pt idx="2000">
                  <c:v>1.9371400060980679E-2</c:v>
                </c:pt>
                <c:pt idx="2001">
                  <c:v>9.1296393824320202E-3</c:v>
                </c:pt>
                <c:pt idx="2002">
                  <c:v>2.0510075671480447E-2</c:v>
                </c:pt>
                <c:pt idx="2003">
                  <c:v>3.6249300108102114E-3</c:v>
                </c:pt>
                <c:pt idx="2004">
                  <c:v>1.2978019236632759E-2</c:v>
                </c:pt>
                <c:pt idx="2005">
                  <c:v>1.5383374449094992E-2</c:v>
                </c:pt>
                <c:pt idx="2006">
                  <c:v>2.6544113978435015E-2</c:v>
                </c:pt>
                <c:pt idx="2007">
                  <c:v>1.2118856889430939E-2</c:v>
                </c:pt>
                <c:pt idx="2008">
                  <c:v>2.2253956814591015E-2</c:v>
                </c:pt>
                <c:pt idx="2009">
                  <c:v>1.0305624081824985E-3</c:v>
                </c:pt>
                <c:pt idx="2010">
                  <c:v>1.5536602267372563E-2</c:v>
                </c:pt>
                <c:pt idx="2011">
                  <c:v>2.1863902209163736E-2</c:v>
                </c:pt>
                <c:pt idx="2012">
                  <c:v>2.1899936247470688E-2</c:v>
                </c:pt>
                <c:pt idx="2013">
                  <c:v>2.6683149929317848E-2</c:v>
                </c:pt>
                <c:pt idx="2014">
                  <c:v>2.4640019957313526E-2</c:v>
                </c:pt>
                <c:pt idx="2015">
                  <c:v>3.067705186129667E-2</c:v>
                </c:pt>
                <c:pt idx="2016">
                  <c:v>3.9823544086259946E-2</c:v>
                </c:pt>
                <c:pt idx="2017">
                  <c:v>2.6064694958006486E-2</c:v>
                </c:pt>
                <c:pt idx="2018">
                  <c:v>3.1309199767164682E-2</c:v>
                </c:pt>
                <c:pt idx="2019">
                  <c:v>2.1385979987249493E-2</c:v>
                </c:pt>
                <c:pt idx="2020">
                  <c:v>2.0654877068492391E-2</c:v>
                </c:pt>
                <c:pt idx="2021">
                  <c:v>1.7998170579593648E-2</c:v>
                </c:pt>
                <c:pt idx="2022">
                  <c:v>2.4314826620838764E-2</c:v>
                </c:pt>
                <c:pt idx="2023">
                  <c:v>-5.5118718296975917E-3</c:v>
                </c:pt>
                <c:pt idx="2024">
                  <c:v>8.5594700224519791E-3</c:v>
                </c:pt>
                <c:pt idx="2025">
                  <c:v>1.6983119438977744E-2</c:v>
                </c:pt>
                <c:pt idx="2026">
                  <c:v>1.6485960584305789E-2</c:v>
                </c:pt>
                <c:pt idx="2027">
                  <c:v>1.3448623776921586E-2</c:v>
                </c:pt>
                <c:pt idx="2028">
                  <c:v>1.3530393325387366E-2</c:v>
                </c:pt>
                <c:pt idx="2029">
                  <c:v>1.2941319954541676E-2</c:v>
                </c:pt>
                <c:pt idx="2030">
                  <c:v>5.5406436233611444E-3</c:v>
                </c:pt>
                <c:pt idx="2031">
                  <c:v>8.9024586301521755E-3</c:v>
                </c:pt>
                <c:pt idx="2032">
                  <c:v>1.4798347977936081E-3</c:v>
                </c:pt>
                <c:pt idx="2033">
                  <c:v>5.8107381434154724E-3</c:v>
                </c:pt>
                <c:pt idx="2034">
                  <c:v>7.221165839731686E-3</c:v>
                </c:pt>
                <c:pt idx="2035">
                  <c:v>1.0119355822269036E-2</c:v>
                </c:pt>
                <c:pt idx="2036">
                  <c:v>2.7920503367796657E-3</c:v>
                </c:pt>
                <c:pt idx="2037">
                  <c:v>1.1698422817861796E-2</c:v>
                </c:pt>
                <c:pt idx="2038">
                  <c:v>6.0171854644233171E-3</c:v>
                </c:pt>
                <c:pt idx="2039">
                  <c:v>4.5456163206475039E-3</c:v>
                </c:pt>
                <c:pt idx="2040">
                  <c:v>4.3056296255231871E-3</c:v>
                </c:pt>
                <c:pt idx="2041">
                  <c:v>4.9363638883499188E-3</c:v>
                </c:pt>
                <c:pt idx="2042">
                  <c:v>8.7970174903678252E-3</c:v>
                </c:pt>
                <c:pt idx="2043">
                  <c:v>1.3561216287385316E-2</c:v>
                </c:pt>
                <c:pt idx="2044">
                  <c:v>1.4382736923801868E-2</c:v>
                </c:pt>
                <c:pt idx="2045">
                  <c:v>1.701372065304765E-2</c:v>
                </c:pt>
                <c:pt idx="2046">
                  <c:v>8.8581644815256268E-5</c:v>
                </c:pt>
                <c:pt idx="2047">
                  <c:v>-1.3078969980874242E-2</c:v>
                </c:pt>
                <c:pt idx="2048">
                  <c:v>9.6884995980818806E-3</c:v>
                </c:pt>
                <c:pt idx="2049">
                  <c:v>6.3378884053552121E-4</c:v>
                </c:pt>
                <c:pt idx="2050">
                  <c:v>2.0874906450092857E-2</c:v>
                </c:pt>
                <c:pt idx="2051">
                  <c:v>2.9641156415444743E-2</c:v>
                </c:pt>
                <c:pt idx="2052">
                  <c:v>1.6093411314688028E-2</c:v>
                </c:pt>
                <c:pt idx="2053">
                  <c:v>2.9868392604706598E-2</c:v>
                </c:pt>
                <c:pt idx="2054">
                  <c:v>3.2779665714998477E-2</c:v>
                </c:pt>
                <c:pt idx="2055">
                  <c:v>4.0441721872661256E-2</c:v>
                </c:pt>
                <c:pt idx="2056">
                  <c:v>3.4397982093854813E-2</c:v>
                </c:pt>
                <c:pt idx="2057">
                  <c:v>3.0191756520775014E-2</c:v>
                </c:pt>
                <c:pt idx="2058">
                  <c:v>2.8919865842503535E-2</c:v>
                </c:pt>
                <c:pt idx="2059">
                  <c:v>2.3639825927876487E-2</c:v>
                </c:pt>
                <c:pt idx="2060">
                  <c:v>1.4504975469135461E-2</c:v>
                </c:pt>
                <c:pt idx="2061">
                  <c:v>2.480998974415833E-2</c:v>
                </c:pt>
                <c:pt idx="2062">
                  <c:v>1.6813981206863098E-2</c:v>
                </c:pt>
                <c:pt idx="2063">
                  <c:v>4.7403331762618846E-3</c:v>
                </c:pt>
                <c:pt idx="2064">
                  <c:v>5.5435152590292995E-4</c:v>
                </c:pt>
                <c:pt idx="2065">
                  <c:v>8.7908639853646366E-3</c:v>
                </c:pt>
                <c:pt idx="2066">
                  <c:v>1.2593951825262633E-2</c:v>
                </c:pt>
                <c:pt idx="2067">
                  <c:v>9.2063641655348288E-3</c:v>
                </c:pt>
                <c:pt idx="2068">
                  <c:v>-3.7770490894475705E-4</c:v>
                </c:pt>
                <c:pt idx="2069">
                  <c:v>1.430501427502287E-2</c:v>
                </c:pt>
                <c:pt idx="2070">
                  <c:v>-2.7940737866230564E-3</c:v>
                </c:pt>
                <c:pt idx="2071">
                  <c:v>6.9616098899575908E-3</c:v>
                </c:pt>
                <c:pt idx="2072">
                  <c:v>3.2451035285639049E-3</c:v>
                </c:pt>
                <c:pt idx="2073">
                  <c:v>8.0961831637885642E-3</c:v>
                </c:pt>
                <c:pt idx="2074">
                  <c:v>4.0926629154308843E-3</c:v>
                </c:pt>
                <c:pt idx="2075">
                  <c:v>2.0771571915624915E-2</c:v>
                </c:pt>
                <c:pt idx="2076">
                  <c:v>2.4168195803420463E-3</c:v>
                </c:pt>
                <c:pt idx="2077">
                  <c:v>1.275782354408626E-2</c:v>
                </c:pt>
                <c:pt idx="2078">
                  <c:v>1.4269257421625969E-2</c:v>
                </c:pt>
                <c:pt idx="2079">
                  <c:v>5.0722953682401529E-3</c:v>
                </c:pt>
                <c:pt idx="2080">
                  <c:v>1.6361615433655791E-2</c:v>
                </c:pt>
                <c:pt idx="2081">
                  <c:v>2.0527316572885774E-2</c:v>
                </c:pt>
                <c:pt idx="2082">
                  <c:v>2.1238850236993099E-2</c:v>
                </c:pt>
                <c:pt idx="2083">
                  <c:v>9.1024752612467782E-3</c:v>
                </c:pt>
                <c:pt idx="2084">
                  <c:v>1.8894919200598718E-2</c:v>
                </c:pt>
                <c:pt idx="2085">
                  <c:v>2.0613521079912409E-2</c:v>
                </c:pt>
                <c:pt idx="2086">
                  <c:v>1.3515425340244478E-2</c:v>
                </c:pt>
                <c:pt idx="2087">
                  <c:v>9.5832247692435619E-4</c:v>
                </c:pt>
                <c:pt idx="2088">
                  <c:v>6.9211963300717912E-3</c:v>
                </c:pt>
                <c:pt idx="2089">
                  <c:v>4.4923912742190313E-3</c:v>
                </c:pt>
                <c:pt idx="2090">
                  <c:v>7.2094131995454171E-3</c:v>
                </c:pt>
                <c:pt idx="2091">
                  <c:v>5.9389084458242097E-3</c:v>
                </c:pt>
                <c:pt idx="2092">
                  <c:v>3.8953072594727941E-3</c:v>
                </c:pt>
                <c:pt idx="2093">
                  <c:v>8.8096016852842532E-3</c:v>
                </c:pt>
                <c:pt idx="2094">
                  <c:v>9.2558693904703834E-3</c:v>
                </c:pt>
                <c:pt idx="2095">
                  <c:v>7.4730714859883038E-3</c:v>
                </c:pt>
                <c:pt idx="2096">
                  <c:v>9.5524018072456144E-3</c:v>
                </c:pt>
                <c:pt idx="2097">
                  <c:v>2.5244005876320095E-3</c:v>
                </c:pt>
                <c:pt idx="2098">
                  <c:v>1.1447903096155445E-2</c:v>
                </c:pt>
                <c:pt idx="2099">
                  <c:v>9.6169304543060677E-3</c:v>
                </c:pt>
                <c:pt idx="2100">
                  <c:v>2.5495079967846552E-3</c:v>
                </c:pt>
                <c:pt idx="2101">
                  <c:v>3.2600826011031959E-3</c:v>
                </c:pt>
                <c:pt idx="2102">
                  <c:v>2.6783768051667268E-4</c:v>
                </c:pt>
                <c:pt idx="2103">
                  <c:v>1.9967070432685644E-2</c:v>
                </c:pt>
                <c:pt idx="2104">
                  <c:v>1.4042242980292153E-2</c:v>
                </c:pt>
                <c:pt idx="2105">
                  <c:v>8.0874241206308727E-3</c:v>
                </c:pt>
                <c:pt idx="2106">
                  <c:v>2.530698228788425E-2</c:v>
                </c:pt>
                <c:pt idx="2107">
                  <c:v>2.4630429359425676E-2</c:v>
                </c:pt>
                <c:pt idx="2108">
                  <c:v>3.3765224381184691E-2</c:v>
                </c:pt>
                <c:pt idx="2109">
                  <c:v>1.7001302769077253E-2</c:v>
                </c:pt>
                <c:pt idx="2110">
                  <c:v>9.7336253014385903E-3</c:v>
                </c:pt>
                <c:pt idx="2111">
                  <c:v>1.0256063419907421E-2</c:v>
                </c:pt>
                <c:pt idx="2112">
                  <c:v>2.8613354768966377E-2</c:v>
                </c:pt>
                <c:pt idx="2113">
                  <c:v>3.0434127006125786E-2</c:v>
                </c:pt>
                <c:pt idx="2114">
                  <c:v>2.1001968012861381E-2</c:v>
                </c:pt>
                <c:pt idx="2115">
                  <c:v>1.2761426947916956E-2</c:v>
                </c:pt>
                <c:pt idx="2116">
                  <c:v>1.3798209385481056E-2</c:v>
                </c:pt>
                <c:pt idx="2117">
                  <c:v>3.1940904177176596E-3</c:v>
                </c:pt>
                <c:pt idx="2118">
                  <c:v>4.8474651439975609E-3</c:v>
                </c:pt>
                <c:pt idx="2119">
                  <c:v>3.4716800177398345E-2</c:v>
                </c:pt>
                <c:pt idx="2120">
                  <c:v>7.4243978157829084E-3</c:v>
                </c:pt>
                <c:pt idx="2121">
                  <c:v>-9.3649693710674386E-4</c:v>
                </c:pt>
                <c:pt idx="2122">
                  <c:v>-3.8630373922443666E-4</c:v>
                </c:pt>
                <c:pt idx="2123">
                  <c:v>-7.7158854671951655E-5</c:v>
                </c:pt>
                <c:pt idx="2124">
                  <c:v>4.215733015494637E-3</c:v>
                </c:pt>
                <c:pt idx="2125">
                  <c:v>5.7276935443634448E-3</c:v>
                </c:pt>
                <c:pt idx="2126">
                  <c:v>6.6139645757684953E-3</c:v>
                </c:pt>
                <c:pt idx="2127">
                  <c:v>1.6001829420406354E-2</c:v>
                </c:pt>
                <c:pt idx="2128">
                  <c:v>1.5636277961027803E-2</c:v>
                </c:pt>
                <c:pt idx="2129">
                  <c:v>1.3410427696316214E-2</c:v>
                </c:pt>
                <c:pt idx="2130">
                  <c:v>5.4179615821714671E-3</c:v>
                </c:pt>
                <c:pt idx="2131">
                  <c:v>6.8853286027108695E-3</c:v>
                </c:pt>
                <c:pt idx="2132">
                  <c:v>1.1162347201818334E-2</c:v>
                </c:pt>
                <c:pt idx="2133">
                  <c:v>9.8535354935277344E-3</c:v>
                </c:pt>
                <c:pt idx="2134">
                  <c:v>-8.2779610278016467E-3</c:v>
                </c:pt>
                <c:pt idx="2135">
                  <c:v>7.7506444549158742E-3</c:v>
                </c:pt>
                <c:pt idx="2136">
                  <c:v>6.1934750672173414E-3</c:v>
                </c:pt>
                <c:pt idx="2137">
                  <c:v>1.0657981539484992E-2</c:v>
                </c:pt>
                <c:pt idx="2138">
                  <c:v>1.3935027857083461E-2</c:v>
                </c:pt>
                <c:pt idx="2139">
                  <c:v>-8.3946558749341694E-4</c:v>
                </c:pt>
                <c:pt idx="2140">
                  <c:v>1.0130332344707156E-2</c:v>
                </c:pt>
                <c:pt idx="2141">
                  <c:v>3.4867477894503424E-3</c:v>
                </c:pt>
                <c:pt idx="2142">
                  <c:v>1.863968733542146E-2</c:v>
                </c:pt>
                <c:pt idx="2143">
                  <c:v>1.395143720375863E-2</c:v>
                </c:pt>
                <c:pt idx="2144">
                  <c:v>7.6418770962108822E-3</c:v>
                </c:pt>
                <c:pt idx="2145">
                  <c:v>1.8363112232170083E-2</c:v>
                </c:pt>
                <c:pt idx="2146">
                  <c:v>1.9469634393103639E-2</c:v>
                </c:pt>
                <c:pt idx="2147">
                  <c:v>1.5682290656096682E-2</c:v>
                </c:pt>
                <c:pt idx="2148">
                  <c:v>1.0229564542506306E-2</c:v>
                </c:pt>
                <c:pt idx="2149">
                  <c:v>1.5756631648973028E-2</c:v>
                </c:pt>
                <c:pt idx="2150">
                  <c:v>2.1954929733625301E-2</c:v>
                </c:pt>
                <c:pt idx="2151">
                  <c:v>2.4512071402832833E-2</c:v>
                </c:pt>
                <c:pt idx="2152">
                  <c:v>5.6560689636056217E-3</c:v>
                </c:pt>
                <c:pt idx="2153">
                  <c:v>1.9635668154225686E-2</c:v>
                </c:pt>
                <c:pt idx="2154">
                  <c:v>2.3659450619508277E-2</c:v>
                </c:pt>
                <c:pt idx="2155">
                  <c:v>1.6300135820605927E-2</c:v>
                </c:pt>
                <c:pt idx="2156">
                  <c:v>3.6400753942955347E-2</c:v>
                </c:pt>
                <c:pt idx="2157">
                  <c:v>2.4593286581478507E-2</c:v>
                </c:pt>
                <c:pt idx="2158">
                  <c:v>1.621326606979516E-2</c:v>
                </c:pt>
                <c:pt idx="2159">
                  <c:v>4.7277323502508524E-2</c:v>
                </c:pt>
                <c:pt idx="2160">
                  <c:v>3.2449427613160747E-2</c:v>
                </c:pt>
                <c:pt idx="2161">
                  <c:v>1.8698561410316821E-2</c:v>
                </c:pt>
                <c:pt idx="2162">
                  <c:v>3.3811902320037703E-2</c:v>
                </c:pt>
                <c:pt idx="2163">
                  <c:v>4.0678437785846941E-2</c:v>
                </c:pt>
                <c:pt idx="2164">
                  <c:v>3.3603958200515566E-2</c:v>
                </c:pt>
                <c:pt idx="2165">
                  <c:v>3.0528369875543977E-2</c:v>
                </c:pt>
                <c:pt idx="2166">
                  <c:v>2.7650580702386563E-2</c:v>
                </c:pt>
                <c:pt idx="2167">
                  <c:v>3.7106522160933561E-2</c:v>
                </c:pt>
                <c:pt idx="2168">
                  <c:v>3.9510934944701613E-2</c:v>
                </c:pt>
                <c:pt idx="2169">
                  <c:v>3.2486903012999974E-2</c:v>
                </c:pt>
                <c:pt idx="2170">
                  <c:v>5.2376638855780693E-2</c:v>
                </c:pt>
                <c:pt idx="2171">
                  <c:v>3.5302491892341387E-2</c:v>
                </c:pt>
                <c:pt idx="2172">
                  <c:v>4.9020151342960894E-2</c:v>
                </c:pt>
                <c:pt idx="2173">
                  <c:v>4.2799013221720208E-2</c:v>
                </c:pt>
                <c:pt idx="2174">
                  <c:v>4.2370984283615604E-2</c:v>
                </c:pt>
                <c:pt idx="2175">
                  <c:v>6.2128780109210864E-2</c:v>
                </c:pt>
                <c:pt idx="2176">
                  <c:v>4.6206336447043826E-2</c:v>
                </c:pt>
                <c:pt idx="2177">
                  <c:v>6.5262632702275697E-2</c:v>
                </c:pt>
                <c:pt idx="2178">
                  <c:v>4.8786373589821769E-2</c:v>
                </c:pt>
                <c:pt idx="2179">
                  <c:v>5.2823682678714977E-2</c:v>
                </c:pt>
                <c:pt idx="2180">
                  <c:v>5.3574410289103862E-2</c:v>
                </c:pt>
                <c:pt idx="2181">
                  <c:v>5.9476120519998892E-2</c:v>
                </c:pt>
                <c:pt idx="2182">
                  <c:v>5.7958810322366057E-2</c:v>
                </c:pt>
                <c:pt idx="2183">
                  <c:v>4.7931978823072874E-2</c:v>
                </c:pt>
                <c:pt idx="2184">
                  <c:v>4.3134905895723039E-2</c:v>
                </c:pt>
                <c:pt idx="2185">
                  <c:v>5.1088283393852046E-2</c:v>
                </c:pt>
                <c:pt idx="2186">
                  <c:v>3.4519167336530196E-2</c:v>
                </c:pt>
                <c:pt idx="2187">
                  <c:v>3.5259306483355048E-2</c:v>
                </c:pt>
                <c:pt idx="2188">
                  <c:v>5.7704354574936938E-2</c:v>
                </c:pt>
                <c:pt idx="2189">
                  <c:v>4.7880089807910864E-2</c:v>
                </c:pt>
                <c:pt idx="2190">
                  <c:v>6.743132743853425E-2</c:v>
                </c:pt>
                <c:pt idx="2191">
                  <c:v>6.8469107741774532E-2</c:v>
                </c:pt>
                <c:pt idx="2192">
                  <c:v>6.5482163151038067E-2</c:v>
                </c:pt>
                <c:pt idx="2193">
                  <c:v>7.9966183440973476E-2</c:v>
                </c:pt>
                <c:pt idx="2194">
                  <c:v>6.2351082407073759E-2</c:v>
                </c:pt>
                <c:pt idx="2195">
                  <c:v>7.1830806330903343E-2</c:v>
                </c:pt>
                <c:pt idx="2196">
                  <c:v>8.4547495634337666E-2</c:v>
                </c:pt>
                <c:pt idx="2197">
                  <c:v>7.2326967319899113E-2</c:v>
                </c:pt>
                <c:pt idx="2198">
                  <c:v>8.2497436039582012E-2</c:v>
                </c:pt>
                <c:pt idx="2199">
                  <c:v>8.0288826676275751E-2</c:v>
                </c:pt>
                <c:pt idx="2200">
                  <c:v>7.7034121462427593E-2</c:v>
                </c:pt>
                <c:pt idx="2201">
                  <c:v>7.5583890013027705E-2</c:v>
                </c:pt>
                <c:pt idx="2202">
                  <c:v>6.980181278931176E-2</c:v>
                </c:pt>
                <c:pt idx="2203">
                  <c:v>5.2731989910469276E-2</c:v>
                </c:pt>
                <c:pt idx="2204">
                  <c:v>6.7219003797433272E-2</c:v>
                </c:pt>
                <c:pt idx="2205">
                  <c:v>7.1094603209801266E-2</c:v>
                </c:pt>
                <c:pt idx="2206">
                  <c:v>7.2757712670122252E-2</c:v>
                </c:pt>
                <c:pt idx="2207">
                  <c:v>0.12354408625994401</c:v>
                </c:pt>
                <c:pt idx="2208">
                  <c:v>3.0102225794827731E-2</c:v>
                </c:pt>
                <c:pt idx="2209">
                  <c:v>2.3983535216342822E-2</c:v>
                </c:pt>
                <c:pt idx="2210">
                  <c:v>3.9492585303656069E-2</c:v>
                </c:pt>
                <c:pt idx="2211">
                  <c:v>4.8916262438672843E-2</c:v>
                </c:pt>
                <c:pt idx="2212">
                  <c:v>5.4942151509271842E-2</c:v>
                </c:pt>
                <c:pt idx="2213">
                  <c:v>5.5809518529811246E-2</c:v>
                </c:pt>
                <c:pt idx="2214">
                  <c:v>5.0363444854062148E-2</c:v>
                </c:pt>
                <c:pt idx="2215">
                  <c:v>7.3801591041383702E-2</c:v>
                </c:pt>
                <c:pt idx="2216">
                  <c:v>6.6037087340965167E-2</c:v>
                </c:pt>
                <c:pt idx="2217">
                  <c:v>7.5917620644732106E-2</c:v>
                </c:pt>
                <c:pt idx="2218">
                  <c:v>7.0883942678160602E-2</c:v>
                </c:pt>
                <c:pt idx="2219">
                  <c:v>7.2211658397316844E-2</c:v>
                </c:pt>
                <c:pt idx="2220">
                  <c:v>5.5313412977797488E-2</c:v>
                </c:pt>
                <c:pt idx="2221">
                  <c:v>5.0240818249854477E-2</c:v>
                </c:pt>
                <c:pt idx="2222">
                  <c:v>4.8790254178562517E-2</c:v>
                </c:pt>
                <c:pt idx="2223">
                  <c:v>4.5314355406491674E-2</c:v>
                </c:pt>
                <c:pt idx="2224">
                  <c:v>4.1907919172880226E-2</c:v>
                </c:pt>
                <c:pt idx="2225">
                  <c:v>5.144291376777449E-2</c:v>
                </c:pt>
                <c:pt idx="2226">
                  <c:v>5.0848573883637782E-2</c:v>
                </c:pt>
                <c:pt idx="2227">
                  <c:v>5.6756936552374099E-2</c:v>
                </c:pt>
                <c:pt idx="2228">
                  <c:v>5.5453058735482438E-2</c:v>
                </c:pt>
                <c:pt idx="2229">
                  <c:v>7.3840396928791199E-2</c:v>
                </c:pt>
                <c:pt idx="2230">
                  <c:v>7.2831998226016575E-2</c:v>
                </c:pt>
                <c:pt idx="2231">
                  <c:v>8.4388945865787074E-2</c:v>
                </c:pt>
                <c:pt idx="2232">
                  <c:v>8.6526041522299535E-2</c:v>
                </c:pt>
                <c:pt idx="2233">
                  <c:v>0.10211713834298861</c:v>
                </c:pt>
                <c:pt idx="2234">
                  <c:v>8.9665992183385543E-2</c:v>
                </c:pt>
                <c:pt idx="2235">
                  <c:v>9.5357152756603933E-2</c:v>
                </c:pt>
                <c:pt idx="2236">
                  <c:v>9.4320481193003861E-2</c:v>
                </c:pt>
                <c:pt idx="2237">
                  <c:v>8.6161266180669119E-2</c:v>
                </c:pt>
                <c:pt idx="2238">
                  <c:v>9.0567951880699618E-2</c:v>
                </c:pt>
                <c:pt idx="2239">
                  <c:v>9.6793524960501157E-2</c:v>
                </c:pt>
                <c:pt idx="2240">
                  <c:v>8.9673198991046935E-2</c:v>
                </c:pt>
                <c:pt idx="2241">
                  <c:v>9.9098594672506035E-2</c:v>
                </c:pt>
                <c:pt idx="2242">
                  <c:v>0.10938880727333204</c:v>
                </c:pt>
                <c:pt idx="2243">
                  <c:v>0.10496770795797877</c:v>
                </c:pt>
                <c:pt idx="2244">
                  <c:v>0.10237214846023783</c:v>
                </c:pt>
                <c:pt idx="2245">
                  <c:v>0.10875793441805029</c:v>
                </c:pt>
                <c:pt idx="2246">
                  <c:v>0.10136707597638385</c:v>
                </c:pt>
                <c:pt idx="2247">
                  <c:v>0.10193142445325276</c:v>
                </c:pt>
                <c:pt idx="2248">
                  <c:v>0.10948471325221056</c:v>
                </c:pt>
                <c:pt idx="2249">
                  <c:v>9.8597998724949412E-2</c:v>
                </c:pt>
                <c:pt idx="2250">
                  <c:v>0.11215843889458658</c:v>
                </c:pt>
                <c:pt idx="2251">
                  <c:v>0.10435457493694045</c:v>
                </c:pt>
                <c:pt idx="2252">
                  <c:v>0.10029880533303767</c:v>
                </c:pt>
                <c:pt idx="2253">
                  <c:v>0.10001829420406352</c:v>
                </c:pt>
                <c:pt idx="2254">
                  <c:v>7.641877096210882E-2</c:v>
                </c:pt>
                <c:pt idx="2255">
                  <c:v>9.6398813648584977E-2</c:v>
                </c:pt>
                <c:pt idx="2256">
                  <c:v>0.10835657066829282</c:v>
                </c:pt>
                <c:pt idx="2257">
                  <c:v>0.10697230922748566</c:v>
                </c:pt>
                <c:pt idx="2258">
                  <c:v>9.2341935305042006E-2</c:v>
                </c:pt>
                <c:pt idx="2259">
                  <c:v>7.9417911688887663E-2</c:v>
                </c:pt>
                <c:pt idx="2260">
                  <c:v>9.9687335421459661E-2</c:v>
                </c:pt>
                <c:pt idx="2261">
                  <c:v>8.5394572719461159E-2</c:v>
                </c:pt>
                <c:pt idx="2262">
                  <c:v>7.9180641405881866E-2</c:v>
                </c:pt>
                <c:pt idx="2263">
                  <c:v>7.9205033677966566E-2</c:v>
                </c:pt>
                <c:pt idx="2264">
                  <c:v>8.7429664329073925E-2</c:v>
                </c:pt>
                <c:pt idx="2265">
                  <c:v>7.6898855226321491E-2</c:v>
                </c:pt>
                <c:pt idx="2266">
                  <c:v>8.0194029437037448E-2</c:v>
                </c:pt>
                <c:pt idx="2267">
                  <c:v>7.4541674751226542E-2</c:v>
                </c:pt>
                <c:pt idx="2268">
                  <c:v>7.925381822213598E-2</c:v>
                </c:pt>
                <c:pt idx="2269">
                  <c:v>7.1828588851622924E-2</c:v>
                </c:pt>
                <c:pt idx="2270">
                  <c:v>7.7256423760290502E-2</c:v>
                </c:pt>
                <c:pt idx="2271">
                  <c:v>7.572359120769466E-2</c:v>
                </c:pt>
                <c:pt idx="2272">
                  <c:v>8.1724090140532751E-2</c:v>
                </c:pt>
                <c:pt idx="2273">
                  <c:v>7.7631177758682821E-2</c:v>
                </c:pt>
                <c:pt idx="2274">
                  <c:v>8.0194583806857567E-2</c:v>
                </c:pt>
                <c:pt idx="2275">
                  <c:v>7.7520858164481538E-2</c:v>
                </c:pt>
                <c:pt idx="2276">
                  <c:v>9.163954874296644E-2</c:v>
                </c:pt>
                <c:pt idx="2277">
                  <c:v>9.9703966516062878E-2</c:v>
                </c:pt>
                <c:pt idx="2278">
                  <c:v>7.0305180585968907E-2</c:v>
                </c:pt>
                <c:pt idx="2279">
                  <c:v>6.2566732267095373E-2</c:v>
                </c:pt>
                <c:pt idx="2280">
                  <c:v>4.5906422374365943E-2</c:v>
                </c:pt>
                <c:pt idx="2281">
                  <c:v>4.8149735288410905E-2</c:v>
                </c:pt>
                <c:pt idx="2282">
                  <c:v>3.6889929872217758E-2</c:v>
                </c:pt>
                <c:pt idx="2283">
                  <c:v>3.8751836350029108E-2</c:v>
                </c:pt>
                <c:pt idx="2284">
                  <c:v>3.1658674501760124E-2</c:v>
                </c:pt>
                <c:pt idx="2285">
                  <c:v>2.9631621254538908E-2</c:v>
                </c:pt>
                <c:pt idx="2286">
                  <c:v>2.9190287440751729E-2</c:v>
                </c:pt>
                <c:pt idx="2287">
                  <c:v>2.4405466086426256E-2</c:v>
                </c:pt>
                <c:pt idx="2288">
                  <c:v>2.1382043961526737E-2</c:v>
                </c:pt>
                <c:pt idx="2289">
                  <c:v>2.7912520442387116E-2</c:v>
                </c:pt>
                <c:pt idx="2290">
                  <c:v>2.9732849183690443E-2</c:v>
                </c:pt>
                <c:pt idx="2291">
                  <c:v>2.780242259611387E-2</c:v>
                </c:pt>
                <c:pt idx="2292">
                  <c:v>-1.6640019957313524E-3</c:v>
                </c:pt>
                <c:pt idx="2293">
                  <c:v>1.2091692768245697E-2</c:v>
                </c:pt>
                <c:pt idx="2294">
                  <c:v>2.4844526983950996E-2</c:v>
                </c:pt>
                <c:pt idx="2295">
                  <c:v>3.1534772846966215E-2</c:v>
                </c:pt>
                <c:pt idx="2296">
                  <c:v>4.6039415694209614E-2</c:v>
                </c:pt>
                <c:pt idx="2297">
                  <c:v>4.127283310696566E-2</c:v>
                </c:pt>
                <c:pt idx="2298">
                  <c:v>3.7245835296726447E-2</c:v>
                </c:pt>
                <c:pt idx="2299">
                  <c:v>4.2834714638135103E-2</c:v>
                </c:pt>
                <c:pt idx="2300">
                  <c:v>6.2219696759708405E-2</c:v>
                </c:pt>
                <c:pt idx="2301">
                  <c:v>5.4987997893394688E-2</c:v>
                </c:pt>
                <c:pt idx="2302">
                  <c:v>7.3497796379965077E-2</c:v>
                </c:pt>
                <c:pt idx="2303">
                  <c:v>7.6669346120797191E-2</c:v>
                </c:pt>
                <c:pt idx="2304">
                  <c:v>8.7263907752861927E-2</c:v>
                </c:pt>
                <c:pt idx="2305">
                  <c:v>0.10475372120741747</c:v>
                </c:pt>
                <c:pt idx="2306">
                  <c:v>0.1124444937217618</c:v>
                </c:pt>
                <c:pt idx="2307">
                  <c:v>0.10363444854062145</c:v>
                </c:pt>
                <c:pt idx="2308">
                  <c:v>8.0255010117249226E-2</c:v>
                </c:pt>
                <c:pt idx="2309">
                  <c:v>9.2926795465254883E-2</c:v>
                </c:pt>
                <c:pt idx="2310">
                  <c:v>7.5519028744075178E-2</c:v>
                </c:pt>
                <c:pt idx="2311">
                  <c:v>7.1123984810266924E-2</c:v>
                </c:pt>
                <c:pt idx="2312">
                  <c:v>9.5242952573661901E-2</c:v>
                </c:pt>
                <c:pt idx="2313">
                  <c:v>9.1326329794605976E-2</c:v>
                </c:pt>
                <c:pt idx="2314">
                  <c:v>9.9708955844443836E-2</c:v>
                </c:pt>
                <c:pt idx="2315">
                  <c:v>0.10653491143942125</c:v>
                </c:pt>
                <c:pt idx="2316">
                  <c:v>9.8695013443468149E-2</c:v>
                </c:pt>
                <c:pt idx="2317">
                  <c:v>9.2508800620894199E-2</c:v>
                </c:pt>
                <c:pt idx="2318">
                  <c:v>7.6893865897940519E-2</c:v>
                </c:pt>
                <c:pt idx="2319">
                  <c:v>7.602461402001276E-2</c:v>
                </c:pt>
                <c:pt idx="2320">
                  <c:v>6.3172658480472321E-2</c:v>
                </c:pt>
                <c:pt idx="2321">
                  <c:v>5.4439171771488763E-2</c:v>
                </c:pt>
                <c:pt idx="2322">
                  <c:v>6.6644122293982311E-2</c:v>
                </c:pt>
                <c:pt idx="2323">
                  <c:v>6.50253624192699E-2</c:v>
                </c:pt>
                <c:pt idx="2324">
                  <c:v>4.6803503617263084E-2</c:v>
                </c:pt>
                <c:pt idx="2325">
                  <c:v>4.6234387559941241E-2</c:v>
                </c:pt>
                <c:pt idx="2326">
                  <c:v>3.6136818471602411E-2</c:v>
                </c:pt>
                <c:pt idx="2327">
                  <c:v>3.2391385092995544E-2</c:v>
                </c:pt>
                <c:pt idx="2328">
                  <c:v>5.0821298888488513E-2</c:v>
                </c:pt>
                <c:pt idx="2329">
                  <c:v>6.0834326579261022E-2</c:v>
                </c:pt>
                <c:pt idx="2330">
                  <c:v>4.5039221664772575E-2</c:v>
                </c:pt>
                <c:pt idx="2331">
                  <c:v>4.4489175929262409E-2</c:v>
                </c:pt>
                <c:pt idx="2332">
                  <c:v>6.7994567175762952E-2</c:v>
                </c:pt>
                <c:pt idx="2333">
                  <c:v>6.0861490700446268E-2</c:v>
                </c:pt>
                <c:pt idx="2334">
                  <c:v>7.4255065554231239E-2</c:v>
                </c:pt>
                <c:pt idx="2335">
                  <c:v>8.1819996119411265E-2</c:v>
                </c:pt>
                <c:pt idx="2336">
                  <c:v>8.7498960556587305E-2</c:v>
                </c:pt>
                <c:pt idx="2337">
                  <c:v>7.8753222274579371E-2</c:v>
                </c:pt>
                <c:pt idx="2338">
                  <c:v>9.4954680267206257E-2</c:v>
                </c:pt>
                <c:pt idx="2339">
                  <c:v>0.15807966294314937</c:v>
                </c:pt>
                <c:pt idx="2340">
                  <c:v>0.18302297862904346</c:v>
                </c:pt>
                <c:pt idx="2341">
                  <c:v>0.22461402001275052</c:v>
                </c:pt>
                <c:pt idx="2342">
                  <c:v>0.22512348587742884</c:v>
                </c:pt>
                <c:pt idx="2343">
                  <c:v>0.21108684203231978</c:v>
                </c:pt>
                <c:pt idx="2344">
                  <c:v>0.23097485932865813</c:v>
                </c:pt>
                <c:pt idx="2345">
                  <c:v>0.22158937827424677</c:v>
                </c:pt>
                <c:pt idx="2346">
                  <c:v>0.26240929123818496</c:v>
                </c:pt>
                <c:pt idx="2347">
                  <c:v>0.27694265044210997</c:v>
                </c:pt>
                <c:pt idx="2348">
                  <c:v>0.29750533580951855</c:v>
                </c:pt>
                <c:pt idx="2349">
                  <c:v>0.32494220694625386</c:v>
                </c:pt>
                <c:pt idx="2350">
                  <c:v>0.33245225489924335</c:v>
                </c:pt>
                <c:pt idx="2351">
                  <c:v>0.34012916816808492</c:v>
                </c:pt>
                <c:pt idx="2352">
                  <c:v>0.34152562574493445</c:v>
                </c:pt>
                <c:pt idx="2353">
                  <c:v>0.35630124456024614</c:v>
                </c:pt>
                <c:pt idx="2354">
                  <c:v>0.35735177536934892</c:v>
                </c:pt>
                <c:pt idx="2355">
                  <c:v>0.35971893450120579</c:v>
                </c:pt>
                <c:pt idx="2356">
                  <c:v>0.3710186545444466</c:v>
                </c:pt>
                <c:pt idx="2357">
                  <c:v>0.38416387171882366</c:v>
                </c:pt>
                <c:pt idx="2358">
                  <c:v>0.41623970951021427</c:v>
                </c:pt>
                <c:pt idx="2359">
                  <c:v>0.42926684591290853</c:v>
                </c:pt>
                <c:pt idx="2360">
                  <c:v>0.3794051611830252</c:v>
                </c:pt>
                <c:pt idx="2361">
                  <c:v>0.37864622889929872</c:v>
                </c:pt>
                <c:pt idx="2362">
                  <c:v>0.38819524905064173</c:v>
                </c:pt>
                <c:pt idx="2363">
                  <c:v>0.36464839094159712</c:v>
                </c:pt>
                <c:pt idx="2364">
                  <c:v>0.35316572885772102</c:v>
                </c:pt>
                <c:pt idx="2365">
                  <c:v>0.33599135183080636</c:v>
                </c:pt>
                <c:pt idx="2366">
                  <c:v>0.32761870443773039</c:v>
                </c:pt>
                <c:pt idx="2367">
                  <c:v>0.36258336336169861</c:v>
                </c:pt>
                <c:pt idx="2368">
                  <c:v>0.33850375585553122</c:v>
                </c:pt>
                <c:pt idx="2369">
                  <c:v>0.35392244366216702</c:v>
                </c:pt>
                <c:pt idx="2370">
                  <c:v>0.31605898494885937</c:v>
                </c:pt>
                <c:pt idx="2371">
                  <c:v>0.34764420544945535</c:v>
                </c:pt>
                <c:pt idx="2372">
                  <c:v>0.32670343986473377</c:v>
                </c:pt>
                <c:pt idx="2373">
                  <c:v>0.3375724145577515</c:v>
                </c:pt>
                <c:pt idx="2374">
                  <c:v>0.35203703190398317</c:v>
                </c:pt>
                <c:pt idx="2375">
                  <c:v>0.34534412506583145</c:v>
                </c:pt>
                <c:pt idx="2376">
                  <c:v>0.3222402084430524</c:v>
                </c:pt>
                <c:pt idx="2377">
                  <c:v>0.30651606286553762</c:v>
                </c:pt>
                <c:pt idx="2378">
                  <c:v>0.27267067660836547</c:v>
                </c:pt>
                <c:pt idx="2379">
                  <c:v>0.2934118690578485</c:v>
                </c:pt>
                <c:pt idx="2380">
                  <c:v>0.29794605981650363</c:v>
                </c:pt>
                <c:pt idx="2381">
                  <c:v>0.30134822740250022</c:v>
                </c:pt>
                <c:pt idx="2382">
                  <c:v>0.35171383429886077</c:v>
                </c:pt>
                <c:pt idx="2383">
                  <c:v>0.29693433489480836</c:v>
                </c:pt>
                <c:pt idx="2384">
                  <c:v>0.31887185741608226</c:v>
                </c:pt>
                <c:pt idx="2385">
                  <c:v>0.32831000360340384</c:v>
                </c:pt>
                <c:pt idx="2386">
                  <c:v>0.33936912714471829</c:v>
                </c:pt>
                <c:pt idx="2387">
                  <c:v>0.31550239764947197</c:v>
                </c:pt>
                <c:pt idx="2388">
                  <c:v>0.33723369459766611</c:v>
                </c:pt>
                <c:pt idx="2389">
                  <c:v>0.32596945422291213</c:v>
                </c:pt>
                <c:pt idx="2390">
                  <c:v>0.32514843251933367</c:v>
                </c:pt>
                <c:pt idx="2391">
                  <c:v>0.30533248329960921</c:v>
                </c:pt>
                <c:pt idx="2392">
                  <c:v>0.31015162014579928</c:v>
                </c:pt>
                <c:pt idx="2393">
                  <c:v>0.32817085677855701</c:v>
                </c:pt>
                <c:pt idx="2394">
                  <c:v>0.33870388336058987</c:v>
                </c:pt>
                <c:pt idx="2395">
                  <c:v>0.33253042104387842</c:v>
                </c:pt>
                <c:pt idx="2396">
                  <c:v>0.3573933531058569</c:v>
                </c:pt>
                <c:pt idx="2397">
                  <c:v>0.35649083903872275</c:v>
                </c:pt>
                <c:pt idx="2398">
                  <c:v>0.34702552873021597</c:v>
                </c:pt>
                <c:pt idx="2399">
                  <c:v>0.36075782354408625</c:v>
                </c:pt>
                <c:pt idx="2400">
                  <c:v>0.36761038889042885</c:v>
                </c:pt>
                <c:pt idx="2401">
                  <c:v>0.34724727665825872</c:v>
                </c:pt>
                <c:pt idx="2402">
                  <c:v>0.36095407046040417</c:v>
                </c:pt>
                <c:pt idx="2403">
                  <c:v>0.37262799013221726</c:v>
                </c:pt>
                <c:pt idx="2404">
                  <c:v>0.37324112315325553</c:v>
                </c:pt>
                <c:pt idx="2405">
                  <c:v>0.3691171660614796</c:v>
                </c:pt>
                <c:pt idx="2406">
                  <c:v>0.35290295756299028</c:v>
                </c:pt>
                <c:pt idx="2407">
                  <c:v>0.35627685228816147</c:v>
                </c:pt>
                <c:pt idx="2408">
                  <c:v>0.32910219807633673</c:v>
                </c:pt>
                <c:pt idx="2409">
                  <c:v>0.33483327327660284</c:v>
                </c:pt>
                <c:pt idx="2410">
                  <c:v>0.32172409014053277</c:v>
                </c:pt>
                <c:pt idx="2411">
                  <c:v>0.33595642653213964</c:v>
                </c:pt>
                <c:pt idx="2412">
                  <c:v>0.33442248523990353</c:v>
                </c:pt>
                <c:pt idx="2413">
                  <c:v>0.29902929844499271</c:v>
                </c:pt>
                <c:pt idx="2414">
                  <c:v>0.29434376472544838</c:v>
                </c:pt>
                <c:pt idx="2415">
                  <c:v>0.27446461734623168</c:v>
                </c:pt>
                <c:pt idx="2416">
                  <c:v>0.24570113922998033</c:v>
                </c:pt>
                <c:pt idx="2417">
                  <c:v>0.24012972253790504</c:v>
                </c:pt>
                <c:pt idx="2418">
                  <c:v>0.2020910829614436</c:v>
                </c:pt>
                <c:pt idx="2419">
                  <c:v>0.20368766804335173</c:v>
                </c:pt>
                <c:pt idx="2420">
                  <c:v>0.18101227929151539</c:v>
                </c:pt>
                <c:pt idx="2421">
                  <c:v>0.13238573052083047</c:v>
                </c:pt>
                <c:pt idx="2422">
                  <c:v>0.11813343681569975</c:v>
                </c:pt>
                <c:pt idx="2423">
                  <c:v>0.13536546830390556</c:v>
                </c:pt>
                <c:pt idx="2424">
                  <c:v>7.9208914266707314E-2</c:v>
                </c:pt>
                <c:pt idx="2425">
                  <c:v>9.1042492446711198E-2</c:v>
                </c:pt>
                <c:pt idx="2426">
                  <c:v>6.1697480389167614E-2</c:v>
                </c:pt>
                <c:pt idx="2427">
                  <c:v>4.7288577209856693E-2</c:v>
                </c:pt>
                <c:pt idx="2428">
                  <c:v>5.431255370457632E-2</c:v>
                </c:pt>
                <c:pt idx="2429">
                  <c:v>6.5906810433240023E-2</c:v>
                </c:pt>
                <c:pt idx="2430">
                  <c:v>0.10403913850929956</c:v>
                </c:pt>
                <c:pt idx="2431">
                  <c:v>9.3967347617595703E-2</c:v>
                </c:pt>
                <c:pt idx="2432">
                  <c:v>0.1046295423677135</c:v>
                </c:pt>
                <c:pt idx="2433">
                  <c:v>0.11551403941569421</c:v>
                </c:pt>
                <c:pt idx="2434">
                  <c:v>0.12257061285583612</c:v>
                </c:pt>
                <c:pt idx="2435">
                  <c:v>0.11765390692130721</c:v>
                </c:pt>
                <c:pt idx="2436">
                  <c:v>0.11174321589932645</c:v>
                </c:pt>
                <c:pt idx="2437">
                  <c:v>0.10412229398231561</c:v>
                </c:pt>
                <c:pt idx="2438">
                  <c:v>0.11620644732100785</c:v>
                </c:pt>
                <c:pt idx="2439">
                  <c:v>0.11620533858136763</c:v>
                </c:pt>
                <c:pt idx="2440">
                  <c:v>0.11060786650774733</c:v>
                </c:pt>
                <c:pt idx="2441">
                  <c:v>0.12226848130387782</c:v>
                </c:pt>
                <c:pt idx="2442">
                  <c:v>0.11786179560384734</c:v>
                </c:pt>
                <c:pt idx="2443">
                  <c:v>0.10579094714083766</c:v>
                </c:pt>
                <c:pt idx="2444">
                  <c:v>0.11735288410898911</c:v>
                </c:pt>
                <c:pt idx="2445">
                  <c:v>0.11670039083072319</c:v>
                </c:pt>
                <c:pt idx="2446">
                  <c:v>0.12509133242786263</c:v>
                </c:pt>
                <c:pt idx="2447">
                  <c:v>0.12783379992793192</c:v>
                </c:pt>
                <c:pt idx="2448">
                  <c:v>0.11791667821603792</c:v>
                </c:pt>
                <c:pt idx="2449">
                  <c:v>0.13488150345095212</c:v>
                </c:pt>
                <c:pt idx="2450">
                  <c:v>0.14672062532915708</c:v>
                </c:pt>
                <c:pt idx="2451">
                  <c:v>0.11798320259445076</c:v>
                </c:pt>
                <c:pt idx="2452">
                  <c:v>0.12870637802478035</c:v>
                </c:pt>
                <c:pt idx="2453">
                  <c:v>0.11445408431964964</c:v>
                </c:pt>
                <c:pt idx="2454">
                  <c:v>0.12529423178202179</c:v>
                </c:pt>
                <c:pt idx="2455">
                  <c:v>0.11484990437120604</c:v>
                </c:pt>
                <c:pt idx="2456">
                  <c:v>0.103336751947224</c:v>
                </c:pt>
                <c:pt idx="2457">
                  <c:v>0.10964548050004158</c:v>
                </c:pt>
                <c:pt idx="2458">
                  <c:v>0.11982537350666631</c:v>
                </c:pt>
                <c:pt idx="2459">
                  <c:v>0.1206025999944563</c:v>
                </c:pt>
                <c:pt idx="2460">
                  <c:v>0.11681015605510436</c:v>
                </c:pt>
                <c:pt idx="2461">
                  <c:v>0.12717409984200459</c:v>
                </c:pt>
                <c:pt idx="2462">
                  <c:v>0.12929012944535298</c:v>
                </c:pt>
                <c:pt idx="2463">
                  <c:v>0.1092424536408238</c:v>
                </c:pt>
                <c:pt idx="2464">
                  <c:v>0.12822740250020789</c:v>
                </c:pt>
                <c:pt idx="2465">
                  <c:v>0.12643457050198187</c:v>
                </c:pt>
                <c:pt idx="2466">
                  <c:v>0.14036643845109073</c:v>
                </c:pt>
                <c:pt idx="2467">
                  <c:v>0.11611885688943094</c:v>
                </c:pt>
                <c:pt idx="2468">
                  <c:v>0.10706876957618428</c:v>
                </c:pt>
                <c:pt idx="2469">
                  <c:v>0.12666241649804585</c:v>
                </c:pt>
                <c:pt idx="2470">
                  <c:v>0.1032657926102503</c:v>
                </c:pt>
                <c:pt idx="2471">
                  <c:v>0.10535188624331292</c:v>
                </c:pt>
                <c:pt idx="2472">
                  <c:v>8.7860409679297063E-2</c:v>
                </c:pt>
                <c:pt idx="2473">
                  <c:v>0.10706267150816309</c:v>
                </c:pt>
                <c:pt idx="2474">
                  <c:v>0.10627990132217202</c:v>
                </c:pt>
                <c:pt idx="2475">
                  <c:v>7.0376139922942602E-2</c:v>
                </c:pt>
                <c:pt idx="2476">
                  <c:v>7.9421237907808293E-2</c:v>
                </c:pt>
                <c:pt idx="2477">
                  <c:v>8.4187709621088236E-2</c:v>
                </c:pt>
                <c:pt idx="2478">
                  <c:v>7.8483798542007377E-2</c:v>
                </c:pt>
                <c:pt idx="2479">
                  <c:v>8.0586523269673194E-2</c:v>
                </c:pt>
                <c:pt idx="2480">
                  <c:v>6.7803309587826044E-2</c:v>
                </c:pt>
                <c:pt idx="2481">
                  <c:v>6.6583141613770547E-2</c:v>
                </c:pt>
                <c:pt idx="2482">
                  <c:v>6.5145660670233113E-2</c:v>
                </c:pt>
                <c:pt idx="2483">
                  <c:v>7.1334090972087483E-2</c:v>
                </c:pt>
                <c:pt idx="2484">
                  <c:v>6.8003991462704777E-2</c:v>
                </c:pt>
                <c:pt idx="2485">
                  <c:v>9.4717409984200474E-2</c:v>
                </c:pt>
                <c:pt idx="2486">
                  <c:v>9.1550849571749318E-2</c:v>
                </c:pt>
                <c:pt idx="2487">
                  <c:v>9.8044737644482641E-2</c:v>
                </c:pt>
                <c:pt idx="2488">
                  <c:v>8.6951243174321596E-2</c:v>
                </c:pt>
                <c:pt idx="2489">
                  <c:v>9.4440225074146969E-2</c:v>
                </c:pt>
                <c:pt idx="2490">
                  <c:v>0.1018626825955595</c:v>
                </c:pt>
                <c:pt idx="2491">
                  <c:v>9.8379022646007161E-2</c:v>
                </c:pt>
                <c:pt idx="2492">
                  <c:v>9.1237076253568763E-2</c:v>
                </c:pt>
                <c:pt idx="2493">
                  <c:v>9.1553067051029752E-2</c:v>
                </c:pt>
                <c:pt idx="2494">
                  <c:v>9.8151731019763294E-2</c:v>
                </c:pt>
                <c:pt idx="2495">
                  <c:v>0.10314105940072624</c:v>
                </c:pt>
                <c:pt idx="2496">
                  <c:v>9.2308118746015466E-2</c:v>
                </c:pt>
                <c:pt idx="2497">
                  <c:v>0.10769465310308507</c:v>
                </c:pt>
                <c:pt idx="2498">
                  <c:v>0.10741580508357125</c:v>
                </c:pt>
                <c:pt idx="2499">
                  <c:v>0.10075560606480584</c:v>
                </c:pt>
                <c:pt idx="2500">
                  <c:v>9.3701804473764458E-2</c:v>
                </c:pt>
                <c:pt idx="2501">
                  <c:v>0.10457687723480334</c:v>
                </c:pt>
                <c:pt idx="2502">
                  <c:v>9.5502952019292084E-2</c:v>
                </c:pt>
                <c:pt idx="2503">
                  <c:v>0.1022429802921529</c:v>
                </c:pt>
                <c:pt idx="2504">
                  <c:v>0.10714360950189872</c:v>
                </c:pt>
                <c:pt idx="2505">
                  <c:v>0.11032569226931287</c:v>
                </c:pt>
                <c:pt idx="2506">
                  <c:v>0.13540371982149293</c:v>
                </c:pt>
                <c:pt idx="2507">
                  <c:v>0.13275937577958255</c:v>
                </c:pt>
                <c:pt idx="2508">
                  <c:v>0.13963577902818972</c:v>
                </c:pt>
                <c:pt idx="2509">
                  <c:v>0.14873742273470633</c:v>
                </c:pt>
                <c:pt idx="2510">
                  <c:v>0.17508883776367215</c:v>
                </c:pt>
                <c:pt idx="2511">
                  <c:v>0.15570197078471049</c:v>
                </c:pt>
                <c:pt idx="2512">
                  <c:v>0.1682839482218588</c:v>
                </c:pt>
                <c:pt idx="2513">
                  <c:v>0.15527954098178898</c:v>
                </c:pt>
                <c:pt idx="2514">
                  <c:v>0.16107880366992822</c:v>
                </c:pt>
                <c:pt idx="2515">
                  <c:v>0.18267428001219616</c:v>
                </c:pt>
                <c:pt idx="2516">
                  <c:v>0.19409984200460129</c:v>
                </c:pt>
                <c:pt idx="2517">
                  <c:v>0.14665631843002466</c:v>
                </c:pt>
                <c:pt idx="2518">
                  <c:v>0.14949968123735347</c:v>
                </c:pt>
                <c:pt idx="2519">
                  <c:v>0.15717049643817391</c:v>
                </c:pt>
                <c:pt idx="2520">
                  <c:v>0.14248080494497881</c:v>
                </c:pt>
                <c:pt idx="2521">
                  <c:v>0.15001247332095241</c:v>
                </c:pt>
                <c:pt idx="2522">
                  <c:v>0.14631648973029909</c:v>
                </c:pt>
                <c:pt idx="2523">
                  <c:v>0.10716024059650192</c:v>
                </c:pt>
                <c:pt idx="2524">
                  <c:v>0.11435097153310975</c:v>
                </c:pt>
                <c:pt idx="2525">
                  <c:v>9.4551653407988476E-2</c:v>
                </c:pt>
                <c:pt idx="2526">
                  <c:v>8.1591041383707083E-2</c:v>
                </c:pt>
                <c:pt idx="2527">
                  <c:v>7.5935360478975533E-2</c:v>
                </c:pt>
                <c:pt idx="2528">
                  <c:v>7.1795326662416503E-2</c:v>
                </c:pt>
                <c:pt idx="2529">
                  <c:v>5.2830612301466309E-2</c:v>
                </c:pt>
                <c:pt idx="2530">
                  <c:v>7.0029658785375731E-2</c:v>
                </c:pt>
                <c:pt idx="2531">
                  <c:v>5.4422208054993489E-2</c:v>
                </c:pt>
                <c:pt idx="2532">
                  <c:v>5.7391135626576495E-2</c:v>
                </c:pt>
                <c:pt idx="2533">
                  <c:v>6.5192227735122107E-2</c:v>
                </c:pt>
                <c:pt idx="2534">
                  <c:v>5.1452393491698313E-2</c:v>
                </c:pt>
                <c:pt idx="2535">
                  <c:v>5.0604263103916622E-2</c:v>
                </c:pt>
                <c:pt idx="2536">
                  <c:v>5.6526873077029686E-2</c:v>
                </c:pt>
                <c:pt idx="2537">
                  <c:v>6.2602211935582242E-2</c:v>
                </c:pt>
                <c:pt idx="2538">
                  <c:v>5.2912326412950079E-2</c:v>
                </c:pt>
                <c:pt idx="2539">
                  <c:v>5.4628821686947368E-2</c:v>
                </c:pt>
                <c:pt idx="2540">
                  <c:v>6.3901100424092916E-2</c:v>
                </c:pt>
                <c:pt idx="2541">
                  <c:v>6.3908861601574413E-2</c:v>
                </c:pt>
                <c:pt idx="2542">
                  <c:v>6.8036144912270988E-2</c:v>
                </c:pt>
                <c:pt idx="2543">
                  <c:v>7.7795825595254595E-2</c:v>
                </c:pt>
                <c:pt idx="2544">
                  <c:v>8.8587188513457329E-2</c:v>
                </c:pt>
                <c:pt idx="2545">
                  <c:v>6.8142583917731522E-2</c:v>
                </c:pt>
                <c:pt idx="2546">
                  <c:v>8.6020456246361954E-2</c:v>
                </c:pt>
                <c:pt idx="2547">
                  <c:v>6.6662416498045857E-2</c:v>
                </c:pt>
                <c:pt idx="2548">
                  <c:v>7.9503284641184141E-2</c:v>
                </c:pt>
                <c:pt idx="2549">
                  <c:v>6.855226321479059E-2</c:v>
                </c:pt>
                <c:pt idx="2550">
                  <c:v>8.1570529700363117E-2</c:v>
                </c:pt>
                <c:pt idx="2551">
                  <c:v>7.3394683593425186E-2</c:v>
                </c:pt>
                <c:pt idx="2552">
                  <c:v>6.1696926019347502E-2</c:v>
                </c:pt>
                <c:pt idx="2553">
                  <c:v>6.1276713695706406E-2</c:v>
                </c:pt>
                <c:pt idx="2554">
                  <c:v>5.4026720625329164E-2</c:v>
                </c:pt>
                <c:pt idx="2555">
                  <c:v>4.0714527261135905E-2</c:v>
                </c:pt>
                <c:pt idx="2556">
                  <c:v>3.5204423871164459E-2</c:v>
                </c:pt>
                <c:pt idx="2557">
                  <c:v>4.0099232197799158E-2</c:v>
                </c:pt>
                <c:pt idx="2558">
                  <c:v>3.6849405438367934E-2</c:v>
                </c:pt>
                <c:pt idx="2559">
                  <c:v>4.8221193558222693E-2</c:v>
                </c:pt>
                <c:pt idx="2560">
                  <c:v>5.0211048590514736E-2</c:v>
                </c:pt>
                <c:pt idx="2561">
                  <c:v>4.9783352274302188E-2</c:v>
                </c:pt>
                <c:pt idx="2562">
                  <c:v>5.4447986251628465E-2</c:v>
                </c:pt>
                <c:pt idx="2563">
                  <c:v>5.4898522604429421E-2</c:v>
                </c:pt>
                <c:pt idx="2564">
                  <c:v>4.0359065332483304E-2</c:v>
                </c:pt>
                <c:pt idx="2565">
                  <c:v>4.2843362807328769E-2</c:v>
                </c:pt>
                <c:pt idx="2566">
                  <c:v>5.1791113451783687E-2</c:v>
                </c:pt>
                <c:pt idx="2567">
                  <c:v>3.8255897108961393E-2</c:v>
                </c:pt>
                <c:pt idx="2568">
                  <c:v>4.5821991850763646E-2</c:v>
                </c:pt>
                <c:pt idx="2569">
                  <c:v>6.5851373451229309E-2</c:v>
                </c:pt>
                <c:pt idx="2570">
                  <c:v>5.3912465005405114E-2</c:v>
                </c:pt>
                <c:pt idx="2571">
                  <c:v>4.3557723757518645E-2</c:v>
                </c:pt>
                <c:pt idx="2572">
                  <c:v>4.7417080134157498E-2</c:v>
                </c:pt>
                <c:pt idx="2573">
                  <c:v>4.4457299664606258E-2</c:v>
                </c:pt>
                <c:pt idx="2574">
                  <c:v>3.7902098289769107E-2</c:v>
                </c:pt>
                <c:pt idx="2575">
                  <c:v>4.8697951603514707E-2</c:v>
                </c:pt>
                <c:pt idx="2576">
                  <c:v>5.0591512598054167E-2</c:v>
                </c:pt>
                <c:pt idx="2577">
                  <c:v>4.2029825096321763E-2</c:v>
                </c:pt>
                <c:pt idx="2578">
                  <c:v>4.6296199794883169E-2</c:v>
                </c:pt>
                <c:pt idx="2579">
                  <c:v>3.9809906588685315E-2</c:v>
                </c:pt>
                <c:pt idx="2580">
                  <c:v>3.944856833993958E-2</c:v>
                </c:pt>
                <c:pt idx="2581">
                  <c:v>4.355456384954403E-2</c:v>
                </c:pt>
                <c:pt idx="2582">
                  <c:v>5.7528064972142919E-2</c:v>
                </c:pt>
                <c:pt idx="2583">
                  <c:v>6.9236909942622729E-2</c:v>
                </c:pt>
                <c:pt idx="2584">
                  <c:v>4.2924855170884499E-2</c:v>
                </c:pt>
                <c:pt idx="2585">
                  <c:v>5.4116528536186488E-2</c:v>
                </c:pt>
                <c:pt idx="2586">
                  <c:v>5.4314604872910725E-2</c:v>
                </c:pt>
                <c:pt idx="2587">
                  <c:v>5.4558305845829755E-2</c:v>
                </c:pt>
                <c:pt idx="2588">
                  <c:v>6.4454361504559701E-2</c:v>
                </c:pt>
                <c:pt idx="2589">
                  <c:v>4.3941403110014696E-2</c:v>
                </c:pt>
                <c:pt idx="2590">
                  <c:v>5.31238184993209E-2</c:v>
                </c:pt>
                <c:pt idx="2591">
                  <c:v>3.9030628932560908E-2</c:v>
                </c:pt>
                <c:pt idx="2592">
                  <c:v>3.7521800593175711E-2</c:v>
                </c:pt>
                <c:pt idx="2593">
                  <c:v>5.8258724395043933E-2</c:v>
                </c:pt>
                <c:pt idx="2594">
                  <c:v>3.5950550212046462E-2</c:v>
                </c:pt>
                <c:pt idx="2595">
                  <c:v>5.5174487900878678E-2</c:v>
                </c:pt>
                <c:pt idx="2596">
                  <c:v>6.7170219253263844E-2</c:v>
                </c:pt>
                <c:pt idx="2597">
                  <c:v>5.1480444604595728E-2</c:v>
                </c:pt>
                <c:pt idx="2598">
                  <c:v>5.8266485572525437E-2</c:v>
                </c:pt>
                <c:pt idx="2599">
                  <c:v>3.9482551209912134E-2</c:v>
                </c:pt>
                <c:pt idx="2600">
                  <c:v>4.9358760429082243E-2</c:v>
                </c:pt>
                <c:pt idx="2601">
                  <c:v>3.4547828256229735E-2</c:v>
                </c:pt>
                <c:pt idx="2602">
                  <c:v>2.7748205227707403E-2</c:v>
                </c:pt>
                <c:pt idx="2603">
                  <c:v>4.4186933503340083E-2</c:v>
                </c:pt>
                <c:pt idx="2604">
                  <c:v>2.7715164786429027E-2</c:v>
                </c:pt>
                <c:pt idx="2605">
                  <c:v>2.4698949469190899E-2</c:v>
                </c:pt>
                <c:pt idx="2606">
                  <c:v>3.1657732073065943E-2</c:v>
                </c:pt>
                <c:pt idx="2607">
                  <c:v>2.8856057876209221E-2</c:v>
                </c:pt>
                <c:pt idx="2608">
                  <c:v>3.2178839703966518E-2</c:v>
                </c:pt>
                <c:pt idx="2609">
                  <c:v>3.6606536020179062E-2</c:v>
                </c:pt>
                <c:pt idx="2610">
                  <c:v>5.8395653740610357E-2</c:v>
                </c:pt>
                <c:pt idx="2611">
                  <c:v>3.8807605953931866E-2</c:v>
                </c:pt>
                <c:pt idx="2612">
                  <c:v>5.6844526983950996E-2</c:v>
                </c:pt>
                <c:pt idx="2613">
                  <c:v>5.6045125703356707E-2</c:v>
                </c:pt>
                <c:pt idx="2614">
                  <c:v>5.1967292180613689E-2</c:v>
                </c:pt>
                <c:pt idx="2615">
                  <c:v>4.6309282922637696E-2</c:v>
                </c:pt>
                <c:pt idx="2616">
                  <c:v>3.6858109044543619E-2</c:v>
                </c:pt>
                <c:pt idx="2617">
                  <c:v>4.9266845912908509E-2</c:v>
                </c:pt>
                <c:pt idx="2618">
                  <c:v>6.1186905784849074E-2</c:v>
                </c:pt>
                <c:pt idx="2619">
                  <c:v>5.1084125620201239E-2</c:v>
                </c:pt>
                <c:pt idx="2620">
                  <c:v>6.2411508717465425E-2</c:v>
                </c:pt>
                <c:pt idx="2621">
                  <c:v>4.9906754996258004E-2</c:v>
                </c:pt>
                <c:pt idx="2622">
                  <c:v>6.5561992405133468E-2</c:v>
                </c:pt>
                <c:pt idx="2623">
                  <c:v>7.4056046788812821E-2</c:v>
                </c:pt>
                <c:pt idx="2624">
                  <c:v>6.653990076780221E-2</c:v>
                </c:pt>
                <c:pt idx="2625">
                  <c:v>6.583529672644621E-2</c:v>
                </c:pt>
                <c:pt idx="2626">
                  <c:v>5.8984394489563989E-2</c:v>
                </c:pt>
                <c:pt idx="2627">
                  <c:v>8.0617567979599195E-2</c:v>
                </c:pt>
                <c:pt idx="2628">
                  <c:v>9.1553067051029752E-2</c:v>
                </c:pt>
                <c:pt idx="2629">
                  <c:v>8.176123291847992E-2</c:v>
                </c:pt>
                <c:pt idx="2630">
                  <c:v>7.4979072539290967E-2</c:v>
                </c:pt>
                <c:pt idx="2631">
                  <c:v>0.11171050807994012</c:v>
                </c:pt>
                <c:pt idx="2632">
                  <c:v>0.10048562796241374</c:v>
                </c:pt>
                <c:pt idx="2633">
                  <c:v>0.10627712947307148</c:v>
                </c:pt>
                <c:pt idx="2634">
                  <c:v>9.081908140920808E-2</c:v>
                </c:pt>
                <c:pt idx="2635">
                  <c:v>8.6823738115696991E-2</c:v>
                </c:pt>
                <c:pt idx="2636">
                  <c:v>8.8668680877013059E-2</c:v>
                </c:pt>
                <c:pt idx="2637">
                  <c:v>8.8361559996673777E-2</c:v>
                </c:pt>
                <c:pt idx="2638">
                  <c:v>0.10109709787399174</c:v>
                </c:pt>
                <c:pt idx="2639">
                  <c:v>0.10897247553843169</c:v>
                </c:pt>
                <c:pt idx="2640">
                  <c:v>0.10967375336086704</c:v>
                </c:pt>
                <c:pt idx="2641">
                  <c:v>9.4237880089807921E-2</c:v>
                </c:pt>
                <c:pt idx="2642">
                  <c:v>0.10931618482689803</c:v>
                </c:pt>
                <c:pt idx="2643">
                  <c:v>8.4510907226210616E-2</c:v>
                </c:pt>
                <c:pt idx="2644">
                  <c:v>6.0829337250880064E-2</c:v>
                </c:pt>
                <c:pt idx="2645">
                  <c:v>6.3037392244366219E-2</c:v>
                </c:pt>
                <c:pt idx="2646">
                  <c:v>6.6296532416775231E-2</c:v>
                </c:pt>
                <c:pt idx="2647">
                  <c:v>7.8629043434875409E-2</c:v>
                </c:pt>
                <c:pt idx="2648">
                  <c:v>9.3793829863902209E-2</c:v>
                </c:pt>
                <c:pt idx="2649">
                  <c:v>9.8999362474706878E-2</c:v>
                </c:pt>
                <c:pt idx="2650">
                  <c:v>0.11831970507525572</c:v>
                </c:pt>
                <c:pt idx="2651">
                  <c:v>0.12092413449011838</c:v>
                </c:pt>
                <c:pt idx="2652">
                  <c:v>0.1357513096987</c:v>
                </c:pt>
                <c:pt idx="2653">
                  <c:v>0.12659810959891346</c:v>
                </c:pt>
                <c:pt idx="2654">
                  <c:v>0.1406741137012501</c:v>
                </c:pt>
                <c:pt idx="2655">
                  <c:v>0.12685977215400393</c:v>
                </c:pt>
                <c:pt idx="2656">
                  <c:v>0.14303295728580537</c:v>
                </c:pt>
                <c:pt idx="2657">
                  <c:v>0.13328769021814454</c:v>
                </c:pt>
                <c:pt idx="2658">
                  <c:v>0.15329323391634561</c:v>
                </c:pt>
                <c:pt idx="2659">
                  <c:v>0.1533564320758378</c:v>
                </c:pt>
                <c:pt idx="2660">
                  <c:v>0.18815921501233474</c:v>
                </c:pt>
                <c:pt idx="2661">
                  <c:v>0.22388058874074898</c:v>
                </c:pt>
                <c:pt idx="2662">
                  <c:v>0.22491282534578816</c:v>
                </c:pt>
                <c:pt idx="2663">
                  <c:v>0.22096349474734597</c:v>
                </c:pt>
                <c:pt idx="2664">
                  <c:v>0.22884940543836793</c:v>
                </c:pt>
                <c:pt idx="2665">
                  <c:v>0.23250935499071432</c:v>
                </c:pt>
                <c:pt idx="2666">
                  <c:v>0.25267178534800572</c:v>
                </c:pt>
                <c:pt idx="2667">
                  <c:v>0.27169997505335813</c:v>
                </c:pt>
                <c:pt idx="2668">
                  <c:v>0.21629625523186519</c:v>
                </c:pt>
                <c:pt idx="2669">
                  <c:v>0.21900157995398731</c:v>
                </c:pt>
                <c:pt idx="2670">
                  <c:v>0.2733165174487901</c:v>
                </c:pt>
                <c:pt idx="2671">
                  <c:v>0.17994733486708983</c:v>
                </c:pt>
                <c:pt idx="2672">
                  <c:v>0.18050392216647726</c:v>
                </c:pt>
                <c:pt idx="2673">
                  <c:v>0.17084291931147269</c:v>
                </c:pt>
                <c:pt idx="2674">
                  <c:v>0.14701056074507304</c:v>
                </c:pt>
                <c:pt idx="2675">
                  <c:v>0.14977631177758682</c:v>
                </c:pt>
                <c:pt idx="2676">
                  <c:v>0.13971782576156555</c:v>
                </c:pt>
                <c:pt idx="2677">
                  <c:v>0.12913102530698231</c:v>
                </c:pt>
                <c:pt idx="2678">
                  <c:v>0.11057737616764145</c:v>
                </c:pt>
                <c:pt idx="2679">
                  <c:v>6.7518917870111161E-2</c:v>
                </c:pt>
                <c:pt idx="2680">
                  <c:v>4.8961443579011561E-2</c:v>
                </c:pt>
                <c:pt idx="2681">
                  <c:v>3.6308506804889541E-2</c:v>
                </c:pt>
                <c:pt idx="2682">
                  <c:v>3.8855836128281175E-2</c:v>
                </c:pt>
                <c:pt idx="2683">
                  <c:v>4.0097846273248888E-2</c:v>
                </c:pt>
                <c:pt idx="2684">
                  <c:v>4.5606840923580125E-2</c:v>
                </c:pt>
                <c:pt idx="2685">
                  <c:v>5.226925742162597E-2</c:v>
                </c:pt>
                <c:pt idx="2686">
                  <c:v>5.7994289990852904E-2</c:v>
                </c:pt>
                <c:pt idx="2687">
                  <c:v>6.3987582116029604E-2</c:v>
                </c:pt>
                <c:pt idx="2688">
                  <c:v>6.3001912575879379E-2</c:v>
                </c:pt>
                <c:pt idx="2689">
                  <c:v>6.1961360423538552E-2</c:v>
                </c:pt>
                <c:pt idx="2690">
                  <c:v>8.0028827230645569E-2</c:v>
                </c:pt>
                <c:pt idx="2691">
                  <c:v>7.6261329933198438E-2</c:v>
                </c:pt>
                <c:pt idx="2692">
                  <c:v>7.6743631676691515E-2</c:v>
                </c:pt>
                <c:pt idx="2693">
                  <c:v>8.8282839482218586E-2</c:v>
                </c:pt>
                <c:pt idx="2694">
                  <c:v>7.9109127699088053E-2</c:v>
                </c:pt>
                <c:pt idx="2695">
                  <c:v>7.9398508745183907E-2</c:v>
                </c:pt>
                <c:pt idx="2696">
                  <c:v>8.0042132106328143E-2</c:v>
                </c:pt>
                <c:pt idx="2697">
                  <c:v>8.349641045541481E-2</c:v>
                </c:pt>
                <c:pt idx="2698">
                  <c:v>6.4322421487374229E-2</c:v>
                </c:pt>
                <c:pt idx="2699">
                  <c:v>7.8769853369182588E-2</c:v>
                </c:pt>
                <c:pt idx="2700">
                  <c:v>8.3664938880727333E-2</c:v>
                </c:pt>
                <c:pt idx="2701">
                  <c:v>7.5792333065387921E-2</c:v>
                </c:pt>
                <c:pt idx="2702">
                  <c:v>9.29678188319428E-2</c:v>
                </c:pt>
                <c:pt idx="2703">
                  <c:v>9.1860742301189124E-2</c:v>
                </c:pt>
                <c:pt idx="2704">
                  <c:v>0.10483687668043352</c:v>
                </c:pt>
                <c:pt idx="2705">
                  <c:v>9.0717631732128504E-2</c:v>
                </c:pt>
                <c:pt idx="2706">
                  <c:v>9.7339024863486431E-2</c:v>
                </c:pt>
                <c:pt idx="2707">
                  <c:v>9.3460653602017912E-2</c:v>
                </c:pt>
                <c:pt idx="2708">
                  <c:v>0.10179948443606732</c:v>
                </c:pt>
                <c:pt idx="2709">
                  <c:v>0.10601990187654184</c:v>
                </c:pt>
                <c:pt idx="2710">
                  <c:v>0.1220295479114117</c:v>
                </c:pt>
                <c:pt idx="2711">
                  <c:v>0.14053274939712285</c:v>
                </c:pt>
                <c:pt idx="2712">
                  <c:v>0.14491892341380938</c:v>
                </c:pt>
                <c:pt idx="2713">
                  <c:v>0.16481802810654989</c:v>
                </c:pt>
                <c:pt idx="2714">
                  <c:v>0.17414252848074951</c:v>
                </c:pt>
                <c:pt idx="2715">
                  <c:v>0.16122127671369571</c:v>
                </c:pt>
                <c:pt idx="2716">
                  <c:v>0.1524760928015079</c:v>
                </c:pt>
                <c:pt idx="2717">
                  <c:v>0.15108129833411871</c:v>
                </c:pt>
                <c:pt idx="2718">
                  <c:v>0.14585081908140923</c:v>
                </c:pt>
                <c:pt idx="2719">
                  <c:v>0.16520331513152425</c:v>
                </c:pt>
                <c:pt idx="2720">
                  <c:v>0.12865537600133048</c:v>
                </c:pt>
                <c:pt idx="2721">
                  <c:v>0.11701139229980322</c:v>
                </c:pt>
                <c:pt idx="2722">
                  <c:v>0.11751586883610057</c:v>
                </c:pt>
                <c:pt idx="2723">
                  <c:v>0.11695096598941154</c:v>
                </c:pt>
                <c:pt idx="2724">
                  <c:v>0.13060564902846689</c:v>
                </c:pt>
                <c:pt idx="2725">
                  <c:v>0.14721179698977188</c:v>
                </c:pt>
                <c:pt idx="2726">
                  <c:v>0.14759320342600549</c:v>
                </c:pt>
                <c:pt idx="2727">
                  <c:v>0.17122155389860577</c:v>
                </c:pt>
                <c:pt idx="2728">
                  <c:v>0.16783878925631288</c:v>
                </c:pt>
                <c:pt idx="2729">
                  <c:v>0.15904703827923608</c:v>
                </c:pt>
                <c:pt idx="2730">
                  <c:v>0.15558777060176843</c:v>
                </c:pt>
                <c:pt idx="2731">
                  <c:v>0.14734429137677746</c:v>
                </c:pt>
                <c:pt idx="2732">
                  <c:v>0.15394960778335226</c:v>
                </c:pt>
                <c:pt idx="2733">
                  <c:v>0.13880366992820911</c:v>
                </c:pt>
                <c:pt idx="2734">
                  <c:v>0.16468497934972423</c:v>
                </c:pt>
                <c:pt idx="2735">
                  <c:v>0.15413310419380771</c:v>
                </c:pt>
                <c:pt idx="2736">
                  <c:v>0.1817285250990936</c:v>
                </c:pt>
                <c:pt idx="2737">
                  <c:v>0.14536629985863569</c:v>
                </c:pt>
                <c:pt idx="2738">
                  <c:v>0.12102336668791751</c:v>
                </c:pt>
                <c:pt idx="2739">
                  <c:v>0.13117387809407657</c:v>
                </c:pt>
                <c:pt idx="2740">
                  <c:v>0.13041383707070986</c:v>
                </c:pt>
                <c:pt idx="2741">
                  <c:v>0.13837625079690663</c:v>
                </c:pt>
                <c:pt idx="2742">
                  <c:v>0.12567286636915487</c:v>
                </c:pt>
                <c:pt idx="2743">
                  <c:v>0.12603875045042551</c:v>
                </c:pt>
                <c:pt idx="2744">
                  <c:v>0.12100562685367409</c:v>
                </c:pt>
                <c:pt idx="2745">
                  <c:v>0.10983064001995732</c:v>
                </c:pt>
                <c:pt idx="2746">
                  <c:v>0.13028134268370431</c:v>
                </c:pt>
                <c:pt idx="2747">
                  <c:v>0.11653518862433131</c:v>
                </c:pt>
                <c:pt idx="2748">
                  <c:v>0.13768883221997394</c:v>
                </c:pt>
                <c:pt idx="2749">
                  <c:v>0.13395348837209303</c:v>
                </c:pt>
                <c:pt idx="2750">
                  <c:v>0.14522438118468831</c:v>
                </c:pt>
                <c:pt idx="2751">
                  <c:v>0.15101532832552597</c:v>
                </c:pt>
                <c:pt idx="2752">
                  <c:v>0.16272361892618567</c:v>
                </c:pt>
                <c:pt idx="2753">
                  <c:v>0.15246777725420629</c:v>
                </c:pt>
                <c:pt idx="2754">
                  <c:v>0.16540676885550351</c:v>
                </c:pt>
                <c:pt idx="2755">
                  <c:v>0.17378274246750008</c:v>
                </c:pt>
                <c:pt idx="2756">
                  <c:v>0.1620145799262688</c:v>
                </c:pt>
                <c:pt idx="2757">
                  <c:v>0.17103085068048896</c:v>
                </c:pt>
                <c:pt idx="2758">
                  <c:v>0.17618926185658454</c:v>
                </c:pt>
                <c:pt idx="2759">
                  <c:v>0.17262965324167753</c:v>
                </c:pt>
                <c:pt idx="2760">
                  <c:v>0.17813676303462039</c:v>
                </c:pt>
                <c:pt idx="2761">
                  <c:v>0.18609862239099703</c:v>
                </c:pt>
                <c:pt idx="2762">
                  <c:v>0.18595116001884859</c:v>
                </c:pt>
                <c:pt idx="2763">
                  <c:v>0.20855558943371125</c:v>
                </c:pt>
                <c:pt idx="2764">
                  <c:v>0.19830141087119219</c:v>
                </c:pt>
                <c:pt idx="2765">
                  <c:v>0.16682983618371816</c:v>
                </c:pt>
                <c:pt idx="2766">
                  <c:v>0.20001663109460321</c:v>
                </c:pt>
                <c:pt idx="2767">
                  <c:v>0.14219475011780358</c:v>
                </c:pt>
                <c:pt idx="2768">
                  <c:v>0.14525431715497408</c:v>
                </c:pt>
                <c:pt idx="2769">
                  <c:v>0.1615356044016964</c:v>
                </c:pt>
                <c:pt idx="2770">
                  <c:v>0.16620173517753695</c:v>
                </c:pt>
                <c:pt idx="2771">
                  <c:v>0.15768883221997396</c:v>
                </c:pt>
                <c:pt idx="2772">
                  <c:v>0.13172713917454335</c:v>
                </c:pt>
                <c:pt idx="2773">
                  <c:v>0.13961637608448599</c:v>
                </c:pt>
                <c:pt idx="2774">
                  <c:v>0.15214901460764477</c:v>
                </c:pt>
                <c:pt idx="2775">
                  <c:v>0.13563544640629766</c:v>
                </c:pt>
                <c:pt idx="2776">
                  <c:v>0.14271086842032321</c:v>
                </c:pt>
                <c:pt idx="2777">
                  <c:v>0.13521357097319622</c:v>
                </c:pt>
                <c:pt idx="2778">
                  <c:v>0.1470222025112953</c:v>
                </c:pt>
                <c:pt idx="2779">
                  <c:v>0.1389134351525903</c:v>
                </c:pt>
                <c:pt idx="2780">
                  <c:v>0.14437397788064418</c:v>
                </c:pt>
                <c:pt idx="2781">
                  <c:v>0.16939934029991408</c:v>
                </c:pt>
                <c:pt idx="2782">
                  <c:v>0.13484879563156582</c:v>
                </c:pt>
                <c:pt idx="2783">
                  <c:v>0.14851900102558419</c:v>
                </c:pt>
                <c:pt idx="2784">
                  <c:v>0.13722094409180366</c:v>
                </c:pt>
                <c:pt idx="2785">
                  <c:v>0.14188319427890345</c:v>
                </c:pt>
                <c:pt idx="2786">
                  <c:v>0.14599550960445715</c:v>
                </c:pt>
                <c:pt idx="2787">
                  <c:v>0.13881974665299224</c:v>
                </c:pt>
                <c:pt idx="2788">
                  <c:v>0.14151897330709318</c:v>
                </c:pt>
                <c:pt idx="2789">
                  <c:v>0.1456046788812817</c:v>
                </c:pt>
                <c:pt idx="2790">
                  <c:v>0.15084901737949385</c:v>
                </c:pt>
                <c:pt idx="2791">
                  <c:v>0.13610388890428804</c:v>
                </c:pt>
                <c:pt idx="2792">
                  <c:v>0.13612661806691245</c:v>
                </c:pt>
                <c:pt idx="2793">
                  <c:v>0.13302769077251436</c:v>
                </c:pt>
                <c:pt idx="2794">
                  <c:v>0.13618926185658453</c:v>
                </c:pt>
                <c:pt idx="2795">
                  <c:v>0.13859245502674836</c:v>
                </c:pt>
                <c:pt idx="2796">
                  <c:v>0.13288798957784739</c:v>
                </c:pt>
                <c:pt idx="2797">
                  <c:v>0.14617623416581202</c:v>
                </c:pt>
                <c:pt idx="2798">
                  <c:v>0.13763893893616433</c:v>
                </c:pt>
                <c:pt idx="2799">
                  <c:v>0.14550655542312277</c:v>
                </c:pt>
                <c:pt idx="2800">
                  <c:v>0.13850098400643068</c:v>
                </c:pt>
                <c:pt idx="2801">
                  <c:v>0.14896305125148987</c:v>
                </c:pt>
                <c:pt idx="2802">
                  <c:v>0.15020705712780996</c:v>
                </c:pt>
                <c:pt idx="2803">
                  <c:v>0.15327660282174238</c:v>
                </c:pt>
                <c:pt idx="2804">
                  <c:v>0.15081575519028745</c:v>
                </c:pt>
                <c:pt idx="2805">
                  <c:v>0.15574077667211797</c:v>
                </c:pt>
                <c:pt idx="2806">
                  <c:v>0.15097264184937773</c:v>
                </c:pt>
                <c:pt idx="2807">
                  <c:v>0.16931174986833716</c:v>
                </c:pt>
                <c:pt idx="2808">
                  <c:v>0.17520580979571473</c:v>
                </c:pt>
                <c:pt idx="2809">
                  <c:v>0.16429470299636889</c:v>
                </c:pt>
                <c:pt idx="2810">
                  <c:v>0.18282174238434459</c:v>
                </c:pt>
                <c:pt idx="2811">
                  <c:v>0.18733320398037531</c:v>
                </c:pt>
                <c:pt idx="2812">
                  <c:v>0.18432796518557532</c:v>
                </c:pt>
                <c:pt idx="2813">
                  <c:v>0.18339052581977439</c:v>
                </c:pt>
                <c:pt idx="2814">
                  <c:v>0.19798320259445076</c:v>
                </c:pt>
                <c:pt idx="2815">
                  <c:v>0.18646672395154806</c:v>
                </c:pt>
                <c:pt idx="2816">
                  <c:v>0.17004518114033873</c:v>
                </c:pt>
                <c:pt idx="2817">
                  <c:v>0.1207295506832608</c:v>
                </c:pt>
                <c:pt idx="2818">
                  <c:v>0.10283172104110652</c:v>
                </c:pt>
                <c:pt idx="2819">
                  <c:v>9.0011364581312189E-2</c:v>
                </c:pt>
                <c:pt idx="2820">
                  <c:v>2.198885716661585E-2</c:v>
                </c:pt>
                <c:pt idx="2821">
                  <c:v>5.9420129168168091E-3</c:v>
                </c:pt>
                <c:pt idx="2822">
                  <c:v>4.8372148460237826E-3</c:v>
                </c:pt>
                <c:pt idx="2823">
                  <c:v>1.0707708512348587E-2</c:v>
                </c:pt>
                <c:pt idx="2824">
                  <c:v>2.5991795326662415E-3</c:v>
                </c:pt>
                <c:pt idx="2825">
                  <c:v>1.2625273720098678E-2</c:v>
                </c:pt>
                <c:pt idx="2826">
                  <c:v>9.5103251378994939E-3</c:v>
                </c:pt>
                <c:pt idx="2827">
                  <c:v>-1.4563128863264684E-3</c:v>
                </c:pt>
                <c:pt idx="2828">
                  <c:v>1.0864650608420878E-2</c:v>
                </c:pt>
                <c:pt idx="2829">
                  <c:v>1.1892396817917233E-2</c:v>
                </c:pt>
                <c:pt idx="2830">
                  <c:v>-2.7703523020206778E-3</c:v>
                </c:pt>
                <c:pt idx="2831">
                  <c:v>9.012611913407435E-3</c:v>
                </c:pt>
                <c:pt idx="2832">
                  <c:v>1.6229010172686197E-2</c:v>
                </c:pt>
                <c:pt idx="2833">
                  <c:v>1.9928929789062282E-2</c:v>
                </c:pt>
                <c:pt idx="2834">
                  <c:v>1.84564681098761E-3</c:v>
                </c:pt>
                <c:pt idx="2835">
                  <c:v>1.8890816863929929E-2</c:v>
                </c:pt>
                <c:pt idx="2836">
                  <c:v>1.2079773817113398E-2</c:v>
                </c:pt>
                <c:pt idx="2837">
                  <c:v>2.5561493472295367E-2</c:v>
                </c:pt>
                <c:pt idx="2838">
                  <c:v>1.3623860077057405E-2</c:v>
                </c:pt>
                <c:pt idx="2839">
                  <c:v>1.1539651301383154E-2</c:v>
                </c:pt>
                <c:pt idx="2840">
                  <c:v>1.5388530088421988E-2</c:v>
                </c:pt>
                <c:pt idx="2841">
                  <c:v>2.5652077500900851E-2</c:v>
                </c:pt>
                <c:pt idx="2842">
                  <c:v>1.2743132743853424E-2</c:v>
                </c:pt>
                <c:pt idx="2843">
                  <c:v>2.2360007761177483E-2</c:v>
                </c:pt>
                <c:pt idx="2844">
                  <c:v>4.5373174044405024E-2</c:v>
                </c:pt>
                <c:pt idx="2845">
                  <c:v>5.4991712171189401E-2</c:v>
                </c:pt>
                <c:pt idx="2846">
                  <c:v>4.7171771488760152E-2</c:v>
                </c:pt>
                <c:pt idx="2847">
                  <c:v>3.403991462704771E-2</c:v>
                </c:pt>
                <c:pt idx="2848">
                  <c:v>5.1963134406962888E-2</c:v>
                </c:pt>
                <c:pt idx="2849">
                  <c:v>2.9559664051889017E-2</c:v>
                </c:pt>
                <c:pt idx="2850">
                  <c:v>3.8393768883221997E-2</c:v>
                </c:pt>
                <c:pt idx="2851">
                  <c:v>3.440069850597334E-2</c:v>
                </c:pt>
                <c:pt idx="2852">
                  <c:v>2.5305651800315992E-2</c:v>
                </c:pt>
                <c:pt idx="2853">
                  <c:v>2.3045707791667824E-2</c:v>
                </c:pt>
                <c:pt idx="2854">
                  <c:v>1.8073564875128196E-2</c:v>
                </c:pt>
                <c:pt idx="2855">
                  <c:v>4.680427973501123E-2</c:v>
                </c:pt>
                <c:pt idx="2856">
                  <c:v>5.2823350056822906E-2</c:v>
                </c:pt>
                <c:pt idx="2857">
                  <c:v>3.8582587243950445E-2</c:v>
                </c:pt>
                <c:pt idx="2858">
                  <c:v>2.651506499986141E-2</c:v>
                </c:pt>
                <c:pt idx="2859">
                  <c:v>2.7888239044266433E-2</c:v>
                </c:pt>
                <c:pt idx="2860">
                  <c:v>4.3704908944757051E-2</c:v>
                </c:pt>
                <c:pt idx="2861">
                  <c:v>5.0319594201291687E-2</c:v>
                </c:pt>
                <c:pt idx="2862">
                  <c:v>5.8296975912631319E-2</c:v>
                </c:pt>
                <c:pt idx="2863">
                  <c:v>6.7185741608226851E-2</c:v>
                </c:pt>
                <c:pt idx="2864">
                  <c:v>7.419796546276021E-2</c:v>
                </c:pt>
                <c:pt idx="2865">
                  <c:v>6.8254012251573029E-2</c:v>
                </c:pt>
                <c:pt idx="2866">
                  <c:v>6.0569892175069986E-2</c:v>
                </c:pt>
                <c:pt idx="2867">
                  <c:v>4.7416193142445329E-2</c:v>
                </c:pt>
                <c:pt idx="2868">
                  <c:v>4.0268093245003744E-2</c:v>
                </c:pt>
                <c:pt idx="2869">
                  <c:v>5.8074119244948305E-2</c:v>
                </c:pt>
                <c:pt idx="2870">
                  <c:v>5.3163844000332625E-2</c:v>
                </c:pt>
                <c:pt idx="2871">
                  <c:v>4.8614463508606598E-2</c:v>
                </c:pt>
                <c:pt idx="2872">
                  <c:v>2.9184244809712562E-2</c:v>
                </c:pt>
                <c:pt idx="2873">
                  <c:v>3.4641295007899774E-2</c:v>
                </c:pt>
                <c:pt idx="2874">
                  <c:v>4.4983729245779862E-2</c:v>
                </c:pt>
                <c:pt idx="2875">
                  <c:v>2.2590015799539877E-2</c:v>
                </c:pt>
                <c:pt idx="2876">
                  <c:v>3.3675970840147465E-2</c:v>
                </c:pt>
                <c:pt idx="2877">
                  <c:v>1.7413254982398759E-2</c:v>
                </c:pt>
                <c:pt idx="2878">
                  <c:v>7.1244283061230144E-3</c:v>
                </c:pt>
                <c:pt idx="2879">
                  <c:v>2.0912437286914102E-3</c:v>
                </c:pt>
                <c:pt idx="2880">
                  <c:v>1.2097125592482746E-3</c:v>
                </c:pt>
                <c:pt idx="2881">
                  <c:v>1.011641766222247E-2</c:v>
                </c:pt>
                <c:pt idx="2882">
                  <c:v>1.3034287773373617E-2</c:v>
                </c:pt>
                <c:pt idx="2883">
                  <c:v>3.5741885411758188E-3</c:v>
                </c:pt>
                <c:pt idx="2884">
                  <c:v>4.1648418660088149E-3</c:v>
                </c:pt>
                <c:pt idx="2885">
                  <c:v>-1.4890872300911938E-4</c:v>
                </c:pt>
                <c:pt idx="2886">
                  <c:v>7.0464284724339613E-3</c:v>
                </c:pt>
                <c:pt idx="2887">
                  <c:v>9.1535881586606443E-3</c:v>
                </c:pt>
                <c:pt idx="2888">
                  <c:v>6.9470299636887776E-3</c:v>
                </c:pt>
                <c:pt idx="2889">
                  <c:v>5.6773013277157196E-4</c:v>
                </c:pt>
                <c:pt idx="2890">
                  <c:v>3.6950134434681381E-3</c:v>
                </c:pt>
                <c:pt idx="2891">
                  <c:v>1.0859217784183828E-3</c:v>
                </c:pt>
                <c:pt idx="2892">
                  <c:v>2.336330626160712E-3</c:v>
                </c:pt>
                <c:pt idx="2893">
                  <c:v>6.7845441694154175E-3</c:v>
                </c:pt>
                <c:pt idx="2894">
                  <c:v>1.6839759403498075E-2</c:v>
                </c:pt>
                <c:pt idx="2895">
                  <c:v>2.8042520165202207E-3</c:v>
                </c:pt>
                <c:pt idx="2896">
                  <c:v>1.4082379355267899E-2</c:v>
                </c:pt>
                <c:pt idx="2897">
                  <c:v>8.3434875405382931E-3</c:v>
                </c:pt>
                <c:pt idx="2898">
                  <c:v>1.8742356626105277E-2</c:v>
                </c:pt>
                <c:pt idx="2899">
                  <c:v>2.0252848074950803E-2</c:v>
                </c:pt>
                <c:pt idx="2900">
                  <c:v>4.2839205033677963E-3</c:v>
                </c:pt>
                <c:pt idx="2901">
                  <c:v>9.7020816586745016E-3</c:v>
                </c:pt>
                <c:pt idx="2902">
                  <c:v>1.0588130942151509E-2</c:v>
                </c:pt>
                <c:pt idx="2903">
                  <c:v>-2.6996701499570363E-3</c:v>
                </c:pt>
                <c:pt idx="2904">
                  <c:v>1.9159852537627853E-2</c:v>
                </c:pt>
                <c:pt idx="2905">
                  <c:v>1.590780829891621E-2</c:v>
                </c:pt>
                <c:pt idx="2906">
                  <c:v>2.2813482274025004E-2</c:v>
                </c:pt>
                <c:pt idx="2907">
                  <c:v>3.4262438672838652E-2</c:v>
                </c:pt>
                <c:pt idx="2908">
                  <c:v>1.6440724006985059E-2</c:v>
                </c:pt>
                <c:pt idx="2909">
                  <c:v>1.2794023893339246E-2</c:v>
                </c:pt>
                <c:pt idx="2910">
                  <c:v>1.2062200293816005E-2</c:v>
                </c:pt>
                <c:pt idx="2911">
                  <c:v>2.8007151370679381E-2</c:v>
                </c:pt>
                <c:pt idx="2912">
                  <c:v>1.1744269201984646E-2</c:v>
                </c:pt>
                <c:pt idx="2913">
                  <c:v>2.8784876791307486E-2</c:v>
                </c:pt>
                <c:pt idx="2914">
                  <c:v>3.6591623472018185E-2</c:v>
                </c:pt>
                <c:pt idx="2915">
                  <c:v>3.4548992432851956E-2</c:v>
                </c:pt>
                <c:pt idx="2916">
                  <c:v>3.1107409152645735E-2</c:v>
                </c:pt>
                <c:pt idx="2917">
                  <c:v>2.8389333924661145E-2</c:v>
                </c:pt>
                <c:pt idx="2918">
                  <c:v>4.5125370734817198E-2</c:v>
                </c:pt>
                <c:pt idx="2919">
                  <c:v>3.81207417468193E-2</c:v>
                </c:pt>
                <c:pt idx="2920">
                  <c:v>3.4050281342683703E-2</c:v>
                </c:pt>
                <c:pt idx="2921">
                  <c:v>4.1788618787593206E-2</c:v>
                </c:pt>
                <c:pt idx="2922">
                  <c:v>3.2546109709787399E-2</c:v>
                </c:pt>
                <c:pt idx="2923">
                  <c:v>2.4787482329461985E-2</c:v>
                </c:pt>
                <c:pt idx="2924">
                  <c:v>2.1138176677661668E-2</c:v>
                </c:pt>
                <c:pt idx="2925">
                  <c:v>-9.4377026914654778E-3</c:v>
                </c:pt>
                <c:pt idx="2926">
                  <c:v>1.5915125980541619E-2</c:v>
                </c:pt>
                <c:pt idx="2927">
                  <c:v>7.9366355295617703E-3</c:v>
                </c:pt>
                <c:pt idx="2928">
                  <c:v>1.3965518197189346E-2</c:v>
                </c:pt>
                <c:pt idx="2929">
                  <c:v>1.7189289575075532E-2</c:v>
                </c:pt>
                <c:pt idx="2930">
                  <c:v>1.7204645619092497E-2</c:v>
                </c:pt>
                <c:pt idx="2931">
                  <c:v>1.184533082019015E-2</c:v>
                </c:pt>
                <c:pt idx="2932">
                  <c:v>-8.8160878121795062E-3</c:v>
                </c:pt>
                <c:pt idx="2933">
                  <c:v>7.0091748205227703E-3</c:v>
                </c:pt>
                <c:pt idx="2934">
                  <c:v>5.3132965601352666E-3</c:v>
                </c:pt>
                <c:pt idx="2935">
                  <c:v>1.267228428084375E-2</c:v>
                </c:pt>
                <c:pt idx="2936">
                  <c:v>1.4709094436898856E-2</c:v>
                </c:pt>
                <c:pt idx="2937">
                  <c:v>1.6700335393741165E-2</c:v>
                </c:pt>
                <c:pt idx="2938">
                  <c:v>1.1359536546830392E-2</c:v>
                </c:pt>
                <c:pt idx="2939">
                  <c:v>1.3042437009729192E-2</c:v>
                </c:pt>
                <c:pt idx="2940">
                  <c:v>9.9823710397205986E-3</c:v>
                </c:pt>
                <c:pt idx="2941">
                  <c:v>9.2093577625634061E-3</c:v>
                </c:pt>
                <c:pt idx="2942">
                  <c:v>1.2296199794883167E-2</c:v>
                </c:pt>
                <c:pt idx="2943">
                  <c:v>1.0929678188319428E-2</c:v>
                </c:pt>
                <c:pt idx="2944">
                  <c:v>9.1180530531917853E-3</c:v>
                </c:pt>
                <c:pt idx="2945">
                  <c:v>1.7036505252654047E-2</c:v>
                </c:pt>
                <c:pt idx="2946">
                  <c:v>-1.8069296227513376E-3</c:v>
                </c:pt>
                <c:pt idx="2947">
                  <c:v>2.1678299193391912E-2</c:v>
                </c:pt>
                <c:pt idx="2948">
                  <c:v>1.3095157579621366E-2</c:v>
                </c:pt>
                <c:pt idx="2949">
                  <c:v>2.1309366078110709E-2</c:v>
                </c:pt>
                <c:pt idx="2950">
                  <c:v>5.6852842531252609E-3</c:v>
                </c:pt>
                <c:pt idx="2951">
                  <c:v>1.2558416719793774E-2</c:v>
                </c:pt>
                <c:pt idx="2952">
                  <c:v>1.4983729245779862E-3</c:v>
                </c:pt>
                <c:pt idx="2953">
                  <c:v>1.4310447099259917E-2</c:v>
                </c:pt>
                <c:pt idx="2954">
                  <c:v>7.0803004684424986E-3</c:v>
                </c:pt>
                <c:pt idx="2955">
                  <c:v>6.9601130914433021E-4</c:v>
                </c:pt>
                <c:pt idx="2956">
                  <c:v>1.0987443523574577E-2</c:v>
                </c:pt>
                <c:pt idx="2957">
                  <c:v>7.8105718324694403E-3</c:v>
                </c:pt>
                <c:pt idx="2958">
                  <c:v>8.3842337223161579E-3</c:v>
                </c:pt>
                <c:pt idx="2959">
                  <c:v>5.6035701416414898E-3</c:v>
                </c:pt>
                <c:pt idx="2960">
                  <c:v>1.3714943038500986E-2</c:v>
                </c:pt>
                <c:pt idx="2961">
                  <c:v>2.0616292929012948E-2</c:v>
                </c:pt>
                <c:pt idx="2962">
                  <c:v>1.5744324638966654E-2</c:v>
                </c:pt>
                <c:pt idx="2963">
                  <c:v>1.7627740665798156E-2</c:v>
                </c:pt>
                <c:pt idx="2964">
                  <c:v>1.0213543254705216E-2</c:v>
                </c:pt>
                <c:pt idx="2965">
                  <c:v>2.3146991157801371E-2</c:v>
                </c:pt>
                <c:pt idx="2966">
                  <c:v>2.6590625606341994E-2</c:v>
                </c:pt>
                <c:pt idx="2967">
                  <c:v>2.6047731241511215E-2</c:v>
                </c:pt>
                <c:pt idx="2968">
                  <c:v>2.2798736036810156E-2</c:v>
                </c:pt>
                <c:pt idx="2969">
                  <c:v>2.5710120021066055E-2</c:v>
                </c:pt>
                <c:pt idx="2970">
                  <c:v>-1.73196773567647E-2</c:v>
                </c:pt>
                <c:pt idx="2971">
                  <c:v>6.4779776588962503E-3</c:v>
                </c:pt>
                <c:pt idx="2972">
                  <c:v>1.8595670371704967E-2</c:v>
                </c:pt>
                <c:pt idx="2973">
                  <c:v>1.6908390387227318E-2</c:v>
                </c:pt>
                <c:pt idx="2974">
                  <c:v>1.732682872744408E-2</c:v>
                </c:pt>
                <c:pt idx="2975">
                  <c:v>9.8986057599024305E-3</c:v>
                </c:pt>
                <c:pt idx="2976">
                  <c:v>1.5429775203037949E-2</c:v>
                </c:pt>
                <c:pt idx="2977">
                  <c:v>1.2166976189816226E-2</c:v>
                </c:pt>
                <c:pt idx="2978">
                  <c:v>5.9544862377692168E-3</c:v>
                </c:pt>
                <c:pt idx="2979">
                  <c:v>2.3919671813066496E-2</c:v>
                </c:pt>
                <c:pt idx="2980">
                  <c:v>1.2948415888239044E-2</c:v>
                </c:pt>
                <c:pt idx="2981">
                  <c:v>5.488527316572886E-3</c:v>
                </c:pt>
                <c:pt idx="2982">
                  <c:v>-3.9560384732655156E-3</c:v>
                </c:pt>
                <c:pt idx="2983">
                  <c:v>2.0758821409762452E-3</c:v>
                </c:pt>
                <c:pt idx="2984">
                  <c:v>1.4353965130138315E-2</c:v>
                </c:pt>
                <c:pt idx="2985">
                  <c:v>2.2151398397871221E-2</c:v>
                </c:pt>
                <c:pt idx="2986">
                  <c:v>1.7084569116057324E-2</c:v>
                </c:pt>
                <c:pt idx="2987">
                  <c:v>2.3277157191562491E-2</c:v>
                </c:pt>
                <c:pt idx="2988">
                  <c:v>3.6553316517448795E-2</c:v>
                </c:pt>
                <c:pt idx="2989">
                  <c:v>3.7252598608531758E-2</c:v>
                </c:pt>
                <c:pt idx="2990">
                  <c:v>4.0851234858774288E-2</c:v>
                </c:pt>
                <c:pt idx="2991">
                  <c:v>5.1401557779194501E-2</c:v>
                </c:pt>
                <c:pt idx="2992">
                  <c:v>3.1943287967403054E-2</c:v>
                </c:pt>
                <c:pt idx="2993">
                  <c:v>1.6452920143027416E-2</c:v>
                </c:pt>
                <c:pt idx="2994">
                  <c:v>2.7384871247609282E-2</c:v>
                </c:pt>
                <c:pt idx="2995">
                  <c:v>2.9755689220278849E-2</c:v>
                </c:pt>
                <c:pt idx="2996">
                  <c:v>3.087967403054578E-2</c:v>
                </c:pt>
                <c:pt idx="2997">
                  <c:v>4.9531224880117526E-2</c:v>
                </c:pt>
                <c:pt idx="2998">
                  <c:v>4.6899021537267514E-2</c:v>
                </c:pt>
                <c:pt idx="2999">
                  <c:v>3.5182637137234254E-2</c:v>
                </c:pt>
                <c:pt idx="3000">
                  <c:v>2.7706572054217369E-2</c:v>
                </c:pt>
                <c:pt idx="3001">
                  <c:v>3.4104166089198105E-2</c:v>
                </c:pt>
                <c:pt idx="3002">
                  <c:v>2.6885273165728859E-2</c:v>
                </c:pt>
                <c:pt idx="3003">
                  <c:v>3.5125980541619313E-2</c:v>
                </c:pt>
                <c:pt idx="3004">
                  <c:v>3.5008121517864567E-2</c:v>
                </c:pt>
                <c:pt idx="3005">
                  <c:v>5.5021648141475178E-2</c:v>
                </c:pt>
                <c:pt idx="3006">
                  <c:v>3.4395709177592375E-2</c:v>
                </c:pt>
                <c:pt idx="3007">
                  <c:v>3.126895251822491E-2</c:v>
                </c:pt>
                <c:pt idx="3008">
                  <c:v>3.7028577764226515E-2</c:v>
                </c:pt>
                <c:pt idx="3009">
                  <c:v>3.0897912797627297E-2</c:v>
                </c:pt>
                <c:pt idx="3010">
                  <c:v>4.6683316240263881E-2</c:v>
                </c:pt>
                <c:pt idx="3011">
                  <c:v>6.3934362613299336E-2</c:v>
                </c:pt>
                <c:pt idx="3012">
                  <c:v>2.7398841367075977E-2</c:v>
                </c:pt>
                <c:pt idx="3013">
                  <c:v>1.9050863430994817E-2</c:v>
                </c:pt>
                <c:pt idx="3014">
                  <c:v>-2.1945948942539571E-2</c:v>
                </c:pt>
                <c:pt idx="3015">
                  <c:v>3.2383513041550016E-2</c:v>
                </c:pt>
                <c:pt idx="3016">
                  <c:v>0.4500873132466669</c:v>
                </c:pt>
                <c:pt idx="3017">
                  <c:v>0.47403276325636839</c:v>
                </c:pt>
                <c:pt idx="3018">
                  <c:v>0.44800620894198523</c:v>
                </c:pt>
                <c:pt idx="3019">
                  <c:v>0.36979405161183027</c:v>
                </c:pt>
                <c:pt idx="3020">
                  <c:v>0.35261523962635472</c:v>
                </c:pt>
                <c:pt idx="3021">
                  <c:v>0.31567480666352526</c:v>
                </c:pt>
                <c:pt idx="3022">
                  <c:v>0.37811347950217589</c:v>
                </c:pt>
                <c:pt idx="3023">
                  <c:v>0.39956149347229536</c:v>
                </c:pt>
                <c:pt idx="3024">
                  <c:v>0.39096820689081691</c:v>
                </c:pt>
                <c:pt idx="3025">
                  <c:v>0.35883637774759547</c:v>
                </c:pt>
                <c:pt idx="3026">
                  <c:v>0.36526762203065666</c:v>
                </c:pt>
                <c:pt idx="3027">
                  <c:v>0.10313607007234527</c:v>
                </c:pt>
                <c:pt idx="3028">
                  <c:v>1.0419879701749037E-2</c:v>
                </c:pt>
                <c:pt idx="3029">
                  <c:v>-2.3115891010893369E-2</c:v>
                </c:pt>
                <c:pt idx="3030">
                  <c:v>5.9524350694348208E-2</c:v>
                </c:pt>
                <c:pt idx="3031">
                  <c:v>3.8880616459239958E-2</c:v>
                </c:pt>
                <c:pt idx="3032">
                  <c:v>1.9055187515591654E-2</c:v>
                </c:pt>
                <c:pt idx="3033">
                  <c:v>2.9755356598386788E-2</c:v>
                </c:pt>
                <c:pt idx="3034">
                  <c:v>3.4460681320508918E-2</c:v>
                </c:pt>
                <c:pt idx="3035">
                  <c:v>2.0788258447210135E-3</c:v>
                </c:pt>
                <c:pt idx="3036">
                  <c:v>-2.7665493250547441E-3</c:v>
                </c:pt>
                <c:pt idx="3037">
                  <c:v>-2.4578263159353606E-2</c:v>
                </c:pt>
                <c:pt idx="3038">
                  <c:v>1.5247664717132801E-3</c:v>
                </c:pt>
                <c:pt idx="3039">
                  <c:v>0.7585719433434045</c:v>
                </c:pt>
                <c:pt idx="3040">
                  <c:v>0.71043046816531308</c:v>
                </c:pt>
                <c:pt idx="3041">
                  <c:v>0.7500291044155557</c:v>
                </c:pt>
                <c:pt idx="3042">
                  <c:v>0.78533137455996904</c:v>
                </c:pt>
                <c:pt idx="3043">
                  <c:v>0.93299331984366773</c:v>
                </c:pt>
                <c:pt idx="3044">
                  <c:v>0.24155334423593983</c:v>
                </c:pt>
                <c:pt idx="3045">
                  <c:v>0.30440945754913101</c:v>
                </c:pt>
                <c:pt idx="3046">
                  <c:v>-9.5346065360201789E-3</c:v>
                </c:pt>
                <c:pt idx="3047">
                  <c:v>1.753538265376833E-2</c:v>
                </c:pt>
                <c:pt idx="3048">
                  <c:v>3.6183052914599334E-2</c:v>
                </c:pt>
                <c:pt idx="3049">
                  <c:v>4.6490894475704744E-2</c:v>
                </c:pt>
                <c:pt idx="3050">
                  <c:v>5.0110319594201293E-2</c:v>
                </c:pt>
                <c:pt idx="3051">
                  <c:v>-5.7712115752418441E-2</c:v>
                </c:pt>
                <c:pt idx="3052">
                  <c:v>-1.2876347811625137E-2</c:v>
                </c:pt>
                <c:pt idx="3053">
                  <c:v>-6.7299387421348791E-3</c:v>
                </c:pt>
                <c:pt idx="3054">
                  <c:v>-3.6232613576516894E-2</c:v>
                </c:pt>
                <c:pt idx="3055">
                  <c:v>-1.5525958366826511E-2</c:v>
                </c:pt>
                <c:pt idx="3056">
                  <c:v>1.6945089669318403E-2</c:v>
                </c:pt>
                <c:pt idx="3057">
                  <c:v>5.9870277462094973E-2</c:v>
                </c:pt>
                <c:pt idx="3058">
                  <c:v>3.3813842614408077E-2</c:v>
                </c:pt>
                <c:pt idx="3059">
                  <c:v>-4.6637414419159029E-2</c:v>
                </c:pt>
                <c:pt idx="3060">
                  <c:v>3.8369542922083326E-2</c:v>
                </c:pt>
                <c:pt idx="3061">
                  <c:v>5.0561244005876325E-2</c:v>
                </c:pt>
                <c:pt idx="3062">
                  <c:v>-2.251994345427835E-3</c:v>
                </c:pt>
                <c:pt idx="3063">
                  <c:v>-1.7217673309865011E-2</c:v>
                </c:pt>
                <c:pt idx="3064">
                  <c:v>1.6415888239044267E-2</c:v>
                </c:pt>
                <c:pt idx="3065">
                  <c:v>-1.5675527344291378E-3</c:v>
                </c:pt>
                <c:pt idx="3066">
                  <c:v>8.8226293760567693E-3</c:v>
                </c:pt>
                <c:pt idx="3067">
                  <c:v>3.4731657288577217E-2</c:v>
                </c:pt>
                <c:pt idx="3068">
                  <c:v>3.1760900296587853E-2</c:v>
                </c:pt>
                <c:pt idx="3069">
                  <c:v>2.7064223743659396E-2</c:v>
                </c:pt>
                <c:pt idx="3070">
                  <c:v>2.9595254594339888E-2</c:v>
                </c:pt>
                <c:pt idx="3071">
                  <c:v>3.001624303572914E-2</c:v>
                </c:pt>
                <c:pt idx="3072">
                  <c:v>2.9206863098372924E-2</c:v>
                </c:pt>
                <c:pt idx="3073">
                  <c:v>3.5323724256451479E-2</c:v>
                </c:pt>
                <c:pt idx="3074">
                  <c:v>3.5070100063752531E-2</c:v>
                </c:pt>
                <c:pt idx="3075">
                  <c:v>4.2981345455553398E-2</c:v>
                </c:pt>
                <c:pt idx="3076">
                  <c:v>3.2297142223577352E-2</c:v>
                </c:pt>
                <c:pt idx="3077">
                  <c:v>3.68486847576018E-2</c:v>
                </c:pt>
                <c:pt idx="3078">
                  <c:v>6.9232474984061865E-3</c:v>
                </c:pt>
                <c:pt idx="3079">
                  <c:v>3.5246334229564545E-2</c:v>
                </c:pt>
                <c:pt idx="3080">
                  <c:v>1.2671009230257504E-2</c:v>
                </c:pt>
                <c:pt idx="3081">
                  <c:v>2.1876430967098154E-2</c:v>
                </c:pt>
                <c:pt idx="3082">
                  <c:v>2.6446378579150151E-2</c:v>
                </c:pt>
                <c:pt idx="3083">
                  <c:v>1.4293538819746654E-2</c:v>
                </c:pt>
                <c:pt idx="3084">
                  <c:v>1.1404606813205089E-2</c:v>
                </c:pt>
                <c:pt idx="3085">
                  <c:v>1.7759015439199493E-3</c:v>
                </c:pt>
                <c:pt idx="3086">
                  <c:v>9.3623638329129368E-3</c:v>
                </c:pt>
                <c:pt idx="3087">
                  <c:v>1.6386894697452671E-2</c:v>
                </c:pt>
                <c:pt idx="3088">
                  <c:v>1.8757601796158218E-2</c:v>
                </c:pt>
                <c:pt idx="3089">
                  <c:v>2.6343265792610249E-2</c:v>
                </c:pt>
                <c:pt idx="3090">
                  <c:v>5.729356653823766E-2</c:v>
                </c:pt>
                <c:pt idx="3091">
                  <c:v>1.4327798874629268E-2</c:v>
                </c:pt>
                <c:pt idx="3092">
                  <c:v>1.3873104748177508E-2</c:v>
                </c:pt>
                <c:pt idx="3093">
                  <c:v>2.2458741026138537E-2</c:v>
                </c:pt>
                <c:pt idx="3094">
                  <c:v>2.327843224214874E-2</c:v>
                </c:pt>
                <c:pt idx="3095">
                  <c:v>1.4680877013055409E-2</c:v>
                </c:pt>
                <c:pt idx="3096">
                  <c:v>1.4283726473930761E-2</c:v>
                </c:pt>
                <c:pt idx="3097">
                  <c:v>1.1847603736452588E-2</c:v>
                </c:pt>
                <c:pt idx="3098">
                  <c:v>1.8296587853757242E-2</c:v>
                </c:pt>
                <c:pt idx="3099">
                  <c:v>1.6139091387864846E-2</c:v>
                </c:pt>
                <c:pt idx="3100">
                  <c:v>2.2016963716495273E-2</c:v>
                </c:pt>
                <c:pt idx="3101">
                  <c:v>1.3255259583668267E-2</c:v>
                </c:pt>
                <c:pt idx="3102">
                  <c:v>2.1544973251656181E-2</c:v>
                </c:pt>
                <c:pt idx="3103">
                  <c:v>1.5596474207944121E-2</c:v>
                </c:pt>
                <c:pt idx="3104">
                  <c:v>1.5427058790919422E-2</c:v>
                </c:pt>
                <c:pt idx="3105">
                  <c:v>2.1794938603542424E-2</c:v>
                </c:pt>
                <c:pt idx="3106">
                  <c:v>3.3434099287634783E-3</c:v>
                </c:pt>
                <c:pt idx="3107">
                  <c:v>-1.1201319400171855E-3</c:v>
                </c:pt>
                <c:pt idx="3108">
                  <c:v>8.8186933503340073E-3</c:v>
                </c:pt>
                <c:pt idx="3109">
                  <c:v>1.3094215150927183E-2</c:v>
                </c:pt>
                <c:pt idx="3110">
                  <c:v>4.9864844637857921E-3</c:v>
                </c:pt>
                <c:pt idx="3111">
                  <c:v>7.4695235191396181E-3</c:v>
                </c:pt>
                <c:pt idx="3112">
                  <c:v>7.2952850846799899E-3</c:v>
                </c:pt>
                <c:pt idx="3113">
                  <c:v>1.354652548715248E-2</c:v>
                </c:pt>
                <c:pt idx="3114">
                  <c:v>7.0674945255980266E-3</c:v>
                </c:pt>
                <c:pt idx="3115">
                  <c:v>3.0367491753748931E-2</c:v>
                </c:pt>
                <c:pt idx="3116">
                  <c:v>4.229470299636888E-2</c:v>
                </c:pt>
                <c:pt idx="3117">
                  <c:v>3.3885245447237852E-2</c:v>
                </c:pt>
                <c:pt idx="3118">
                  <c:v>4.2617457105635172E-2</c:v>
                </c:pt>
                <c:pt idx="3119">
                  <c:v>4.5088726889708122E-2</c:v>
                </c:pt>
                <c:pt idx="3120">
                  <c:v>4.2282118801452453E-2</c:v>
                </c:pt>
                <c:pt idx="3121">
                  <c:v>4.1550406075893234E-2</c:v>
                </c:pt>
                <c:pt idx="3122">
                  <c:v>3.3369903262466395E-2</c:v>
                </c:pt>
                <c:pt idx="3123">
                  <c:v>3.8607533885855257E-2</c:v>
                </c:pt>
                <c:pt idx="3124">
                  <c:v>3.380719017656679E-2</c:v>
                </c:pt>
                <c:pt idx="3125">
                  <c:v>3.2479585331374565E-2</c:v>
                </c:pt>
                <c:pt idx="3126">
                  <c:v>2.0638523158799237E-2</c:v>
                </c:pt>
                <c:pt idx="3127">
                  <c:v>1.2732766028217424E-2</c:v>
                </c:pt>
                <c:pt idx="3128">
                  <c:v>1.82409291238185E-2</c:v>
                </c:pt>
                <c:pt idx="3129">
                  <c:v>2.4707597638384568E-3</c:v>
                </c:pt>
                <c:pt idx="3130">
                  <c:v>4.2752224408903177E-3</c:v>
                </c:pt>
                <c:pt idx="3131">
                  <c:v>1.5527177980430747E-3</c:v>
                </c:pt>
                <c:pt idx="3132">
                  <c:v>-1.2560689636056215E-2</c:v>
                </c:pt>
                <c:pt idx="3133">
                  <c:v>-1.6136818471602407E-3</c:v>
                </c:pt>
                <c:pt idx="3134">
                  <c:v>1.0158660642514621E-2</c:v>
                </c:pt>
                <c:pt idx="3135">
                  <c:v>4.4387781689164841E-3</c:v>
                </c:pt>
                <c:pt idx="3136">
                  <c:v>-3.9567924162208613E-4</c:v>
                </c:pt>
                <c:pt idx="3137">
                  <c:v>7.6374421376500272E-3</c:v>
                </c:pt>
                <c:pt idx="3138">
                  <c:v>2.0795298943925494E-2</c:v>
                </c:pt>
                <c:pt idx="3139">
                  <c:v>1.5217451561936971E-2</c:v>
                </c:pt>
                <c:pt idx="3140">
                  <c:v>5.0460847631454949E-3</c:v>
                </c:pt>
                <c:pt idx="3141">
                  <c:v>2.3064279180641408E-2</c:v>
                </c:pt>
                <c:pt idx="3142">
                  <c:v>3.4698395099370789E-2</c:v>
                </c:pt>
                <c:pt idx="3143">
                  <c:v>1.333963467028855E-2</c:v>
                </c:pt>
                <c:pt idx="3144">
                  <c:v>1.8796185935637665E-2</c:v>
                </c:pt>
                <c:pt idx="3145">
                  <c:v>3.6980070404967154E-2</c:v>
                </c:pt>
                <c:pt idx="3146">
                  <c:v>1.5550683260803283E-2</c:v>
                </c:pt>
                <c:pt idx="3147">
                  <c:v>2.3310474817750924E-2</c:v>
                </c:pt>
                <c:pt idx="3148">
                  <c:v>1.7952047010560745E-2</c:v>
                </c:pt>
                <c:pt idx="3149">
                  <c:v>1.8194639243839565E-2</c:v>
                </c:pt>
                <c:pt idx="3150">
                  <c:v>7.7918341325498254E-3</c:v>
                </c:pt>
                <c:pt idx="3151">
                  <c:v>2.6038140643623364E-2</c:v>
                </c:pt>
                <c:pt idx="3152">
                  <c:v>1.2893422402084432E-2</c:v>
                </c:pt>
                <c:pt idx="3153">
                  <c:v>5.828588851622918E-3</c:v>
                </c:pt>
                <c:pt idx="3154">
                  <c:v>2.0985669540150236E-2</c:v>
                </c:pt>
                <c:pt idx="3155">
                  <c:v>8.3152701166948461E-3</c:v>
                </c:pt>
                <c:pt idx="3156">
                  <c:v>9.2139590320702933E-3</c:v>
                </c:pt>
                <c:pt idx="3157">
                  <c:v>1.7417246445103528E-2</c:v>
                </c:pt>
                <c:pt idx="3158">
                  <c:v>1.971455497962691E-2</c:v>
                </c:pt>
                <c:pt idx="3159">
                  <c:v>3.0118247082628821E-2</c:v>
                </c:pt>
                <c:pt idx="3160">
                  <c:v>1.8921917010837931E-2</c:v>
                </c:pt>
                <c:pt idx="3161">
                  <c:v>1.2750893921334923E-2</c:v>
                </c:pt>
                <c:pt idx="3162">
                  <c:v>3.5837015272888545E-2</c:v>
                </c:pt>
                <c:pt idx="3163">
                  <c:v>2.0863763616708705E-2</c:v>
                </c:pt>
                <c:pt idx="3164">
                  <c:v>3.1402112149014609E-2</c:v>
                </c:pt>
                <c:pt idx="3165">
                  <c:v>2.1427058790919426E-2</c:v>
                </c:pt>
                <c:pt idx="3166">
                  <c:v>1.6535354935277326E-2</c:v>
                </c:pt>
                <c:pt idx="3167">
                  <c:v>1.1937467084291931E-2</c:v>
                </c:pt>
                <c:pt idx="3168">
                  <c:v>2.7888183607284421E-2</c:v>
                </c:pt>
                <c:pt idx="3169">
                  <c:v>2.0764143360035479E-2</c:v>
                </c:pt>
                <c:pt idx="3170">
                  <c:v>1.6431022535133188E-2</c:v>
                </c:pt>
                <c:pt idx="3171">
                  <c:v>2.0530975413698478E-2</c:v>
                </c:pt>
                <c:pt idx="3172">
                  <c:v>1.1338913989522411E-2</c:v>
                </c:pt>
                <c:pt idx="3173">
                  <c:v>1.9028688638190541E-2</c:v>
                </c:pt>
                <c:pt idx="3174">
                  <c:v>2.5256978130110599E-2</c:v>
                </c:pt>
                <c:pt idx="3175">
                  <c:v>2.170402195304488E-2</c:v>
                </c:pt>
                <c:pt idx="3176">
                  <c:v>1.5917731518696122E-2</c:v>
                </c:pt>
                <c:pt idx="3177">
                  <c:v>9.3387476785763788E-3</c:v>
                </c:pt>
                <c:pt idx="3178">
                  <c:v>2.1854588796185938E-2</c:v>
                </c:pt>
                <c:pt idx="3179">
                  <c:v>1.0215372675111568E-2</c:v>
                </c:pt>
                <c:pt idx="3180">
                  <c:v>6.9965906256063415E-3</c:v>
                </c:pt>
                <c:pt idx="3181">
                  <c:v>1.5403997006402971E-2</c:v>
                </c:pt>
                <c:pt idx="3182">
                  <c:v>-1.0941652576433739E-2</c:v>
                </c:pt>
                <c:pt idx="3183">
                  <c:v>8.7059899659062551E-3</c:v>
                </c:pt>
                <c:pt idx="3184">
                  <c:v>1.0380075948665354E-3</c:v>
                </c:pt>
                <c:pt idx="3185">
                  <c:v>6.4171632896305123E-3</c:v>
                </c:pt>
                <c:pt idx="3186">
                  <c:v>8.2037863458713309E-3</c:v>
                </c:pt>
                <c:pt idx="3187">
                  <c:v>5.6902735815062234E-3</c:v>
                </c:pt>
                <c:pt idx="3188">
                  <c:v>1.702963106688472E-2</c:v>
                </c:pt>
                <c:pt idx="3189">
                  <c:v>2.4154669179809851E-2</c:v>
                </c:pt>
                <c:pt idx="3190">
                  <c:v>2.9387421348781778E-2</c:v>
                </c:pt>
                <c:pt idx="3191">
                  <c:v>1.8291820273304324E-2</c:v>
                </c:pt>
                <c:pt idx="3192">
                  <c:v>9.9863070654433572E-3</c:v>
                </c:pt>
                <c:pt idx="3193">
                  <c:v>2.042403747539984E-2</c:v>
                </c:pt>
                <c:pt idx="3194">
                  <c:v>1.6254012251573025E-2</c:v>
                </c:pt>
                <c:pt idx="3195">
                  <c:v>1.5424231504836875E-2</c:v>
                </c:pt>
                <c:pt idx="3196">
                  <c:v>1.068869362751892E-2</c:v>
                </c:pt>
                <c:pt idx="3197">
                  <c:v>2.0950799678465505E-2</c:v>
                </c:pt>
                <c:pt idx="3198">
                  <c:v>2.7393020483964855E-2</c:v>
                </c:pt>
                <c:pt idx="3199">
                  <c:v>1.1661557224824681E-2</c:v>
                </c:pt>
                <c:pt idx="3200">
                  <c:v>2.6534523380547164E-2</c:v>
                </c:pt>
                <c:pt idx="3201">
                  <c:v>2.669811791446074E-2</c:v>
                </c:pt>
                <c:pt idx="3202">
                  <c:v>3.1503728137040221E-2</c:v>
                </c:pt>
                <c:pt idx="3203">
                  <c:v>3.5048147018876291E-2</c:v>
                </c:pt>
                <c:pt idx="3204">
                  <c:v>4.2911993791058013E-2</c:v>
                </c:pt>
                <c:pt idx="3205">
                  <c:v>5.7360090916650508E-2</c:v>
                </c:pt>
                <c:pt idx="3206">
                  <c:v>2.503528563904981E-2</c:v>
                </c:pt>
                <c:pt idx="3207">
                  <c:v>6.1923663275771271E-2</c:v>
                </c:pt>
                <c:pt idx="3208">
                  <c:v>6.4708817251988793E-2</c:v>
                </c:pt>
                <c:pt idx="3209">
                  <c:v>6.092080827119771E-2</c:v>
                </c:pt>
                <c:pt idx="3210">
                  <c:v>5.7047980707930268E-2</c:v>
                </c:pt>
                <c:pt idx="3211">
                  <c:v>7.2645175596640521E-2</c:v>
                </c:pt>
                <c:pt idx="3212">
                  <c:v>6.7264462122682042E-2</c:v>
                </c:pt>
                <c:pt idx="3213">
                  <c:v>5.7829087784461018E-2</c:v>
                </c:pt>
                <c:pt idx="3214">
                  <c:v>3.813742827840453E-2</c:v>
                </c:pt>
                <c:pt idx="3215">
                  <c:v>2.1314632591401726E-2</c:v>
                </c:pt>
                <c:pt idx="3216">
                  <c:v>1.4222524045790946E-2</c:v>
                </c:pt>
                <c:pt idx="3217">
                  <c:v>1.1469800704049674E-3</c:v>
                </c:pt>
                <c:pt idx="3218">
                  <c:v>3.3836571777032462E-2</c:v>
                </c:pt>
                <c:pt idx="3219">
                  <c:v>3.038196080605372E-2</c:v>
                </c:pt>
                <c:pt idx="3220">
                  <c:v>3.2983064001995729E-2</c:v>
                </c:pt>
                <c:pt idx="3221">
                  <c:v>4.1893616431521466E-2</c:v>
                </c:pt>
                <c:pt idx="3222">
                  <c:v>3.1785957812456689E-2</c:v>
                </c:pt>
                <c:pt idx="3223">
                  <c:v>2.760201790614519E-2</c:v>
                </c:pt>
                <c:pt idx="3224">
                  <c:v>1.7214457964908392E-2</c:v>
                </c:pt>
                <c:pt idx="3225">
                  <c:v>2.303129417634504E-2</c:v>
                </c:pt>
                <c:pt idx="3226">
                  <c:v>2.5759902430911665E-2</c:v>
                </c:pt>
                <c:pt idx="3227">
                  <c:v>3.0866535465809242E-2</c:v>
                </c:pt>
                <c:pt idx="3228">
                  <c:v>3.2806164592399593E-2</c:v>
                </c:pt>
                <c:pt idx="3229">
                  <c:v>3.6782936496937112E-2</c:v>
                </c:pt>
                <c:pt idx="3230">
                  <c:v>2.9231089059511602E-2</c:v>
                </c:pt>
                <c:pt idx="3231">
                  <c:v>4.4493610887823269E-2</c:v>
                </c:pt>
                <c:pt idx="3232">
                  <c:v>4.7235191396180397E-2</c:v>
                </c:pt>
                <c:pt idx="3233">
                  <c:v>6.2709759680682986E-2</c:v>
                </c:pt>
                <c:pt idx="3234">
                  <c:v>5.4982398758211606E-2</c:v>
                </c:pt>
                <c:pt idx="3235">
                  <c:v>3.9734345982204732E-2</c:v>
                </c:pt>
                <c:pt idx="3236">
                  <c:v>5.6787426892479974E-2</c:v>
                </c:pt>
                <c:pt idx="3237">
                  <c:v>4.0060758932283724E-2</c:v>
                </c:pt>
                <c:pt idx="3238">
                  <c:v>2.7060897524738756E-2</c:v>
                </c:pt>
                <c:pt idx="3239">
                  <c:v>3.6758765972780445E-2</c:v>
                </c:pt>
                <c:pt idx="3240">
                  <c:v>2.6099509382709205E-2</c:v>
                </c:pt>
                <c:pt idx="3241">
                  <c:v>2.5184411120658591E-2</c:v>
                </c:pt>
                <c:pt idx="3242">
                  <c:v>1.469440363666602E-2</c:v>
                </c:pt>
                <c:pt idx="3243">
                  <c:v>1.804495939241068E-2</c:v>
                </c:pt>
                <c:pt idx="3244">
                  <c:v>1.3439864733763894E-2</c:v>
                </c:pt>
                <c:pt idx="3245">
                  <c:v>2.809124927238961E-2</c:v>
                </c:pt>
                <c:pt idx="3246">
                  <c:v>1.0706322587798321E-2</c:v>
                </c:pt>
                <c:pt idx="3247">
                  <c:v>3.2310336225295895E-2</c:v>
                </c:pt>
                <c:pt idx="3248">
                  <c:v>2.9220334285001523E-2</c:v>
                </c:pt>
                <c:pt idx="3249">
                  <c:v>2.2023782465282592E-2</c:v>
                </c:pt>
                <c:pt idx="3250">
                  <c:v>2.3996285722205284E-2</c:v>
                </c:pt>
                <c:pt idx="3251">
                  <c:v>2.9753859799872499E-2</c:v>
                </c:pt>
                <c:pt idx="3252">
                  <c:v>3.5001358206059263E-2</c:v>
                </c:pt>
                <c:pt idx="3253">
                  <c:v>9.7067938021454126E-3</c:v>
                </c:pt>
                <c:pt idx="3254">
                  <c:v>1.6727998447764507E-2</c:v>
                </c:pt>
                <c:pt idx="3255">
                  <c:v>1.2880394711311917E-2</c:v>
                </c:pt>
                <c:pt idx="3256">
                  <c:v>2.2211325775424787E-2</c:v>
                </c:pt>
                <c:pt idx="3257">
                  <c:v>2.1400227291626245E-2</c:v>
                </c:pt>
                <c:pt idx="3258">
                  <c:v>2.1520969038445546E-2</c:v>
                </c:pt>
                <c:pt idx="3259">
                  <c:v>2.5725753249993072E-2</c:v>
                </c:pt>
                <c:pt idx="3260">
                  <c:v>1.3148598830279681E-2</c:v>
                </c:pt>
                <c:pt idx="3261">
                  <c:v>2.1968955290074008E-2</c:v>
                </c:pt>
                <c:pt idx="3262">
                  <c:v>1.7285583612828118E-2</c:v>
                </c:pt>
                <c:pt idx="3263">
                  <c:v>2.49575075532888E-2</c:v>
                </c:pt>
                <c:pt idx="3264">
                  <c:v>3.0375585553122492E-2</c:v>
                </c:pt>
                <c:pt idx="3265">
                  <c:v>1.5468359342517394E-2</c:v>
                </c:pt>
                <c:pt idx="3266">
                  <c:v>1.5879313690162707E-2</c:v>
                </c:pt>
                <c:pt idx="3267">
                  <c:v>1.2069185353549353E-2</c:v>
                </c:pt>
                <c:pt idx="3268">
                  <c:v>1.7860908612135157E-2</c:v>
                </c:pt>
                <c:pt idx="3269">
                  <c:v>1.0270865094104277E-2</c:v>
                </c:pt>
                <c:pt idx="3270">
                  <c:v>2.3870665520969041E-2</c:v>
                </c:pt>
                <c:pt idx="3271">
                  <c:v>1.8794744574105387E-2</c:v>
                </c:pt>
                <c:pt idx="3272">
                  <c:v>3.022219142389888E-2</c:v>
                </c:pt>
                <c:pt idx="3273">
                  <c:v>2.9432602489120489E-2</c:v>
                </c:pt>
                <c:pt idx="3274">
                  <c:v>2.8727277766998367E-2</c:v>
                </c:pt>
                <c:pt idx="3275">
                  <c:v>4.0878398979959533E-2</c:v>
                </c:pt>
                <c:pt idx="3276">
                  <c:v>3.2961055520137485E-2</c:v>
                </c:pt>
                <c:pt idx="3277">
                  <c:v>1.9675194722399314E-2</c:v>
                </c:pt>
                <c:pt idx="3278">
                  <c:v>1.6329351110125567E-2</c:v>
                </c:pt>
                <c:pt idx="3279">
                  <c:v>1.9139784350139979E-2</c:v>
                </c:pt>
                <c:pt idx="3280">
                  <c:v>2.2078720514455193E-2</c:v>
                </c:pt>
                <c:pt idx="3281">
                  <c:v>2.2157330154946368E-2</c:v>
                </c:pt>
                <c:pt idx="3282">
                  <c:v>2.5790060149125483E-2</c:v>
                </c:pt>
                <c:pt idx="3283">
                  <c:v>2.3001469080023283E-2</c:v>
                </c:pt>
                <c:pt idx="3284">
                  <c:v>2.5721318291432215E-2</c:v>
                </c:pt>
                <c:pt idx="3285">
                  <c:v>3.8493167391967183E-2</c:v>
                </c:pt>
                <c:pt idx="3286">
                  <c:v>5.0108601047758966E-2</c:v>
                </c:pt>
                <c:pt idx="3287">
                  <c:v>4.3779970618399534E-2</c:v>
                </c:pt>
                <c:pt idx="3288">
                  <c:v>1.7305319178423928E-2</c:v>
                </c:pt>
                <c:pt idx="3289">
                  <c:v>1.2833661335476898E-2</c:v>
                </c:pt>
                <c:pt idx="3290">
                  <c:v>1.1001857138897359E-2</c:v>
                </c:pt>
                <c:pt idx="3291">
                  <c:v>8.9983091720486734E-3</c:v>
                </c:pt>
                <c:pt idx="3292">
                  <c:v>2.1885633506111928E-2</c:v>
                </c:pt>
                <c:pt idx="3293">
                  <c:v>5.6491947778362942E-3</c:v>
                </c:pt>
                <c:pt idx="3294">
                  <c:v>1.627895889347784E-2</c:v>
                </c:pt>
                <c:pt idx="3295">
                  <c:v>5.2640851512043693E-3</c:v>
                </c:pt>
                <c:pt idx="3296">
                  <c:v>2.110641128696954E-2</c:v>
                </c:pt>
                <c:pt idx="3297">
                  <c:v>7.7949940405244349E-3</c:v>
                </c:pt>
                <c:pt idx="3298">
                  <c:v>4.6430634476259114E-3</c:v>
                </c:pt>
                <c:pt idx="3299">
                  <c:v>-5.1327272223300165E-3</c:v>
                </c:pt>
                <c:pt idx="3300">
                  <c:v>1.1293511101255647E-3</c:v>
                </c:pt>
                <c:pt idx="3301">
                  <c:v>6.3514704659478347E-3</c:v>
                </c:pt>
                <c:pt idx="3302">
                  <c:v>5.0268148681985759E-4</c:v>
                </c:pt>
                <c:pt idx="3303">
                  <c:v>7.96185935637664E-3</c:v>
                </c:pt>
                <c:pt idx="3304">
                  <c:v>6.6135210799124098E-3</c:v>
                </c:pt>
                <c:pt idx="3305">
                  <c:v>5.1847104803614489E-3</c:v>
                </c:pt>
                <c:pt idx="3306">
                  <c:v>-7.4973528841089897E-3</c:v>
                </c:pt>
                <c:pt idx="3307">
                  <c:v>7.0972641849377724E-3</c:v>
                </c:pt>
                <c:pt idx="3308">
                  <c:v>8.4729883305152878E-3</c:v>
                </c:pt>
                <c:pt idx="3309">
                  <c:v>4.9784738198852454E-3</c:v>
                </c:pt>
                <c:pt idx="3310">
                  <c:v>1.6026443440419105E-2</c:v>
                </c:pt>
                <c:pt idx="3311">
                  <c:v>3.2239986695124321E-3</c:v>
                </c:pt>
                <c:pt idx="3312">
                  <c:v>7.5570030767525016E-3</c:v>
                </c:pt>
                <c:pt idx="3313">
                  <c:v>9.6195914294425824E-3</c:v>
                </c:pt>
                <c:pt idx="3314">
                  <c:v>1.0577487041605455E-2</c:v>
                </c:pt>
                <c:pt idx="3315">
                  <c:v>-2.9327327660282178E-3</c:v>
                </c:pt>
                <c:pt idx="3316">
                  <c:v>-6.4015854976855064E-6</c:v>
                </c:pt>
                <c:pt idx="3317">
                  <c:v>4.5145106300413006E-3</c:v>
                </c:pt>
                <c:pt idx="3318">
                  <c:v>-9.4049948720791639E-3</c:v>
                </c:pt>
                <c:pt idx="3319">
                  <c:v>7.8055270671064676E-3</c:v>
                </c:pt>
                <c:pt idx="3320">
                  <c:v>1.412828117637276E-2</c:v>
                </c:pt>
                <c:pt idx="3321">
                  <c:v>-2.3114615960307121E-3</c:v>
                </c:pt>
                <c:pt idx="3322">
                  <c:v>5.1151426116362222E-4</c:v>
                </c:pt>
                <c:pt idx="3323">
                  <c:v>1.0320869251877928E-2</c:v>
                </c:pt>
                <c:pt idx="3324">
                  <c:v>1.1129473071485988E-2</c:v>
                </c:pt>
                <c:pt idx="3325">
                  <c:v>5.8855226321479059E-3</c:v>
                </c:pt>
                <c:pt idx="3326">
                  <c:v>5.9394073786623054E-3</c:v>
                </c:pt>
                <c:pt idx="3327">
                  <c:v>3.5849155971948892E-3</c:v>
                </c:pt>
                <c:pt idx="3328">
                  <c:v>-6.3730354519499965E-3</c:v>
                </c:pt>
                <c:pt idx="3329">
                  <c:v>2.898783158244865E-2</c:v>
                </c:pt>
                <c:pt idx="3330">
                  <c:v>5.1918895695318348E-3</c:v>
                </c:pt>
                <c:pt idx="3331">
                  <c:v>1.1634115918729385E-2</c:v>
                </c:pt>
                <c:pt idx="3332">
                  <c:v>1.4206281010061812E-2</c:v>
                </c:pt>
                <c:pt idx="3333">
                  <c:v>8.3133852593064838E-3</c:v>
                </c:pt>
                <c:pt idx="3334">
                  <c:v>-1.9038778168916485E-3</c:v>
                </c:pt>
                <c:pt idx="3335">
                  <c:v>9.1470465947833812E-3</c:v>
                </c:pt>
                <c:pt idx="3336">
                  <c:v>6.2352745516534086E-3</c:v>
                </c:pt>
                <c:pt idx="3337">
                  <c:v>1.1512154558305848E-2</c:v>
                </c:pt>
                <c:pt idx="3338">
                  <c:v>-2.4549879424564129E-3</c:v>
                </c:pt>
                <c:pt idx="3339">
                  <c:v>2.3826315935360481E-3</c:v>
                </c:pt>
                <c:pt idx="3340">
                  <c:v>9.2953405216620009E-3</c:v>
                </c:pt>
                <c:pt idx="3341">
                  <c:v>3.3300607034953016E-3</c:v>
                </c:pt>
                <c:pt idx="3342">
                  <c:v>-7.8708872688970817E-3</c:v>
                </c:pt>
                <c:pt idx="3343">
                  <c:v>1.1614491227097596E-3</c:v>
                </c:pt>
                <c:pt idx="3344">
                  <c:v>1.3226598663968733E-2</c:v>
                </c:pt>
                <c:pt idx="3345">
                  <c:v>-4.7788507913629187E-2</c:v>
                </c:pt>
                <c:pt idx="3346">
                  <c:v>9.9985586384677234E-4</c:v>
                </c:pt>
                <c:pt idx="3347">
                  <c:v>2.6629653241677523E-3</c:v>
                </c:pt>
                <c:pt idx="3348">
                  <c:v>-1.222352191146714E-3</c:v>
                </c:pt>
                <c:pt idx="3349">
                  <c:v>-6.0031599079746097E-3</c:v>
                </c:pt>
                <c:pt idx="3350">
                  <c:v>6.8305014275022871E-3</c:v>
                </c:pt>
                <c:pt idx="3351">
                  <c:v>9.5415915957535267E-3</c:v>
                </c:pt>
                <c:pt idx="3352">
                  <c:v>1.5314244532527649E-3</c:v>
                </c:pt>
                <c:pt idx="3353">
                  <c:v>8.8356016298472718E-3</c:v>
                </c:pt>
                <c:pt idx="3354">
                  <c:v>6.4846300967375337E-3</c:v>
                </c:pt>
                <c:pt idx="3355">
                  <c:v>-1.1376500263325666E-3</c:v>
                </c:pt>
                <c:pt idx="3356">
                  <c:v>-7.4824957729301223E-3</c:v>
                </c:pt>
                <c:pt idx="3357">
                  <c:v>6.8164758710535798E-3</c:v>
                </c:pt>
                <c:pt idx="3358">
                  <c:v>5.6850625051972177E-3</c:v>
                </c:pt>
                <c:pt idx="3359">
                  <c:v>3.5767885356321207E-3</c:v>
                </c:pt>
                <c:pt idx="3360">
                  <c:v>1.9898661196884441E-2</c:v>
                </c:pt>
                <c:pt idx="3361">
                  <c:v>1.2539180087036063E-2</c:v>
                </c:pt>
                <c:pt idx="3362">
                  <c:v>1.236383291293622E-3</c:v>
                </c:pt>
                <c:pt idx="3363">
                  <c:v>1.1206696787426893E-2</c:v>
                </c:pt>
                <c:pt idx="3364">
                  <c:v>1.1324167752307565E-2</c:v>
                </c:pt>
                <c:pt idx="3365">
                  <c:v>2.060548271752086E-2</c:v>
                </c:pt>
                <c:pt idx="3366">
                  <c:v>5.1594478476591739E-3</c:v>
                </c:pt>
                <c:pt idx="3367">
                  <c:v>1.1533996729218062E-2</c:v>
                </c:pt>
                <c:pt idx="3368">
                  <c:v>1.304071846328686E-2</c:v>
                </c:pt>
                <c:pt idx="3369">
                  <c:v>8.5939518252626333E-3</c:v>
                </c:pt>
                <c:pt idx="3370">
                  <c:v>1.7731629570086206E-2</c:v>
                </c:pt>
                <c:pt idx="3371">
                  <c:v>3.358527593757796E-3</c:v>
                </c:pt>
                <c:pt idx="3372">
                  <c:v>1.9148044460459573E-2</c:v>
                </c:pt>
                <c:pt idx="3373">
                  <c:v>1.2913767774482358E-2</c:v>
                </c:pt>
                <c:pt idx="3374">
                  <c:v>1.0595781245668985E-2</c:v>
                </c:pt>
                <c:pt idx="3375">
                  <c:v>1.4318984394489564E-2</c:v>
                </c:pt>
                <c:pt idx="3376">
                  <c:v>8.0156886659090276E-3</c:v>
                </c:pt>
                <c:pt idx="3377">
                  <c:v>2.717604013637498E-3</c:v>
                </c:pt>
                <c:pt idx="3378">
                  <c:v>3.8725503783574025E-3</c:v>
                </c:pt>
                <c:pt idx="3379">
                  <c:v>2.5808742412063088E-2</c:v>
                </c:pt>
                <c:pt idx="3380">
                  <c:v>-2.2695456939324224E-3</c:v>
                </c:pt>
                <c:pt idx="3381">
                  <c:v>7.6985891288078277E-3</c:v>
                </c:pt>
                <c:pt idx="3382">
                  <c:v>-4.8856445935083299E-3</c:v>
                </c:pt>
                <c:pt idx="3383">
                  <c:v>-1.0703550738697786E-3</c:v>
                </c:pt>
                <c:pt idx="3384">
                  <c:v>-4.9375114338775399E-4</c:v>
                </c:pt>
                <c:pt idx="3385">
                  <c:v>4.4134600992321981E-3</c:v>
                </c:pt>
                <c:pt idx="3386">
                  <c:v>3.8282894919200597E-3</c:v>
                </c:pt>
                <c:pt idx="3387">
                  <c:v>1.7094159713945171E-2</c:v>
                </c:pt>
                <c:pt idx="3388">
                  <c:v>9.0754774510075666E-3</c:v>
                </c:pt>
                <c:pt idx="3389">
                  <c:v>5.664772569781302E-4</c:v>
                </c:pt>
                <c:pt idx="3390">
                  <c:v>1.4808271197715998E-2</c:v>
                </c:pt>
                <c:pt idx="3391">
                  <c:v>5.4375807301050537E-3</c:v>
                </c:pt>
                <c:pt idx="3392">
                  <c:v>4.5355711395071649E-3</c:v>
                </c:pt>
                <c:pt idx="3393">
                  <c:v>-4.6006153505003189E-4</c:v>
                </c:pt>
                <c:pt idx="3394">
                  <c:v>-4.2152396263547415E-3</c:v>
                </c:pt>
                <c:pt idx="3395">
                  <c:v>1.1479058680045459E-2</c:v>
                </c:pt>
                <c:pt idx="3396">
                  <c:v>6.5691714943038508E-3</c:v>
                </c:pt>
                <c:pt idx="3397">
                  <c:v>1.2066358067466809E-3</c:v>
                </c:pt>
                <c:pt idx="3398">
                  <c:v>1.3747539983923276E-2</c:v>
                </c:pt>
                <c:pt idx="3399">
                  <c:v>2.284885106854783E-2</c:v>
                </c:pt>
                <c:pt idx="3400">
                  <c:v>1.2869917121711894E-2</c:v>
                </c:pt>
                <c:pt idx="3401">
                  <c:v>2.6681653130803559E-2</c:v>
                </c:pt>
                <c:pt idx="3402">
                  <c:v>4.8802228566676834E-2</c:v>
                </c:pt>
                <c:pt idx="3403">
                  <c:v>4.0968927571583005E-2</c:v>
                </c:pt>
                <c:pt idx="3404">
                  <c:v>3.3296393824320203E-2</c:v>
                </c:pt>
                <c:pt idx="3405">
                  <c:v>3.7277489813454558E-2</c:v>
                </c:pt>
                <c:pt idx="3406">
                  <c:v>1.900812151786457E-2</c:v>
                </c:pt>
                <c:pt idx="3407">
                  <c:v>2.0885772098566957E-2</c:v>
                </c:pt>
                <c:pt idx="3408">
                  <c:v>2.6968983008565015E-2</c:v>
                </c:pt>
                <c:pt idx="3409">
                  <c:v>1.8551708844970483E-2</c:v>
                </c:pt>
                <c:pt idx="3410">
                  <c:v>3.5312027053247222E-2</c:v>
                </c:pt>
                <c:pt idx="3411">
                  <c:v>2.4257671092385732E-2</c:v>
                </c:pt>
                <c:pt idx="3412">
                  <c:v>3.0931064112869694E-2</c:v>
                </c:pt>
                <c:pt idx="3413">
                  <c:v>3.2981733514427479E-2</c:v>
                </c:pt>
                <c:pt idx="3414">
                  <c:v>6.3452615239626364E-2</c:v>
                </c:pt>
                <c:pt idx="3415">
                  <c:v>2.0736535742994153E-2</c:v>
                </c:pt>
                <c:pt idx="3416">
                  <c:v>4.7689663774704107E-2</c:v>
                </c:pt>
                <c:pt idx="3417">
                  <c:v>4.34336557917787E-2</c:v>
                </c:pt>
                <c:pt idx="3418">
                  <c:v>5.2060426310391664E-2</c:v>
                </c:pt>
                <c:pt idx="3419">
                  <c:v>4.4303129417634507E-2</c:v>
                </c:pt>
                <c:pt idx="3420">
                  <c:v>3.5788064417773095E-2</c:v>
                </c:pt>
                <c:pt idx="3421">
                  <c:v>3.3959253818222138E-2</c:v>
                </c:pt>
                <c:pt idx="3422">
                  <c:v>3.3562214153061508E-2</c:v>
                </c:pt>
                <c:pt idx="3423">
                  <c:v>3.3200820467333761E-2</c:v>
                </c:pt>
                <c:pt idx="3424">
                  <c:v>1.8450259167890903E-2</c:v>
                </c:pt>
                <c:pt idx="3425">
                  <c:v>7.0530809102752447E-4</c:v>
                </c:pt>
                <c:pt idx="3426">
                  <c:v>1.2589128807827704E-2</c:v>
                </c:pt>
                <c:pt idx="3427">
                  <c:v>8.5024253679629683E-3</c:v>
                </c:pt>
                <c:pt idx="3428">
                  <c:v>1.9113950716522995E-2</c:v>
                </c:pt>
                <c:pt idx="3429">
                  <c:v>2.0700501704687197E-2</c:v>
                </c:pt>
                <c:pt idx="3430">
                  <c:v>2.5144662804556919E-2</c:v>
                </c:pt>
                <c:pt idx="3431">
                  <c:v>1.4831000360340385E-2</c:v>
                </c:pt>
                <c:pt idx="3432">
                  <c:v>1.101150317376722E-2</c:v>
                </c:pt>
                <c:pt idx="3433">
                  <c:v>1.2267206253291571E-2</c:v>
                </c:pt>
                <c:pt idx="3434">
                  <c:v>1.5579455054466836E-2</c:v>
                </c:pt>
                <c:pt idx="3435">
                  <c:v>5.2811652853618652E-3</c:v>
                </c:pt>
                <c:pt idx="3436">
                  <c:v>1.5680128613798264E-2</c:v>
                </c:pt>
                <c:pt idx="3437">
                  <c:v>2.3682955899880811E-2</c:v>
                </c:pt>
                <c:pt idx="3438">
                  <c:v>1.274895362696455E-2</c:v>
                </c:pt>
                <c:pt idx="3439">
                  <c:v>2.9716439837015274E-2</c:v>
                </c:pt>
                <c:pt idx="3440">
                  <c:v>1.6383346730603987E-2</c:v>
                </c:pt>
                <c:pt idx="3441">
                  <c:v>2.7268509022368825E-2</c:v>
                </c:pt>
                <c:pt idx="3442">
                  <c:v>1.6040746181777865E-2</c:v>
                </c:pt>
                <c:pt idx="3443">
                  <c:v>1.9803697646700116E-2</c:v>
                </c:pt>
                <c:pt idx="3444">
                  <c:v>4.1847825484380638E-3</c:v>
                </c:pt>
                <c:pt idx="3445">
                  <c:v>3.0020622557307981E-2</c:v>
                </c:pt>
                <c:pt idx="3446">
                  <c:v>1.720564348476869E-2</c:v>
                </c:pt>
                <c:pt idx="3447">
                  <c:v>2.7302103833467307E-2</c:v>
                </c:pt>
                <c:pt idx="3448">
                  <c:v>3.148798403414918E-2</c:v>
                </c:pt>
                <c:pt idx="3449">
                  <c:v>2.4307065443357263E-2</c:v>
                </c:pt>
                <c:pt idx="3450">
                  <c:v>2.3782188097679964E-2</c:v>
                </c:pt>
                <c:pt idx="3451">
                  <c:v>3.5411813620866484E-2</c:v>
                </c:pt>
                <c:pt idx="3452">
                  <c:v>5.849045097984866E-2</c:v>
                </c:pt>
                <c:pt idx="3453">
                  <c:v>6.1737395016215321E-2</c:v>
                </c:pt>
                <c:pt idx="3454">
                  <c:v>4.691925603570142E-2</c:v>
                </c:pt>
                <c:pt idx="3455">
                  <c:v>4.0814202954791143E-2</c:v>
                </c:pt>
                <c:pt idx="3456">
                  <c:v>2.9308756271308592E-2</c:v>
                </c:pt>
                <c:pt idx="3457">
                  <c:v>4.4836045125703362E-2</c:v>
                </c:pt>
                <c:pt idx="3458">
                  <c:v>3.3817889514094854E-2</c:v>
                </c:pt>
                <c:pt idx="3459">
                  <c:v>-1.0194306621947502E-2</c:v>
                </c:pt>
                <c:pt idx="3460">
                  <c:v>2.5808520664135044E-2</c:v>
                </c:pt>
                <c:pt idx="3461">
                  <c:v>3.483371677245891E-2</c:v>
                </c:pt>
                <c:pt idx="3462">
                  <c:v>4.1297613437924444E-2</c:v>
                </c:pt>
                <c:pt idx="3463">
                  <c:v>4.3083294065471081E-2</c:v>
                </c:pt>
                <c:pt idx="3464">
                  <c:v>4.0750893921334921E-2</c:v>
                </c:pt>
                <c:pt idx="3465">
                  <c:v>3.013947944673892E-2</c:v>
                </c:pt>
                <c:pt idx="3466">
                  <c:v>2.7032347479003242E-2</c:v>
                </c:pt>
                <c:pt idx="3467">
                  <c:v>2.2831000360340383E-2</c:v>
                </c:pt>
                <c:pt idx="3468">
                  <c:v>1.3970008592732213E-2</c:v>
                </c:pt>
                <c:pt idx="3469">
                  <c:v>2.1370790254178561E-2</c:v>
                </c:pt>
                <c:pt idx="3470">
                  <c:v>2.3751365135682014E-2</c:v>
                </c:pt>
                <c:pt idx="3471">
                  <c:v>4.1804695512376311E-3</c:v>
                </c:pt>
                <c:pt idx="3472">
                  <c:v>-3.0160933558777058E-3</c:v>
                </c:pt>
                <c:pt idx="3473">
                  <c:v>1.073409651578568E-2</c:v>
                </c:pt>
                <c:pt idx="3474">
                  <c:v>6.6068132050891154E-3</c:v>
                </c:pt>
                <c:pt idx="3475">
                  <c:v>9.6622224686088096E-3</c:v>
                </c:pt>
                <c:pt idx="3476">
                  <c:v>8.610749230811874E-3</c:v>
                </c:pt>
                <c:pt idx="3477">
                  <c:v>5.5178645674529483E-3</c:v>
                </c:pt>
                <c:pt idx="3478">
                  <c:v>1.3874268924799735E-2</c:v>
                </c:pt>
                <c:pt idx="3479">
                  <c:v>1.2380852066413504E-2</c:v>
                </c:pt>
                <c:pt idx="3480">
                  <c:v>1.4674945255980265E-2</c:v>
                </c:pt>
                <c:pt idx="3481">
                  <c:v>-6.6123014663081745E-3</c:v>
                </c:pt>
                <c:pt idx="3482">
                  <c:v>1.5321728525099094E-2</c:v>
                </c:pt>
                <c:pt idx="3483">
                  <c:v>1.8296476979793218E-2</c:v>
                </c:pt>
                <c:pt idx="3484">
                  <c:v>6.1859910746458972E-3</c:v>
                </c:pt>
                <c:pt idx="3485">
                  <c:v>1.0291931147268344E-2</c:v>
                </c:pt>
                <c:pt idx="3486">
                  <c:v>1.88751281980209E-2</c:v>
                </c:pt>
                <c:pt idx="3487">
                  <c:v>3.1929262410954354E-2</c:v>
                </c:pt>
                <c:pt idx="3488">
                  <c:v>2.1381323280760596E-2</c:v>
                </c:pt>
                <c:pt idx="3489">
                  <c:v>2.0206170136097792E-2</c:v>
                </c:pt>
                <c:pt idx="3490">
                  <c:v>1.9100590403858416E-2</c:v>
                </c:pt>
                <c:pt idx="3491">
                  <c:v>2.968107104249245E-2</c:v>
                </c:pt>
                <c:pt idx="3492">
                  <c:v>1.3497297447126978E-2</c:v>
                </c:pt>
                <c:pt idx="3493">
                  <c:v>6.3220334285001532E-3</c:v>
                </c:pt>
                <c:pt idx="3494">
                  <c:v>1.4311777586828172E-2</c:v>
                </c:pt>
                <c:pt idx="3495">
                  <c:v>1.388729661557225E-2</c:v>
                </c:pt>
                <c:pt idx="3496">
                  <c:v>8.6740028272860835E-3</c:v>
                </c:pt>
                <c:pt idx="3497">
                  <c:v>4.8114200182942041E-3</c:v>
                </c:pt>
                <c:pt idx="3498">
                  <c:v>1.1683343958754885E-2</c:v>
                </c:pt>
                <c:pt idx="3499">
                  <c:v>1.3161571084070183E-2</c:v>
                </c:pt>
                <c:pt idx="3500">
                  <c:v>1.7762397095102144E-2</c:v>
                </c:pt>
                <c:pt idx="3501">
                  <c:v>3.0995537322948137E-2</c:v>
                </c:pt>
                <c:pt idx="3502">
                  <c:v>2.6106161820550491E-2</c:v>
                </c:pt>
                <c:pt idx="3503">
                  <c:v>2.6961110957119495E-2</c:v>
                </c:pt>
                <c:pt idx="3504">
                  <c:v>2.2286997255869391E-2</c:v>
                </c:pt>
                <c:pt idx="3505">
                  <c:v>3.4470881725198882E-2</c:v>
                </c:pt>
                <c:pt idx="3506">
                  <c:v>2.6056767469578961E-2</c:v>
                </c:pt>
                <c:pt idx="3507">
                  <c:v>1.7088948637636169E-2</c:v>
                </c:pt>
                <c:pt idx="3508">
                  <c:v>1.5801979100257785E-2</c:v>
                </c:pt>
                <c:pt idx="3509">
                  <c:v>1.3513152423982039E-2</c:v>
                </c:pt>
                <c:pt idx="3510">
                  <c:v>1.9916789090001941E-2</c:v>
                </c:pt>
                <c:pt idx="3511">
                  <c:v>-7.6362779610278028E-3</c:v>
                </c:pt>
                <c:pt idx="3512">
                  <c:v>2.6726889708124292E-2</c:v>
                </c:pt>
                <c:pt idx="3513">
                  <c:v>1.648429747484547E-2</c:v>
                </c:pt>
                <c:pt idx="3514">
                  <c:v>2.1092441167502841E-2</c:v>
                </c:pt>
                <c:pt idx="3515">
                  <c:v>1.9191229869445908E-2</c:v>
                </c:pt>
                <c:pt idx="3516">
                  <c:v>7.8857998170579601E-3</c:v>
                </c:pt>
                <c:pt idx="3517">
                  <c:v>9.0928846633589275E-3</c:v>
                </c:pt>
                <c:pt idx="3518">
                  <c:v>2.1897053524406133E-2</c:v>
                </c:pt>
                <c:pt idx="3519">
                  <c:v>9.0085095767386428E-4</c:v>
                </c:pt>
                <c:pt idx="3520">
                  <c:v>2.5249549574521165E-3</c:v>
                </c:pt>
                <c:pt idx="3521">
                  <c:v>-1.3529395459711173E-2</c:v>
                </c:pt>
                <c:pt idx="3522">
                  <c:v>1.7329766887490647E-2</c:v>
                </c:pt>
                <c:pt idx="3523">
                  <c:v>1.6264988774011144E-2</c:v>
                </c:pt>
                <c:pt idx="3524">
                  <c:v>2.6434237880089808E-3</c:v>
                </c:pt>
                <c:pt idx="3525">
                  <c:v>3.0400033262189207E-3</c:v>
                </c:pt>
                <c:pt idx="3526">
                  <c:v>2.3546470050170468E-2</c:v>
                </c:pt>
                <c:pt idx="3527">
                  <c:v>5.9424009756908836E-3</c:v>
                </c:pt>
                <c:pt idx="3528">
                  <c:v>1.404834104831333E-2</c:v>
                </c:pt>
                <c:pt idx="3529">
                  <c:v>2.7292734983507499E-3</c:v>
                </c:pt>
                <c:pt idx="3530">
                  <c:v>1.5678022008481861E-2</c:v>
                </c:pt>
                <c:pt idx="3531">
                  <c:v>3.700396374421377E-3</c:v>
                </c:pt>
                <c:pt idx="3532">
                  <c:v>8.119522133215068E-3</c:v>
                </c:pt>
                <c:pt idx="3533">
                  <c:v>1.1014441333813787E-2</c:v>
                </c:pt>
                <c:pt idx="3534">
                  <c:v>1.851273664661696E-2</c:v>
                </c:pt>
                <c:pt idx="3535">
                  <c:v>2.1889791279762733E-2</c:v>
                </c:pt>
                <c:pt idx="3536">
                  <c:v>1.8839870277462097E-2</c:v>
                </c:pt>
                <c:pt idx="3537">
                  <c:v>1.8294592122404855E-2</c:v>
                </c:pt>
                <c:pt idx="3538">
                  <c:v>2.6713640269423734E-2</c:v>
                </c:pt>
                <c:pt idx="3539">
                  <c:v>2.3463148266208388E-2</c:v>
                </c:pt>
                <c:pt idx="3540">
                  <c:v>1.9011059677911134E-2</c:v>
                </c:pt>
                <c:pt idx="3541">
                  <c:v>2.3224048562796241E-2</c:v>
                </c:pt>
                <c:pt idx="3542">
                  <c:v>1.9220278848019513E-2</c:v>
                </c:pt>
                <c:pt idx="3543">
                  <c:v>1.4157385591928376E-2</c:v>
                </c:pt>
                <c:pt idx="3544">
                  <c:v>8.2683704299137961E-3</c:v>
                </c:pt>
                <c:pt idx="3545">
                  <c:v>7.5334423593979554E-3</c:v>
                </c:pt>
                <c:pt idx="3546">
                  <c:v>4.9637497574632041E-3</c:v>
                </c:pt>
                <c:pt idx="3547">
                  <c:v>3.3351276436510797E-3</c:v>
                </c:pt>
                <c:pt idx="3548">
                  <c:v>1.1144385619646868E-2</c:v>
                </c:pt>
                <c:pt idx="3549">
                  <c:v>-3.8132494387005571E-3</c:v>
                </c:pt>
                <c:pt idx="3550">
                  <c:v>-3.7186517725974998E-3</c:v>
                </c:pt>
                <c:pt idx="3551">
                  <c:v>8.6850347867062118E-3</c:v>
                </c:pt>
                <c:pt idx="3552">
                  <c:v>6.8260110319594211E-3</c:v>
                </c:pt>
                <c:pt idx="3553">
                  <c:v>2.2528813371400065E-2</c:v>
                </c:pt>
                <c:pt idx="3554">
                  <c:v>9.2998309172048679E-3</c:v>
                </c:pt>
                <c:pt idx="3555">
                  <c:v>1.8296643290739253E-2</c:v>
                </c:pt>
                <c:pt idx="3556">
                  <c:v>9.7263630567951884E-3</c:v>
                </c:pt>
                <c:pt idx="3557">
                  <c:v>1.2586745017601242E-2</c:v>
                </c:pt>
                <c:pt idx="3558">
                  <c:v>3.093034343210356E-2</c:v>
                </c:pt>
                <c:pt idx="3559">
                  <c:v>1.3239460043795217E-2</c:v>
                </c:pt>
                <c:pt idx="3560">
                  <c:v>2.0210882279568701E-2</c:v>
                </c:pt>
                <c:pt idx="3561">
                  <c:v>8.9976993652465566E-3</c:v>
                </c:pt>
                <c:pt idx="3562">
                  <c:v>1.3594145854699671E-2</c:v>
                </c:pt>
                <c:pt idx="3563">
                  <c:v>1.7388918147296064E-2</c:v>
                </c:pt>
                <c:pt idx="3564">
                  <c:v>6.5871885134573278E-3</c:v>
                </c:pt>
                <c:pt idx="3565">
                  <c:v>1.7561659783241403E-2</c:v>
                </c:pt>
                <c:pt idx="3566">
                  <c:v>2.4781606009368851E-2</c:v>
                </c:pt>
                <c:pt idx="3567">
                  <c:v>9.4867089835629359E-3</c:v>
                </c:pt>
                <c:pt idx="3568">
                  <c:v>1.5697979322005711E-2</c:v>
                </c:pt>
                <c:pt idx="3569">
                  <c:v>-1.7943066219475012E-2</c:v>
                </c:pt>
                <c:pt idx="3570">
                  <c:v>6.4183274662527375E-3</c:v>
                </c:pt>
                <c:pt idx="3571">
                  <c:v>1.6358843584555256E-2</c:v>
                </c:pt>
                <c:pt idx="3572">
                  <c:v>5.29093328159215E-3</c:v>
                </c:pt>
                <c:pt idx="3573">
                  <c:v>4.8969260193475073E-3</c:v>
                </c:pt>
                <c:pt idx="3574">
                  <c:v>9.27460709039E-3</c:v>
                </c:pt>
                <c:pt idx="3575">
                  <c:v>1.1364803060121408E-2</c:v>
                </c:pt>
                <c:pt idx="3576">
                  <c:v>-9.3874767857637827E-3</c:v>
                </c:pt>
                <c:pt idx="3577">
                  <c:v>-1.2915708068852731E-3</c:v>
                </c:pt>
                <c:pt idx="3578">
                  <c:v>4.6161765113507227E-3</c:v>
                </c:pt>
                <c:pt idx="3579">
                  <c:v>1.657687723480334E-2</c:v>
                </c:pt>
                <c:pt idx="3580">
                  <c:v>1.8071014773955705E-2</c:v>
                </c:pt>
                <c:pt idx="3581">
                  <c:v>-1.9943620589295123E-3</c:v>
                </c:pt>
                <c:pt idx="3582">
                  <c:v>-1.4992377414973529E-3</c:v>
                </c:pt>
                <c:pt idx="3583">
                  <c:v>8.2849460875349945E-3</c:v>
                </c:pt>
                <c:pt idx="3584">
                  <c:v>4.3635779028189711E-3</c:v>
                </c:pt>
                <c:pt idx="3585">
                  <c:v>2.992133492252682E-2</c:v>
                </c:pt>
                <c:pt idx="3586">
                  <c:v>9.5242952573661895E-3</c:v>
                </c:pt>
                <c:pt idx="3587">
                  <c:v>1.4928791196607259E-2</c:v>
                </c:pt>
                <c:pt idx="3588">
                  <c:v>1.2158605205532611E-2</c:v>
                </c:pt>
                <c:pt idx="3589">
                  <c:v>9.0482578928403144E-3</c:v>
                </c:pt>
                <c:pt idx="3590">
                  <c:v>2.3221553898605758E-2</c:v>
                </c:pt>
                <c:pt idx="3591">
                  <c:v>3.6602821742384342E-2</c:v>
                </c:pt>
                <c:pt idx="3592">
                  <c:v>1.4601103195942013E-2</c:v>
                </c:pt>
                <c:pt idx="3593">
                  <c:v>3.0548493500013863E-2</c:v>
                </c:pt>
                <c:pt idx="3594">
                  <c:v>1.8190481470188764E-2</c:v>
                </c:pt>
                <c:pt idx="3595">
                  <c:v>2.0450647226764974E-2</c:v>
                </c:pt>
                <c:pt idx="3596">
                  <c:v>2.4934057709898275E-2</c:v>
                </c:pt>
                <c:pt idx="3597">
                  <c:v>4.4510075671480451E-2</c:v>
                </c:pt>
                <c:pt idx="3598">
                  <c:v>5.6497491476564021E-2</c:v>
                </c:pt>
                <c:pt idx="3599">
                  <c:v>4.7470743132743853E-2</c:v>
                </c:pt>
                <c:pt idx="3600">
                  <c:v>7.3388031155583885E-2</c:v>
                </c:pt>
                <c:pt idx="3601">
                  <c:v>6.1536158771516483E-2</c:v>
                </c:pt>
                <c:pt idx="3602">
                  <c:v>6.8502369930980953E-2</c:v>
                </c:pt>
                <c:pt idx="3603">
                  <c:v>8.1246223355600528E-2</c:v>
                </c:pt>
                <c:pt idx="3604">
                  <c:v>8.155278986611969E-2</c:v>
                </c:pt>
                <c:pt idx="3605">
                  <c:v>7.4424702719183972E-2</c:v>
                </c:pt>
                <c:pt idx="3606">
                  <c:v>3.6454694126451755E-2</c:v>
                </c:pt>
                <c:pt idx="3607">
                  <c:v>4.9945616320647507E-2</c:v>
                </c:pt>
                <c:pt idx="3608">
                  <c:v>5.2641904814701893E-2</c:v>
                </c:pt>
                <c:pt idx="3609">
                  <c:v>8.3174321589932654E-2</c:v>
                </c:pt>
                <c:pt idx="3610">
                  <c:v>0.12783989799595311</c:v>
                </c:pt>
                <c:pt idx="3611">
                  <c:v>0.13047758960002218</c:v>
                </c:pt>
                <c:pt idx="3612">
                  <c:v>0.18627657510325138</c:v>
                </c:pt>
                <c:pt idx="3613">
                  <c:v>0.18890484242037867</c:v>
                </c:pt>
                <c:pt idx="3614">
                  <c:v>0.1091870166588131</c:v>
                </c:pt>
                <c:pt idx="3615">
                  <c:v>5.902098289769106E-2</c:v>
                </c:pt>
                <c:pt idx="3616">
                  <c:v>6.7205698921750712E-2</c:v>
                </c:pt>
                <c:pt idx="3617">
                  <c:v>7.8930620617013614E-2</c:v>
                </c:pt>
                <c:pt idx="3618">
                  <c:v>8.8884885106854786E-2</c:v>
                </c:pt>
                <c:pt idx="3619">
                  <c:v>8.0363666601990194E-2</c:v>
                </c:pt>
                <c:pt idx="3620">
                  <c:v>8.7913629182027345E-2</c:v>
                </c:pt>
                <c:pt idx="3621">
                  <c:v>8.7098151176649957E-2</c:v>
                </c:pt>
                <c:pt idx="3622">
                  <c:v>9.9428999085289807E-2</c:v>
                </c:pt>
                <c:pt idx="3623">
                  <c:v>8.8176400476758052E-2</c:v>
                </c:pt>
                <c:pt idx="3624">
                  <c:v>7.0210383346730604E-2</c:v>
                </c:pt>
                <c:pt idx="3625">
                  <c:v>8.4806386340327639E-2</c:v>
                </c:pt>
                <c:pt idx="3626">
                  <c:v>8.8109876098345211E-2</c:v>
                </c:pt>
                <c:pt idx="3627">
                  <c:v>9.1753194556088366E-2</c:v>
                </c:pt>
                <c:pt idx="3628">
                  <c:v>0.11787731795881032</c:v>
                </c:pt>
                <c:pt idx="3629">
                  <c:v>0.12301410871192171</c:v>
                </c:pt>
                <c:pt idx="3630">
                  <c:v>0.12891149485821993</c:v>
                </c:pt>
                <c:pt idx="3631">
                  <c:v>0.1226315935360479</c:v>
                </c:pt>
                <c:pt idx="3632">
                  <c:v>0.11728358788147573</c:v>
                </c:pt>
                <c:pt idx="3633">
                  <c:v>0.14298528148127618</c:v>
                </c:pt>
                <c:pt idx="3634">
                  <c:v>0.1508107658619065</c:v>
                </c:pt>
                <c:pt idx="3635">
                  <c:v>0.15608559470022454</c:v>
                </c:pt>
                <c:pt idx="3636">
                  <c:v>0.1832813149652133</c:v>
                </c:pt>
                <c:pt idx="3637">
                  <c:v>0.1914061590487014</c:v>
                </c:pt>
                <c:pt idx="3638">
                  <c:v>0.21574133104193807</c:v>
                </c:pt>
                <c:pt idx="3639">
                  <c:v>0.21114117027469026</c:v>
                </c:pt>
                <c:pt idx="3640">
                  <c:v>0.22985226044294149</c:v>
                </c:pt>
                <c:pt idx="3641">
                  <c:v>0.20662915430883944</c:v>
                </c:pt>
                <c:pt idx="3642">
                  <c:v>0.21892895750755328</c:v>
                </c:pt>
                <c:pt idx="3643">
                  <c:v>0.17319289297890625</c:v>
                </c:pt>
                <c:pt idx="3644">
                  <c:v>0.19947889236909944</c:v>
                </c:pt>
                <c:pt idx="3645">
                  <c:v>0.20129833411869061</c:v>
                </c:pt>
                <c:pt idx="3646">
                  <c:v>0.19564986002162044</c:v>
                </c:pt>
                <c:pt idx="3647">
                  <c:v>0.2124361781744602</c:v>
                </c:pt>
                <c:pt idx="3648">
                  <c:v>0.20879951215455833</c:v>
                </c:pt>
                <c:pt idx="3649">
                  <c:v>0.24582698117914464</c:v>
                </c:pt>
                <c:pt idx="3650">
                  <c:v>0.23100701277822436</c:v>
                </c:pt>
                <c:pt idx="3651">
                  <c:v>0.23505890179338637</c:v>
                </c:pt>
                <c:pt idx="3652">
                  <c:v>0.22590015799539875</c:v>
                </c:pt>
                <c:pt idx="3653">
                  <c:v>0.21807633672422874</c:v>
                </c:pt>
                <c:pt idx="3654">
                  <c:v>0.1793658009257976</c:v>
                </c:pt>
                <c:pt idx="3655">
                  <c:v>0.19503617263076198</c:v>
                </c:pt>
                <c:pt idx="3656">
                  <c:v>0.18841145328048342</c:v>
                </c:pt>
                <c:pt idx="3657">
                  <c:v>0.20905618538126786</c:v>
                </c:pt>
                <c:pt idx="3658">
                  <c:v>0.20977852925686727</c:v>
                </c:pt>
                <c:pt idx="3659">
                  <c:v>0.21098927294398095</c:v>
                </c:pt>
                <c:pt idx="3660">
                  <c:v>0.19377609002965879</c:v>
                </c:pt>
                <c:pt idx="3661">
                  <c:v>0.19171272555922056</c:v>
                </c:pt>
                <c:pt idx="3662">
                  <c:v>0.203352274302187</c:v>
                </c:pt>
                <c:pt idx="3663">
                  <c:v>0.19929761343792446</c:v>
                </c:pt>
                <c:pt idx="3664">
                  <c:v>0.19625523186517727</c:v>
                </c:pt>
                <c:pt idx="3665">
                  <c:v>0.20606258835269009</c:v>
                </c:pt>
                <c:pt idx="3666">
                  <c:v>0.20671064667239517</c:v>
                </c:pt>
                <c:pt idx="3667">
                  <c:v>0.20202289547357044</c:v>
                </c:pt>
                <c:pt idx="3668">
                  <c:v>0.19728026166255511</c:v>
                </c:pt>
                <c:pt idx="3669">
                  <c:v>0.19334257283033512</c:v>
                </c:pt>
                <c:pt idx="3670">
                  <c:v>0.21970895584444386</c:v>
                </c:pt>
                <c:pt idx="3671">
                  <c:v>0.21302824514233445</c:v>
                </c:pt>
                <c:pt idx="3672">
                  <c:v>0.19821770102835601</c:v>
                </c:pt>
                <c:pt idx="3673">
                  <c:v>0.19726085871885135</c:v>
                </c:pt>
                <c:pt idx="3674">
                  <c:v>0.19500457355101591</c:v>
                </c:pt>
                <c:pt idx="3675">
                  <c:v>0.19411314688028386</c:v>
                </c:pt>
                <c:pt idx="3676">
                  <c:v>0.18269700917482054</c:v>
                </c:pt>
                <c:pt idx="3677">
                  <c:v>0.1745300329850043</c:v>
                </c:pt>
                <c:pt idx="3678">
                  <c:v>0.1185408986334784</c:v>
                </c:pt>
                <c:pt idx="3679">
                  <c:v>0.15586717299110237</c:v>
                </c:pt>
                <c:pt idx="3680">
                  <c:v>0.15238517615101035</c:v>
                </c:pt>
                <c:pt idx="3681">
                  <c:v>0.14164481525625747</c:v>
                </c:pt>
                <c:pt idx="3682">
                  <c:v>0.1523979266568728</c:v>
                </c:pt>
                <c:pt idx="3683">
                  <c:v>0.19484990437120606</c:v>
                </c:pt>
                <c:pt idx="3684">
                  <c:v>0.1896299581450786</c:v>
                </c:pt>
                <c:pt idx="3685">
                  <c:v>0.19596030712088033</c:v>
                </c:pt>
                <c:pt idx="3686">
                  <c:v>0.20969648252349143</c:v>
                </c:pt>
                <c:pt idx="3687">
                  <c:v>0.19445907364803061</c:v>
                </c:pt>
                <c:pt idx="3688">
                  <c:v>0.19505890179338636</c:v>
                </c:pt>
                <c:pt idx="3689">
                  <c:v>0.20682983618371817</c:v>
                </c:pt>
                <c:pt idx="3690">
                  <c:v>0.18853396901072705</c:v>
                </c:pt>
                <c:pt idx="3691">
                  <c:v>0.17488039471131192</c:v>
                </c:pt>
                <c:pt idx="3692">
                  <c:v>0.1777237575186407</c:v>
                </c:pt>
                <c:pt idx="3693">
                  <c:v>0.19297724311888462</c:v>
                </c:pt>
                <c:pt idx="3694">
                  <c:v>0.20019458380685756</c:v>
                </c:pt>
                <c:pt idx="3695">
                  <c:v>0.19913906366937384</c:v>
                </c:pt>
                <c:pt idx="3696">
                  <c:v>0.21663220334285002</c:v>
                </c:pt>
                <c:pt idx="3697">
                  <c:v>0.20171189400449041</c:v>
                </c:pt>
                <c:pt idx="3698">
                  <c:v>0.2201485711117887</c:v>
                </c:pt>
                <c:pt idx="3699">
                  <c:v>0.22191978268703053</c:v>
                </c:pt>
                <c:pt idx="3700">
                  <c:v>0.22245752141253433</c:v>
                </c:pt>
                <c:pt idx="3701">
                  <c:v>0.20685977215400395</c:v>
                </c:pt>
                <c:pt idx="3702">
                  <c:v>0.22547717382265708</c:v>
                </c:pt>
                <c:pt idx="3703">
                  <c:v>0.20876957618427255</c:v>
                </c:pt>
                <c:pt idx="3704">
                  <c:v>0.21955927599301495</c:v>
                </c:pt>
                <c:pt idx="3705">
                  <c:v>0.2442154281120936</c:v>
                </c:pt>
                <c:pt idx="3706">
                  <c:v>0.21381489591706629</c:v>
                </c:pt>
                <c:pt idx="3707">
                  <c:v>0.2231909526845359</c:v>
                </c:pt>
                <c:pt idx="3708">
                  <c:v>0.22384400033262192</c:v>
                </c:pt>
                <c:pt idx="3709">
                  <c:v>0.20929789062283449</c:v>
                </c:pt>
                <c:pt idx="3710">
                  <c:v>0.21750866202843919</c:v>
                </c:pt>
                <c:pt idx="3711">
                  <c:v>0.18380186822629377</c:v>
                </c:pt>
                <c:pt idx="3712">
                  <c:v>0.19544585192782105</c:v>
                </c:pt>
                <c:pt idx="3713">
                  <c:v>0.21010449871109016</c:v>
                </c:pt>
                <c:pt idx="3714">
                  <c:v>0.1932211658397317</c:v>
                </c:pt>
                <c:pt idx="3715">
                  <c:v>0.19767885356321202</c:v>
                </c:pt>
                <c:pt idx="3716">
                  <c:v>0.20343709288466338</c:v>
                </c:pt>
                <c:pt idx="3717">
                  <c:v>0.22061645923995898</c:v>
                </c:pt>
                <c:pt idx="3718">
                  <c:v>0.23459433988413669</c:v>
                </c:pt>
                <c:pt idx="3719">
                  <c:v>0.22377359536546829</c:v>
                </c:pt>
                <c:pt idx="3720">
                  <c:v>0.22896027940238933</c:v>
                </c:pt>
                <c:pt idx="3721">
                  <c:v>0.21629958145078584</c:v>
                </c:pt>
                <c:pt idx="3722">
                  <c:v>0.24470105607450732</c:v>
                </c:pt>
                <c:pt idx="3723">
                  <c:v>0.23487152479419018</c:v>
                </c:pt>
                <c:pt idx="3724">
                  <c:v>0.2039548742966433</c:v>
                </c:pt>
                <c:pt idx="3725">
                  <c:v>0.23310862876624999</c:v>
                </c:pt>
                <c:pt idx="3726">
                  <c:v>0.2175557834631483</c:v>
                </c:pt>
                <c:pt idx="3727">
                  <c:v>0.22506638578595781</c:v>
                </c:pt>
                <c:pt idx="3728">
                  <c:v>0.24872411785902376</c:v>
                </c:pt>
                <c:pt idx="3729">
                  <c:v>0.20484630096737536</c:v>
                </c:pt>
                <c:pt idx="3730">
                  <c:v>0.22074507303822383</c:v>
                </c:pt>
                <c:pt idx="3731">
                  <c:v>0.21289907697424953</c:v>
                </c:pt>
                <c:pt idx="3732">
                  <c:v>0.23056240818249854</c:v>
                </c:pt>
                <c:pt idx="3733">
                  <c:v>0.23169387698533692</c:v>
                </c:pt>
                <c:pt idx="3734">
                  <c:v>0.20775618815311694</c:v>
                </c:pt>
                <c:pt idx="3735">
                  <c:v>0.1945466640796075</c:v>
                </c:pt>
                <c:pt idx="3736">
                  <c:v>0.21077694930287996</c:v>
                </c:pt>
                <c:pt idx="3737">
                  <c:v>0.22362169803475901</c:v>
                </c:pt>
                <c:pt idx="3738">
                  <c:v>0.2288699171217119</c:v>
                </c:pt>
                <c:pt idx="3739">
                  <c:v>0.22988108767358703</c:v>
                </c:pt>
                <c:pt idx="3740">
                  <c:v>0.22148072178950579</c:v>
                </c:pt>
                <c:pt idx="3741">
                  <c:v>0.22599828145355769</c:v>
                </c:pt>
                <c:pt idx="3742">
                  <c:v>0.22834936386063145</c:v>
                </c:pt>
                <c:pt idx="3743">
                  <c:v>0.25670094520054326</c:v>
                </c:pt>
                <c:pt idx="3744">
                  <c:v>0.25874934168583863</c:v>
                </c:pt>
                <c:pt idx="3745">
                  <c:v>0.23497463758073014</c:v>
                </c:pt>
                <c:pt idx="3746">
                  <c:v>0.23229758571943343</c:v>
                </c:pt>
                <c:pt idx="3747">
                  <c:v>0.20082046733375836</c:v>
                </c:pt>
                <c:pt idx="3748">
                  <c:v>0.20952518224907837</c:v>
                </c:pt>
                <c:pt idx="3749">
                  <c:v>0.2054123125537046</c:v>
                </c:pt>
                <c:pt idx="3750">
                  <c:v>0.18598663968733542</c:v>
                </c:pt>
                <c:pt idx="3751">
                  <c:v>0.16018294204063532</c:v>
                </c:pt>
                <c:pt idx="3752">
                  <c:v>0.12983452060869807</c:v>
                </c:pt>
                <c:pt idx="3753">
                  <c:v>0.11490090639465587</c:v>
                </c:pt>
                <c:pt idx="3754">
                  <c:v>0.10048285611331319</c:v>
                </c:pt>
                <c:pt idx="3755">
                  <c:v>0.10558194971865732</c:v>
                </c:pt>
                <c:pt idx="3756">
                  <c:v>0.1030678825844721</c:v>
                </c:pt>
                <c:pt idx="3757">
                  <c:v>8.7313801036671565E-2</c:v>
                </c:pt>
                <c:pt idx="3758">
                  <c:v>9.7534717409984206E-2</c:v>
                </c:pt>
                <c:pt idx="3759">
                  <c:v>0.11513928541730188</c:v>
                </c:pt>
                <c:pt idx="3760">
                  <c:v>0.12519943454278351</c:v>
                </c:pt>
                <c:pt idx="3761">
                  <c:v>0.12536685422845581</c:v>
                </c:pt>
                <c:pt idx="3762">
                  <c:v>0.11660060426310392</c:v>
                </c:pt>
                <c:pt idx="3763">
                  <c:v>0.13927211242619952</c:v>
                </c:pt>
                <c:pt idx="3764">
                  <c:v>0.12175014552207779</c:v>
                </c:pt>
                <c:pt idx="3765">
                  <c:v>0.10019458380685757</c:v>
                </c:pt>
                <c:pt idx="3766">
                  <c:v>7.6914377581284485E-2</c:v>
                </c:pt>
                <c:pt idx="3767">
                  <c:v>0.120600936884996</c:v>
                </c:pt>
                <c:pt idx="3768">
                  <c:v>9.6624442165368529E-2</c:v>
                </c:pt>
                <c:pt idx="3769">
                  <c:v>9.3207306594229017E-2</c:v>
                </c:pt>
                <c:pt idx="3770">
                  <c:v>7.585054189649916E-2</c:v>
                </c:pt>
                <c:pt idx="3771">
                  <c:v>6.3116667128641515E-2</c:v>
                </c:pt>
                <c:pt idx="3772">
                  <c:v>4.7970174903678248E-2</c:v>
                </c:pt>
                <c:pt idx="3773">
                  <c:v>6.0393048202455855E-2</c:v>
                </c:pt>
                <c:pt idx="3774">
                  <c:v>6.2257393907475679E-2</c:v>
                </c:pt>
                <c:pt idx="3775">
                  <c:v>7.0932727222330016E-2</c:v>
                </c:pt>
                <c:pt idx="3776">
                  <c:v>7.6449815672034821E-2</c:v>
                </c:pt>
                <c:pt idx="3777">
                  <c:v>6.5278709427058795E-2</c:v>
                </c:pt>
                <c:pt idx="3778">
                  <c:v>5.9137954929733623E-2</c:v>
                </c:pt>
                <c:pt idx="3779">
                  <c:v>7.2784322421487385E-2</c:v>
                </c:pt>
                <c:pt idx="3780">
                  <c:v>5.8770407739002696E-2</c:v>
                </c:pt>
                <c:pt idx="3781">
                  <c:v>3.7295007899769937E-2</c:v>
                </c:pt>
                <c:pt idx="3782">
                  <c:v>5.8214929179255491E-2</c:v>
                </c:pt>
                <c:pt idx="3783">
                  <c:v>5.1975663164897309E-2</c:v>
                </c:pt>
                <c:pt idx="3784">
                  <c:v>4.2987831582448656E-2</c:v>
                </c:pt>
                <c:pt idx="3785">
                  <c:v>3.1430440446822076E-2</c:v>
                </c:pt>
                <c:pt idx="3786">
                  <c:v>2.1809573966793248E-2</c:v>
                </c:pt>
                <c:pt idx="3787">
                  <c:v>2.8608143692657372E-2</c:v>
                </c:pt>
                <c:pt idx="3788">
                  <c:v>3.1169498572497713E-2</c:v>
                </c:pt>
                <c:pt idx="3789">
                  <c:v>3.0148460237824654E-2</c:v>
                </c:pt>
                <c:pt idx="3790">
                  <c:v>4.5996562907115339E-2</c:v>
                </c:pt>
                <c:pt idx="3791">
                  <c:v>2.805870776394933E-2</c:v>
                </c:pt>
                <c:pt idx="3792">
                  <c:v>8.8389832857499236E-3</c:v>
                </c:pt>
                <c:pt idx="3793">
                  <c:v>1.3856307342628268E-2</c:v>
                </c:pt>
                <c:pt idx="3794">
                  <c:v>2.6949746375807302E-2</c:v>
                </c:pt>
                <c:pt idx="3795">
                  <c:v>1.0519832580314328E-2</c:v>
                </c:pt>
                <c:pt idx="3796">
                  <c:v>2.8326911882917093E-2</c:v>
                </c:pt>
                <c:pt idx="3797">
                  <c:v>1.9224492058652329E-2</c:v>
                </c:pt>
                <c:pt idx="3798">
                  <c:v>4.2136485849710338E-2</c:v>
                </c:pt>
                <c:pt idx="3799">
                  <c:v>5.0379521578845253E-2</c:v>
                </c:pt>
                <c:pt idx="3800">
                  <c:v>5.4840590958228234E-2</c:v>
                </c:pt>
                <c:pt idx="3801">
                  <c:v>6.2370485350777508E-2</c:v>
                </c:pt>
                <c:pt idx="3802">
                  <c:v>7.2800399146270484E-2</c:v>
                </c:pt>
                <c:pt idx="3803">
                  <c:v>6.1395348837209304E-2</c:v>
                </c:pt>
                <c:pt idx="3804">
                  <c:v>6.4789200875904326E-2</c:v>
                </c:pt>
                <c:pt idx="3805">
                  <c:v>6.6630263048479646E-2</c:v>
                </c:pt>
                <c:pt idx="3806">
                  <c:v>6.3769714776727549E-2</c:v>
                </c:pt>
                <c:pt idx="3807">
                  <c:v>7.0527482883831816E-2</c:v>
                </c:pt>
                <c:pt idx="3808">
                  <c:v>8.2512958394545005E-2</c:v>
                </c:pt>
                <c:pt idx="3809">
                  <c:v>7.6250242536796298E-2</c:v>
                </c:pt>
                <c:pt idx="3810">
                  <c:v>8.7771156138259837E-2</c:v>
                </c:pt>
                <c:pt idx="3811">
                  <c:v>9.2006541563877262E-2</c:v>
                </c:pt>
                <c:pt idx="3812">
                  <c:v>9.5645979432879669E-2</c:v>
                </c:pt>
                <c:pt idx="3813">
                  <c:v>9.7666657427169665E-2</c:v>
                </c:pt>
                <c:pt idx="3814">
                  <c:v>6.9233029353881981E-2</c:v>
                </c:pt>
                <c:pt idx="3815">
                  <c:v>7.8877955484103451E-2</c:v>
                </c:pt>
                <c:pt idx="3816">
                  <c:v>4.9698866313717886E-2</c:v>
                </c:pt>
                <c:pt idx="3817">
                  <c:v>3.5544917814674171E-2</c:v>
                </c:pt>
                <c:pt idx="3818">
                  <c:v>6.3249161515647093E-2</c:v>
                </c:pt>
                <c:pt idx="3819">
                  <c:v>8.3561826094187441E-2</c:v>
                </c:pt>
                <c:pt idx="3820">
                  <c:v>6.633256645508219E-2</c:v>
                </c:pt>
                <c:pt idx="3821">
                  <c:v>6.6231671147822718E-2</c:v>
                </c:pt>
                <c:pt idx="3822">
                  <c:v>7.5380436289048433E-2</c:v>
                </c:pt>
                <c:pt idx="3823">
                  <c:v>7.715774593231145E-2</c:v>
                </c:pt>
                <c:pt idx="3824">
                  <c:v>7.637220389721984E-2</c:v>
                </c:pt>
                <c:pt idx="3825">
                  <c:v>6.7702414280566572E-2</c:v>
                </c:pt>
                <c:pt idx="3826">
                  <c:v>7.5815616597832411E-2</c:v>
                </c:pt>
                <c:pt idx="3827">
                  <c:v>6.2913213404662258E-2</c:v>
                </c:pt>
                <c:pt idx="3828">
                  <c:v>5.2957230368378752E-2</c:v>
                </c:pt>
                <c:pt idx="3829">
                  <c:v>5.3243008010643904E-2</c:v>
                </c:pt>
                <c:pt idx="3830">
                  <c:v>5.6565124594617079E-2</c:v>
                </c:pt>
                <c:pt idx="3831">
                  <c:v>6.3422679269340587E-2</c:v>
                </c:pt>
                <c:pt idx="3832">
                  <c:v>6.1540039360257232E-2</c:v>
                </c:pt>
                <c:pt idx="3833">
                  <c:v>5.4611968844416117E-2</c:v>
                </c:pt>
                <c:pt idx="3834">
                  <c:v>0.1117798043074535</c:v>
                </c:pt>
                <c:pt idx="3835">
                  <c:v>7.935526789921557E-2</c:v>
                </c:pt>
                <c:pt idx="3836">
                  <c:v>8.9215289519638558E-2</c:v>
                </c:pt>
                <c:pt idx="3837">
                  <c:v>0.10524877345677303</c:v>
                </c:pt>
                <c:pt idx="3838">
                  <c:v>9.8270920531086284E-2</c:v>
                </c:pt>
                <c:pt idx="3839">
                  <c:v>8.0360340383069551E-2</c:v>
                </c:pt>
                <c:pt idx="3840">
                  <c:v>7.8754331014219581E-2</c:v>
                </c:pt>
                <c:pt idx="3841">
                  <c:v>8.6823738115696991E-2</c:v>
                </c:pt>
                <c:pt idx="3842">
                  <c:v>0.10487623693766111</c:v>
                </c:pt>
                <c:pt idx="3843">
                  <c:v>9.5349391579122436E-2</c:v>
                </c:pt>
                <c:pt idx="3844">
                  <c:v>0.10966100285500459</c:v>
                </c:pt>
                <c:pt idx="3845">
                  <c:v>0.11328048341048315</c:v>
                </c:pt>
                <c:pt idx="3846">
                  <c:v>0.11898273138010367</c:v>
                </c:pt>
                <c:pt idx="3847">
                  <c:v>0.12122682041189678</c:v>
                </c:pt>
                <c:pt idx="3848">
                  <c:v>0.11422790143304601</c:v>
                </c:pt>
                <c:pt idx="3849">
                  <c:v>0.10543116112758823</c:v>
                </c:pt>
                <c:pt idx="3850">
                  <c:v>0.10920863708179727</c:v>
                </c:pt>
                <c:pt idx="3851">
                  <c:v>0.11351997117276937</c:v>
                </c:pt>
                <c:pt idx="3852">
                  <c:v>0.11901211298056934</c:v>
                </c:pt>
                <c:pt idx="3853">
                  <c:v>7.8183330099509382E-2</c:v>
                </c:pt>
                <c:pt idx="3854">
                  <c:v>7.4473487263353386E-2</c:v>
                </c:pt>
                <c:pt idx="3855">
                  <c:v>9.1850763644427194E-2</c:v>
                </c:pt>
                <c:pt idx="3856">
                  <c:v>7.3633616985891298E-2</c:v>
                </c:pt>
                <c:pt idx="3857">
                  <c:v>8.0845413975663166E-2</c:v>
                </c:pt>
                <c:pt idx="3858">
                  <c:v>7.9563156581755695E-2</c:v>
                </c:pt>
                <c:pt idx="3859">
                  <c:v>6.4932228289491925E-2</c:v>
                </c:pt>
                <c:pt idx="3860">
                  <c:v>7.2051999889126042E-2</c:v>
                </c:pt>
                <c:pt idx="3861">
                  <c:v>7.0492557585165067E-2</c:v>
                </c:pt>
                <c:pt idx="3862">
                  <c:v>6.7939130193752251E-2</c:v>
                </c:pt>
                <c:pt idx="3863">
                  <c:v>7.0358954458519279E-2</c:v>
                </c:pt>
                <c:pt idx="3864">
                  <c:v>4.897247553843169E-2</c:v>
                </c:pt>
                <c:pt idx="3865">
                  <c:v>3.7200931341297781E-2</c:v>
                </c:pt>
                <c:pt idx="3866">
                  <c:v>5.6736979238850238E-2</c:v>
                </c:pt>
                <c:pt idx="3867">
                  <c:v>3.9189123264129502E-2</c:v>
                </c:pt>
                <c:pt idx="3868">
                  <c:v>3.9470355073869784E-2</c:v>
                </c:pt>
                <c:pt idx="3869">
                  <c:v>4.7140615904870141E-2</c:v>
                </c:pt>
                <c:pt idx="3870">
                  <c:v>5.4910441555561719E-2</c:v>
                </c:pt>
                <c:pt idx="3871">
                  <c:v>5.8921196330071798E-2</c:v>
                </c:pt>
                <c:pt idx="3872">
                  <c:v>7.8676164869584508E-2</c:v>
                </c:pt>
                <c:pt idx="3873">
                  <c:v>5.0449372176178731E-2</c:v>
                </c:pt>
                <c:pt idx="3874">
                  <c:v>5.2670732045347453E-2</c:v>
                </c:pt>
                <c:pt idx="3875">
                  <c:v>4.827491199379106E-2</c:v>
                </c:pt>
                <c:pt idx="3876">
                  <c:v>3.292352468331624E-2</c:v>
                </c:pt>
                <c:pt idx="3877">
                  <c:v>4.0312331956648281E-2</c:v>
                </c:pt>
                <c:pt idx="3878">
                  <c:v>4.456656595614935E-2</c:v>
                </c:pt>
                <c:pt idx="3879">
                  <c:v>4.4848795631565817E-2</c:v>
                </c:pt>
                <c:pt idx="3880">
                  <c:v>3.8217312969481942E-2</c:v>
                </c:pt>
                <c:pt idx="3881">
                  <c:v>3.5892230506971198E-2</c:v>
                </c:pt>
                <c:pt idx="3882">
                  <c:v>3.1874379798763758E-2</c:v>
                </c:pt>
                <c:pt idx="3883">
                  <c:v>3.6445990520276077E-2</c:v>
                </c:pt>
                <c:pt idx="3884">
                  <c:v>4.2558638467721815E-2</c:v>
                </c:pt>
                <c:pt idx="3885">
                  <c:v>4.8342711422790147E-2</c:v>
                </c:pt>
                <c:pt idx="3886">
                  <c:v>6.3009119383540757E-2</c:v>
                </c:pt>
                <c:pt idx="3887">
                  <c:v>6.0969038445547033E-2</c:v>
                </c:pt>
                <c:pt idx="3888">
                  <c:v>6.4223189289575086E-2</c:v>
                </c:pt>
                <c:pt idx="3889">
                  <c:v>6.4084596834548341E-2</c:v>
                </c:pt>
                <c:pt idx="3890">
                  <c:v>6.3966516062865547E-2</c:v>
                </c:pt>
                <c:pt idx="3891">
                  <c:v>7.1554730160490063E-2</c:v>
                </c:pt>
                <c:pt idx="3892">
                  <c:v>6.6047065997727084E-2</c:v>
                </c:pt>
                <c:pt idx="3893">
                  <c:v>9.8459960639742786E-2</c:v>
                </c:pt>
                <c:pt idx="3894">
                  <c:v>5.5371012002106604E-2</c:v>
                </c:pt>
                <c:pt idx="3895">
                  <c:v>5.6438728275632677E-2</c:v>
                </c:pt>
                <c:pt idx="3896">
                  <c:v>6.2016797405549245E-2</c:v>
                </c:pt>
                <c:pt idx="3897">
                  <c:v>6.264157219280983E-2</c:v>
                </c:pt>
                <c:pt idx="3898">
                  <c:v>6.9442026776062316E-2</c:v>
                </c:pt>
                <c:pt idx="3899">
                  <c:v>7.2909610000831557E-2</c:v>
                </c:pt>
                <c:pt idx="3900">
                  <c:v>7.4302186988940325E-2</c:v>
                </c:pt>
                <c:pt idx="3901">
                  <c:v>8.7743992017074598E-2</c:v>
                </c:pt>
                <c:pt idx="3902">
                  <c:v>0.1101615988025612</c:v>
                </c:pt>
                <c:pt idx="3903">
                  <c:v>0.11577681071042492</c:v>
                </c:pt>
                <c:pt idx="3904">
                  <c:v>0.11699420683537988</c:v>
                </c:pt>
                <c:pt idx="3905">
                  <c:v>9.0311833023810184E-2</c:v>
                </c:pt>
                <c:pt idx="3906">
                  <c:v>9.4195193613659689E-2</c:v>
                </c:pt>
                <c:pt idx="3907">
                  <c:v>6.5630179893006624E-2</c:v>
                </c:pt>
                <c:pt idx="3908">
                  <c:v>7.3931867949108859E-2</c:v>
                </c:pt>
                <c:pt idx="3909">
                  <c:v>8.1626521052193923E-2</c:v>
                </c:pt>
                <c:pt idx="3910">
                  <c:v>8.0686309837292455E-2</c:v>
                </c:pt>
                <c:pt idx="3911">
                  <c:v>8.5465532056434854E-2</c:v>
                </c:pt>
                <c:pt idx="3912">
                  <c:v>7.9086952906283786E-2</c:v>
                </c:pt>
                <c:pt idx="3913">
                  <c:v>9.0360063198159507E-2</c:v>
                </c:pt>
                <c:pt idx="3914">
                  <c:v>8.1260636970923297E-2</c:v>
                </c:pt>
                <c:pt idx="3915">
                  <c:v>9.5767940793303225E-2</c:v>
                </c:pt>
                <c:pt idx="3916">
                  <c:v>9.3826537683288525E-2</c:v>
                </c:pt>
                <c:pt idx="3917">
                  <c:v>8.1601574410289104E-2</c:v>
                </c:pt>
                <c:pt idx="3918">
                  <c:v>7.53310973750589E-2</c:v>
                </c:pt>
                <c:pt idx="3919">
                  <c:v>8.1410871192172302E-2</c:v>
                </c:pt>
                <c:pt idx="3920">
                  <c:v>8.7293843723147718E-2</c:v>
                </c:pt>
                <c:pt idx="3921">
                  <c:v>8.1904260332067533E-2</c:v>
                </c:pt>
                <c:pt idx="3922">
                  <c:v>6.8999085289796827E-2</c:v>
                </c:pt>
                <c:pt idx="3923">
                  <c:v>8.7431881808354359E-2</c:v>
                </c:pt>
                <c:pt idx="3924">
                  <c:v>7.9797655015660954E-2</c:v>
                </c:pt>
                <c:pt idx="3925">
                  <c:v>7.4614297197660565E-2</c:v>
                </c:pt>
                <c:pt idx="3926">
                  <c:v>9.332760484519223E-2</c:v>
                </c:pt>
                <c:pt idx="3927">
                  <c:v>7.12725559220556E-2</c:v>
                </c:pt>
                <c:pt idx="3928">
                  <c:v>9.3225046428472444E-2</c:v>
                </c:pt>
                <c:pt idx="3929">
                  <c:v>9.3159630789699813E-2</c:v>
                </c:pt>
                <c:pt idx="3930">
                  <c:v>9.5273442913767784E-2</c:v>
                </c:pt>
                <c:pt idx="3931">
                  <c:v>9.1599634115918732E-2</c:v>
                </c:pt>
                <c:pt idx="3932">
                  <c:v>9.5474124788646517E-2</c:v>
                </c:pt>
                <c:pt idx="3933">
                  <c:v>9.1714388668680882E-2</c:v>
                </c:pt>
                <c:pt idx="3934">
                  <c:v>9.1530337888405366E-2</c:v>
                </c:pt>
                <c:pt idx="3935">
                  <c:v>0.1006264378967209</c:v>
                </c:pt>
                <c:pt idx="3936">
                  <c:v>7.1927821049422067E-2</c:v>
                </c:pt>
                <c:pt idx="3937">
                  <c:v>8.1292236050669417E-2</c:v>
                </c:pt>
                <c:pt idx="3938">
                  <c:v>0.10311611275882142</c:v>
                </c:pt>
                <c:pt idx="3939">
                  <c:v>7.6467555506278234E-2</c:v>
                </c:pt>
                <c:pt idx="3940">
                  <c:v>5.7239792665687288E-2</c:v>
                </c:pt>
                <c:pt idx="3941">
                  <c:v>7.4012251573024365E-2</c:v>
                </c:pt>
                <c:pt idx="3942">
                  <c:v>9.3062061701360985E-2</c:v>
                </c:pt>
                <c:pt idx="3943">
                  <c:v>9.3969010727056018E-2</c:v>
                </c:pt>
                <c:pt idx="3944">
                  <c:v>9.1755966405188905E-2</c:v>
                </c:pt>
                <c:pt idx="3945">
                  <c:v>8.9710896138814208E-2</c:v>
                </c:pt>
                <c:pt idx="3946">
                  <c:v>7.9628572220528313E-2</c:v>
                </c:pt>
                <c:pt idx="3947">
                  <c:v>8.9583391080189603E-2</c:v>
                </c:pt>
                <c:pt idx="3948">
                  <c:v>7.4507303822379911E-2</c:v>
                </c:pt>
                <c:pt idx="3949">
                  <c:v>8.7182969759126316E-2</c:v>
                </c:pt>
                <c:pt idx="3950">
                  <c:v>8.2206946253845947E-2</c:v>
                </c:pt>
                <c:pt idx="3951">
                  <c:v>7.640546608642626E-2</c:v>
                </c:pt>
                <c:pt idx="3952">
                  <c:v>7.673088117082906E-2</c:v>
                </c:pt>
                <c:pt idx="3953">
                  <c:v>0.10320869251877929</c:v>
                </c:pt>
                <c:pt idx="3954">
                  <c:v>9.0501427502286777E-2</c:v>
                </c:pt>
                <c:pt idx="3955">
                  <c:v>0.106238323585664</c:v>
                </c:pt>
                <c:pt idx="3956">
                  <c:v>0.10637968788979128</c:v>
                </c:pt>
                <c:pt idx="3957">
                  <c:v>9.9754968539512726E-2</c:v>
                </c:pt>
                <c:pt idx="3958">
                  <c:v>0.11826371372342491</c:v>
                </c:pt>
                <c:pt idx="3959">
                  <c:v>0.10596169304543061</c:v>
                </c:pt>
                <c:pt idx="3960">
                  <c:v>0.11982592787648641</c:v>
                </c:pt>
                <c:pt idx="3961">
                  <c:v>0.11156692629653243</c:v>
                </c:pt>
                <c:pt idx="3962">
                  <c:v>0.11875322227457936</c:v>
                </c:pt>
                <c:pt idx="3963">
                  <c:v>0.12621781190232004</c:v>
                </c:pt>
                <c:pt idx="3964">
                  <c:v>0.11504947750644456</c:v>
                </c:pt>
                <c:pt idx="3965">
                  <c:v>0.14036200349252986</c:v>
                </c:pt>
                <c:pt idx="3966">
                  <c:v>0.10261607118108491</c:v>
                </c:pt>
                <c:pt idx="3967">
                  <c:v>0.11617484824126174</c:v>
                </c:pt>
                <c:pt idx="3968">
                  <c:v>9.2228289491920065E-2</c:v>
                </c:pt>
                <c:pt idx="3969">
                  <c:v>9.7566316489730298E-2</c:v>
                </c:pt>
                <c:pt idx="3970">
                  <c:v>9.418466058707764E-2</c:v>
                </c:pt>
                <c:pt idx="3971">
                  <c:v>0.10788757380048231</c:v>
                </c:pt>
                <c:pt idx="3972">
                  <c:v>9.9435651523131094E-2</c:v>
                </c:pt>
                <c:pt idx="3973">
                  <c:v>0.11330986501094882</c:v>
                </c:pt>
                <c:pt idx="3974">
                  <c:v>0.11537267511156693</c:v>
                </c:pt>
                <c:pt idx="3975">
                  <c:v>0.10187598747124207</c:v>
                </c:pt>
                <c:pt idx="3976">
                  <c:v>9.7490367824375646E-2</c:v>
                </c:pt>
                <c:pt idx="3977">
                  <c:v>0.100150234221249</c:v>
                </c:pt>
                <c:pt idx="3978">
                  <c:v>0.11722316157108406</c:v>
                </c:pt>
                <c:pt idx="3979">
                  <c:v>0.12590625606341993</c:v>
                </c:pt>
                <c:pt idx="3980">
                  <c:v>0.11324389500235607</c:v>
                </c:pt>
                <c:pt idx="3981">
                  <c:v>8.4593508329406555E-2</c:v>
                </c:pt>
                <c:pt idx="3982">
                  <c:v>0.11536491393408543</c:v>
                </c:pt>
                <c:pt idx="3983">
                  <c:v>0.11729024031931704</c:v>
                </c:pt>
                <c:pt idx="3984">
                  <c:v>0.1068093245003742</c:v>
                </c:pt>
                <c:pt idx="3985">
                  <c:v>0.12247747872605816</c:v>
                </c:pt>
                <c:pt idx="3986">
                  <c:v>0.1393502785708346</c:v>
                </c:pt>
                <c:pt idx="3987">
                  <c:v>0.16500374199628573</c:v>
                </c:pt>
                <c:pt idx="3988">
                  <c:v>0.14495551182193642</c:v>
                </c:pt>
                <c:pt idx="3989">
                  <c:v>0.14970479807079304</c:v>
                </c:pt>
                <c:pt idx="3990">
                  <c:v>0.1601097652243812</c:v>
                </c:pt>
                <c:pt idx="3991">
                  <c:v>0.15501011724921696</c:v>
                </c:pt>
                <c:pt idx="3992">
                  <c:v>0.17328325525958369</c:v>
                </c:pt>
                <c:pt idx="3993">
                  <c:v>0.13861961914793361</c:v>
                </c:pt>
                <c:pt idx="3994">
                  <c:v>0.17850431022535132</c:v>
                </c:pt>
                <c:pt idx="3995">
                  <c:v>0.15358095185298115</c:v>
                </c:pt>
                <c:pt idx="3996">
                  <c:v>0.19193391911744326</c:v>
                </c:pt>
                <c:pt idx="3997">
                  <c:v>0.18174903678243759</c:v>
                </c:pt>
                <c:pt idx="3998">
                  <c:v>0.18816420434071571</c:v>
                </c:pt>
                <c:pt idx="3999">
                  <c:v>0.1731906754996258</c:v>
                </c:pt>
                <c:pt idx="4000">
                  <c:v>0.17651523131080746</c:v>
                </c:pt>
                <c:pt idx="4001">
                  <c:v>0.18520885882972532</c:v>
                </c:pt>
                <c:pt idx="4002">
                  <c:v>0.18976023505280373</c:v>
                </c:pt>
                <c:pt idx="4003">
                  <c:v>0.1736247470687696</c:v>
                </c:pt>
                <c:pt idx="4004">
                  <c:v>0.16479030961554456</c:v>
                </c:pt>
                <c:pt idx="4005">
                  <c:v>0.18326690134989052</c:v>
                </c:pt>
                <c:pt idx="4006">
                  <c:v>0.17643761953599246</c:v>
                </c:pt>
                <c:pt idx="4007">
                  <c:v>0.18956177065720545</c:v>
                </c:pt>
                <c:pt idx="4008">
                  <c:v>0.20592399589766336</c:v>
                </c:pt>
                <c:pt idx="4009">
                  <c:v>0.18658591346287109</c:v>
                </c:pt>
                <c:pt idx="4010">
                  <c:v>0.1910668847187959</c:v>
                </c:pt>
                <c:pt idx="4011">
                  <c:v>0.22042242980292154</c:v>
                </c:pt>
                <c:pt idx="4012">
                  <c:v>0.25559054245086898</c:v>
                </c:pt>
                <c:pt idx="4013">
                  <c:v>0.22077667211796989</c:v>
                </c:pt>
                <c:pt idx="4014">
                  <c:v>0.25460819912963939</c:v>
                </c:pt>
                <c:pt idx="4015">
                  <c:v>0.20892424536408238</c:v>
                </c:pt>
                <c:pt idx="4016">
                  <c:v>0.21755744657260859</c:v>
                </c:pt>
                <c:pt idx="4017">
                  <c:v>0.19434431909526845</c:v>
                </c:pt>
                <c:pt idx="4018">
                  <c:v>0.13231809740277742</c:v>
                </c:pt>
                <c:pt idx="4019">
                  <c:v>0.10646616958172798</c:v>
                </c:pt>
                <c:pt idx="4020">
                  <c:v>0.10864151675582781</c:v>
                </c:pt>
                <c:pt idx="4021">
                  <c:v>0.1227590985946725</c:v>
                </c:pt>
                <c:pt idx="4022">
                  <c:v>0.14259999445630181</c:v>
                </c:pt>
                <c:pt idx="4023">
                  <c:v>0.11314078221581618</c:v>
                </c:pt>
                <c:pt idx="4024">
                  <c:v>0.12935831693322616</c:v>
                </c:pt>
                <c:pt idx="4025">
                  <c:v>0.13107520026609751</c:v>
                </c:pt>
                <c:pt idx="4026">
                  <c:v>0.11574243978157829</c:v>
                </c:pt>
                <c:pt idx="4027">
                  <c:v>0.171937799706184</c:v>
                </c:pt>
                <c:pt idx="4028">
                  <c:v>0.15802089974221803</c:v>
                </c:pt>
                <c:pt idx="4029">
                  <c:v>0.18135099925160075</c:v>
                </c:pt>
                <c:pt idx="4030">
                  <c:v>0.17689663774704106</c:v>
                </c:pt>
                <c:pt idx="4031">
                  <c:v>0.18512126839814841</c:v>
                </c:pt>
                <c:pt idx="4032">
                  <c:v>0.25966349751919504</c:v>
                </c:pt>
                <c:pt idx="4033">
                  <c:v>0.2800837098428362</c:v>
                </c:pt>
                <c:pt idx="4034">
                  <c:v>0.28831111234304407</c:v>
                </c:pt>
                <c:pt idx="4035">
                  <c:v>0.31445242121018935</c:v>
                </c:pt>
                <c:pt idx="4036">
                  <c:v>0.30343598414502315</c:v>
                </c:pt>
                <c:pt idx="4037">
                  <c:v>0.30699392965046984</c:v>
                </c:pt>
                <c:pt idx="4038">
                  <c:v>0.32091969953155747</c:v>
                </c:pt>
                <c:pt idx="4039">
                  <c:v>0.32120908057765335</c:v>
                </c:pt>
                <c:pt idx="4040">
                  <c:v>0.35277489813454554</c:v>
                </c:pt>
                <c:pt idx="4041">
                  <c:v>0.34306621947501176</c:v>
                </c:pt>
                <c:pt idx="4042">
                  <c:v>0.36236715913185685</c:v>
                </c:pt>
                <c:pt idx="4043">
                  <c:v>0.3386251628461347</c:v>
                </c:pt>
                <c:pt idx="4044">
                  <c:v>0.31052748288383181</c:v>
                </c:pt>
                <c:pt idx="4045">
                  <c:v>0.27956149347229536</c:v>
                </c:pt>
                <c:pt idx="4046">
                  <c:v>0.25906921307204034</c:v>
                </c:pt>
                <c:pt idx="4047">
                  <c:v>0.21656068963605621</c:v>
                </c:pt>
                <c:pt idx="4048">
                  <c:v>0.21048867699642432</c:v>
                </c:pt>
                <c:pt idx="4049">
                  <c:v>0.20589461429719769</c:v>
                </c:pt>
                <c:pt idx="4050">
                  <c:v>0.20324638966654657</c:v>
                </c:pt>
                <c:pt idx="4051">
                  <c:v>0.19522576710923858</c:v>
                </c:pt>
                <c:pt idx="4052">
                  <c:v>0.19429165396235829</c:v>
                </c:pt>
                <c:pt idx="4053">
                  <c:v>0.1833434043850653</c:v>
                </c:pt>
                <c:pt idx="4054">
                  <c:v>0.16857942733597583</c:v>
                </c:pt>
                <c:pt idx="4055">
                  <c:v>0.1496388280622003</c:v>
                </c:pt>
                <c:pt idx="4056">
                  <c:v>0.13531723812955623</c:v>
                </c:pt>
                <c:pt idx="4057">
                  <c:v>0.12406131330210385</c:v>
                </c:pt>
                <c:pt idx="4058">
                  <c:v>0.13431992682318375</c:v>
                </c:pt>
                <c:pt idx="4059">
                  <c:v>0.12028494608753501</c:v>
                </c:pt>
                <c:pt idx="4060">
                  <c:v>0.13579122432574769</c:v>
                </c:pt>
                <c:pt idx="4061">
                  <c:v>0.14543060675776812</c:v>
                </c:pt>
                <c:pt idx="4062">
                  <c:v>0.13054078775951439</c:v>
                </c:pt>
                <c:pt idx="4063">
                  <c:v>0.13022756881115394</c:v>
                </c:pt>
                <c:pt idx="4064">
                  <c:v>0.13979987249494139</c:v>
                </c:pt>
                <c:pt idx="4065">
                  <c:v>0.13622474152507139</c:v>
                </c:pt>
                <c:pt idx="4066">
                  <c:v>8.3520248357679419E-2</c:v>
                </c:pt>
                <c:pt idx="4067">
                  <c:v>6.4410566288771245E-2</c:v>
                </c:pt>
                <c:pt idx="4068">
                  <c:v>6.3401613216176517E-2</c:v>
                </c:pt>
                <c:pt idx="4069">
                  <c:v>8.6795465254871529E-2</c:v>
                </c:pt>
                <c:pt idx="4070">
                  <c:v>6.2578928403137737E-2</c:v>
                </c:pt>
                <c:pt idx="4071">
                  <c:v>7.5014552207777821E-2</c:v>
                </c:pt>
                <c:pt idx="4072">
                  <c:v>9.6817917232585871E-2</c:v>
                </c:pt>
                <c:pt idx="4073">
                  <c:v>8.0929123818499329E-2</c:v>
                </c:pt>
                <c:pt idx="4074">
                  <c:v>9.6175402611081859E-2</c:v>
                </c:pt>
                <c:pt idx="4075">
                  <c:v>8.7682456967042716E-2</c:v>
                </c:pt>
                <c:pt idx="4076">
                  <c:v>8.2387116445380715E-2</c:v>
                </c:pt>
                <c:pt idx="4077">
                  <c:v>9.0841256202012374E-2</c:v>
                </c:pt>
                <c:pt idx="4078">
                  <c:v>0.10957230368378747</c:v>
                </c:pt>
                <c:pt idx="4079">
                  <c:v>0.11101089336696512</c:v>
                </c:pt>
                <c:pt idx="4080">
                  <c:v>0.11671480444604597</c:v>
                </c:pt>
                <c:pt idx="4081">
                  <c:v>0.11195553954042742</c:v>
                </c:pt>
                <c:pt idx="4082">
                  <c:v>9.9222219142389892E-2</c:v>
                </c:pt>
                <c:pt idx="4083">
                  <c:v>9.3045984976577872E-2</c:v>
                </c:pt>
                <c:pt idx="4084">
                  <c:v>9.1163345067494531E-2</c:v>
                </c:pt>
                <c:pt idx="4085">
                  <c:v>9.3459544862377703E-2</c:v>
                </c:pt>
                <c:pt idx="4086">
                  <c:v>8.5742716966488344E-2</c:v>
                </c:pt>
                <c:pt idx="4087">
                  <c:v>9.9345843612273749E-2</c:v>
                </c:pt>
                <c:pt idx="4088">
                  <c:v>9.2585858025889076E-2</c:v>
                </c:pt>
                <c:pt idx="4089">
                  <c:v>0.13082296199794882</c:v>
                </c:pt>
                <c:pt idx="4090">
                  <c:v>0.13025473293233919</c:v>
                </c:pt>
                <c:pt idx="4091">
                  <c:v>0.1284824126174571</c:v>
                </c:pt>
                <c:pt idx="4092">
                  <c:v>0.11250103944341271</c:v>
                </c:pt>
                <c:pt idx="4093">
                  <c:v>0.12988441389250768</c:v>
                </c:pt>
                <c:pt idx="4094">
                  <c:v>0.14284114532804834</c:v>
                </c:pt>
                <c:pt idx="4095">
                  <c:v>0.17379493860354242</c:v>
                </c:pt>
                <c:pt idx="4096">
                  <c:v>0.16937550239764948</c:v>
                </c:pt>
                <c:pt idx="4097">
                  <c:v>0.15050697120048787</c:v>
                </c:pt>
                <c:pt idx="4098">
                  <c:v>0.15382986390220915</c:v>
                </c:pt>
                <c:pt idx="4099">
                  <c:v>0.14137095656512461</c:v>
                </c:pt>
                <c:pt idx="4100">
                  <c:v>0.12667683011336864</c:v>
                </c:pt>
                <c:pt idx="4101">
                  <c:v>0.12114754552762148</c:v>
                </c:pt>
                <c:pt idx="4102">
                  <c:v>0.14430856224187155</c:v>
                </c:pt>
                <c:pt idx="4103">
                  <c:v>0.12132161765113508</c:v>
                </c:pt>
                <c:pt idx="4104">
                  <c:v>0.14101117055187515</c:v>
                </c:pt>
                <c:pt idx="4105">
                  <c:v>0.12356847853202872</c:v>
                </c:pt>
                <c:pt idx="4106">
                  <c:v>0.10713584832441722</c:v>
                </c:pt>
                <c:pt idx="4107">
                  <c:v>0.10830944923358374</c:v>
                </c:pt>
                <c:pt idx="4108">
                  <c:v>8.8780663580674671E-2</c:v>
                </c:pt>
                <c:pt idx="4109">
                  <c:v>3.6055159797100646E-2</c:v>
                </c:pt>
                <c:pt idx="4110">
                  <c:v>4.2880727333203979E-2</c:v>
                </c:pt>
                <c:pt idx="4111">
                  <c:v>2.3623582892147353E-2</c:v>
                </c:pt>
                <c:pt idx="4112">
                  <c:v>2.8262494109820662E-2</c:v>
                </c:pt>
                <c:pt idx="4113">
                  <c:v>2.679746098622391E-2</c:v>
                </c:pt>
                <c:pt idx="4114">
                  <c:v>4.993020483964853E-2</c:v>
                </c:pt>
                <c:pt idx="4115">
                  <c:v>9.1320786096404909E-3</c:v>
                </c:pt>
                <c:pt idx="4116">
                  <c:v>1.50948249577293E-2</c:v>
                </c:pt>
                <c:pt idx="4117">
                  <c:v>8.09424286941819E-3</c:v>
                </c:pt>
                <c:pt idx="4118">
                  <c:v>-7.3673531612939E-4</c:v>
                </c:pt>
                <c:pt idx="4119">
                  <c:v>9.0525265404551372E-3</c:v>
                </c:pt>
                <c:pt idx="4120">
                  <c:v>-1.0973639715053914E-3</c:v>
                </c:pt>
                <c:pt idx="4121">
                  <c:v>6.9016825124040247E-3</c:v>
                </c:pt>
                <c:pt idx="4122">
                  <c:v>9.7985420073731181E-3</c:v>
                </c:pt>
                <c:pt idx="4123">
                  <c:v>2.2494054383679352E-2</c:v>
                </c:pt>
                <c:pt idx="4124">
                  <c:v>-1.5434986279346953E-2</c:v>
                </c:pt>
                <c:pt idx="4125">
                  <c:v>2.166848684757602E-2</c:v>
                </c:pt>
                <c:pt idx="4126">
                  <c:v>1.8066468941430831E-2</c:v>
                </c:pt>
                <c:pt idx="4127">
                  <c:v>6.3642764087923059E-3</c:v>
                </c:pt>
                <c:pt idx="4128">
                  <c:v>-3.6851733791612388E-3</c:v>
                </c:pt>
                <c:pt idx="4129">
                  <c:v>1.7996063974277243E-4</c:v>
                </c:pt>
                <c:pt idx="4130">
                  <c:v>8.7182969759126306E-3</c:v>
                </c:pt>
                <c:pt idx="4131">
                  <c:v>1.2608919810405522E-2</c:v>
                </c:pt>
                <c:pt idx="4132">
                  <c:v>1.2277240347035508E-2</c:v>
                </c:pt>
                <c:pt idx="4133">
                  <c:v>1.6041522299526014E-3</c:v>
                </c:pt>
                <c:pt idx="4134">
                  <c:v>-3.1200266097513652E-4</c:v>
                </c:pt>
                <c:pt idx="4135">
                  <c:v>7.5012889098317482E-3</c:v>
                </c:pt>
                <c:pt idx="4136">
                  <c:v>3.0531086287662501E-3</c:v>
                </c:pt>
                <c:pt idx="4137">
                  <c:v>2.4021287801092111E-3</c:v>
                </c:pt>
                <c:pt idx="4138">
                  <c:v>1.2487013886963995E-2</c:v>
                </c:pt>
                <c:pt idx="4139">
                  <c:v>1.3939407378662307E-2</c:v>
                </c:pt>
                <c:pt idx="4140">
                  <c:v>6.5415084402805114E-3</c:v>
                </c:pt>
                <c:pt idx="4141">
                  <c:v>1.0325636832330849E-2</c:v>
                </c:pt>
                <c:pt idx="4142">
                  <c:v>5.9906311500401927E-3</c:v>
                </c:pt>
                <c:pt idx="4143">
                  <c:v>1.7123541314410844E-2</c:v>
                </c:pt>
                <c:pt idx="4144">
                  <c:v>6.7890345649582844E-3</c:v>
                </c:pt>
                <c:pt idx="4145">
                  <c:v>2.7783962081104306E-3</c:v>
                </c:pt>
                <c:pt idx="4146">
                  <c:v>2.5111067993458438E-2</c:v>
                </c:pt>
                <c:pt idx="4147">
                  <c:v>4.5911467139728912E-3</c:v>
                </c:pt>
                <c:pt idx="4148">
                  <c:v>1.1500568229065609E-2</c:v>
                </c:pt>
                <c:pt idx="4149">
                  <c:v>2.9567480666352528E-3</c:v>
                </c:pt>
                <c:pt idx="4150">
                  <c:v>4.1678354630373922E-3</c:v>
                </c:pt>
                <c:pt idx="4151">
                  <c:v>8.193696815145384E-4</c:v>
                </c:pt>
                <c:pt idx="4152">
                  <c:v>9.8669512431743215E-3</c:v>
                </c:pt>
                <c:pt idx="4153">
                  <c:v>-5.2635141502896594E-4</c:v>
                </c:pt>
                <c:pt idx="4154">
                  <c:v>-2.241599911300829E-3</c:v>
                </c:pt>
                <c:pt idx="4155">
                  <c:v>-3.9780358677273609E-3</c:v>
                </c:pt>
                <c:pt idx="4156">
                  <c:v>7.6187598747124207E-3</c:v>
                </c:pt>
                <c:pt idx="4157">
                  <c:v>-4.2398979959531007E-3</c:v>
                </c:pt>
                <c:pt idx="4158">
                  <c:v>4.664434404191036E-3</c:v>
                </c:pt>
                <c:pt idx="4159">
                  <c:v>5.5614934722953684E-3</c:v>
                </c:pt>
                <c:pt idx="4160">
                  <c:v>1.1116833439587548E-2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000-4A0B-9C9B-3A7E6A2276F2}"/>
            </c:ext>
          </c:extLst>
        </c:ser>
        <c:ser>
          <c:idx val="1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GRIGNON!$I$2:$I$4748</c:f>
              <c:numCache>
                <c:formatCode>General</c:formatCode>
                <c:ptCount val="4747"/>
                <c:pt idx="0">
                  <c:v>6.5204807448659176E-3</c:v>
                </c:pt>
                <c:pt idx="1">
                  <c:v>6.537685730073536E-3</c:v>
                </c:pt>
                <c:pt idx="2">
                  <c:v>2.3627598526997566E-3</c:v>
                </c:pt>
                <c:pt idx="3">
                  <c:v>5.8155686266060961E-3</c:v>
                </c:pt>
                <c:pt idx="4">
                  <c:v>5.2550866607474038E-3</c:v>
                </c:pt>
                <c:pt idx="5">
                  <c:v>4.0504694691809572E-3</c:v>
                </c:pt>
                <c:pt idx="6">
                  <c:v>4.5912423511409303E-3</c:v>
                </c:pt>
                <c:pt idx="7">
                  <c:v>6.3790495539107588E-3</c:v>
                </c:pt>
                <c:pt idx="8">
                  <c:v>7.4076822240000941E-3</c:v>
                </c:pt>
                <c:pt idx="9">
                  <c:v>8.4126025256242905E-3</c:v>
                </c:pt>
                <c:pt idx="10">
                  <c:v>6.8319704785959213E-3</c:v>
                </c:pt>
                <c:pt idx="11">
                  <c:v>6.7398171195792314E-3</c:v>
                </c:pt>
                <c:pt idx="12">
                  <c:v>6.1792619854187788E-3</c:v>
                </c:pt>
                <c:pt idx="13">
                  <c:v>5.3802400741192868E-3</c:v>
                </c:pt>
                <c:pt idx="14">
                  <c:v>5.4446842630452817E-3</c:v>
                </c:pt>
                <c:pt idx="15">
                  <c:v>6.3721792877988164E-3</c:v>
                </c:pt>
                <c:pt idx="16">
                  <c:v>8.7491728153798881E-3</c:v>
                </c:pt>
                <c:pt idx="17">
                  <c:v>8.1444763800217479E-3</c:v>
                </c:pt>
                <c:pt idx="18">
                  <c:v>5.5646769366270721E-3</c:v>
                </c:pt>
                <c:pt idx="19">
                  <c:v>2.9536907227685439E-3</c:v>
                </c:pt>
                <c:pt idx="20">
                  <c:v>3.0266137058188574E-3</c:v>
                </c:pt>
                <c:pt idx="21">
                  <c:v>5.9317138276010492E-3</c:v>
                </c:pt>
                <c:pt idx="22">
                  <c:v>4.0128978747806616E-3</c:v>
                </c:pt>
                <c:pt idx="23">
                  <c:v>1.9372250997502414E-3</c:v>
                </c:pt>
                <c:pt idx="24">
                  <c:v>9.7791265737557937E-4</c:v>
                </c:pt>
                <c:pt idx="25">
                  <c:v>1.5707646000164544E-3</c:v>
                </c:pt>
                <c:pt idx="26">
                  <c:v>1.3519158133230261E-3</c:v>
                </c:pt>
                <c:pt idx="27">
                  <c:v>3.084269234143548E-3</c:v>
                </c:pt>
                <c:pt idx="28">
                  <c:v>4.9870073298119771E-3</c:v>
                </c:pt>
                <c:pt idx="29">
                  <c:v>3.0989752664987457E-3</c:v>
                </c:pt>
                <c:pt idx="30">
                  <c:v>4.2371625442545894E-3</c:v>
                </c:pt>
                <c:pt idx="31">
                  <c:v>4.5483758766155079E-3</c:v>
                </c:pt>
                <c:pt idx="32">
                  <c:v>5.7707082066248191E-3</c:v>
                </c:pt>
                <c:pt idx="33">
                  <c:v>6.9237612325318103E-3</c:v>
                </c:pt>
                <c:pt idx="34">
                  <c:v>9.2159621887699418E-3</c:v>
                </c:pt>
                <c:pt idx="35">
                  <c:v>6.9962189608400614E-3</c:v>
                </c:pt>
                <c:pt idx="36">
                  <c:v>4.7588635206098212E-3</c:v>
                </c:pt>
                <c:pt idx="37">
                  <c:v>8.2059608113691299E-3</c:v>
                </c:pt>
                <c:pt idx="38">
                  <c:v>9.0972880939631986E-3</c:v>
                </c:pt>
                <c:pt idx="39">
                  <c:v>5.1874417312344481E-3</c:v>
                </c:pt>
                <c:pt idx="40">
                  <c:v>7.2697592244090042E-3</c:v>
                </c:pt>
                <c:pt idx="41">
                  <c:v>7.4173439474683432E-3</c:v>
                </c:pt>
                <c:pt idx="42">
                  <c:v>7.8614123494109948E-3</c:v>
                </c:pt>
                <c:pt idx="43">
                  <c:v>1.1082986450617824E-2</c:v>
                </c:pt>
                <c:pt idx="44">
                  <c:v>8.2407831442931657E-3</c:v>
                </c:pt>
                <c:pt idx="45">
                  <c:v>1.0752378418010577E-2</c:v>
                </c:pt>
                <c:pt idx="46">
                  <c:v>6.675444954584304E-3</c:v>
                </c:pt>
                <c:pt idx="47">
                  <c:v>7.6530254338227155E-3</c:v>
                </c:pt>
                <c:pt idx="48">
                  <c:v>6.7839753038617251E-3</c:v>
                </c:pt>
                <c:pt idx="49">
                  <c:v>7.6967334299104032E-3</c:v>
                </c:pt>
                <c:pt idx="50">
                  <c:v>6.625112582117924E-3</c:v>
                </c:pt>
                <c:pt idx="51">
                  <c:v>8.2146009389086894E-3</c:v>
                </c:pt>
                <c:pt idx="52">
                  <c:v>8.0002930820264051E-3</c:v>
                </c:pt>
                <c:pt idx="53">
                  <c:v>9.5569673154727204E-3</c:v>
                </c:pt>
                <c:pt idx="54">
                  <c:v>8.2651626387071249E-3</c:v>
                </c:pt>
                <c:pt idx="55">
                  <c:v>9.6558182015273556E-3</c:v>
                </c:pt>
                <c:pt idx="56">
                  <c:v>7.1473677372367195E-3</c:v>
                </c:pt>
                <c:pt idx="57">
                  <c:v>6.4482306648016158E-3</c:v>
                </c:pt>
                <c:pt idx="58">
                  <c:v>1.1296590723734649E-2</c:v>
                </c:pt>
                <c:pt idx="59">
                  <c:v>9.7961571927417564E-3</c:v>
                </c:pt>
                <c:pt idx="60">
                  <c:v>1.1137180139029618E-2</c:v>
                </c:pt>
                <c:pt idx="61">
                  <c:v>9.4862127558032628E-3</c:v>
                </c:pt>
                <c:pt idx="62">
                  <c:v>7.4451762856851461E-3</c:v>
                </c:pt>
                <c:pt idx="63">
                  <c:v>7.3257545354513199E-3</c:v>
                </c:pt>
                <c:pt idx="64">
                  <c:v>7.9287766716000189E-3</c:v>
                </c:pt>
                <c:pt idx="65">
                  <c:v>9.7408240577907222E-3</c:v>
                </c:pt>
                <c:pt idx="66">
                  <c:v>1.2845079334423264E-2</c:v>
                </c:pt>
                <c:pt idx="67">
                  <c:v>1.0743060589117103E-2</c:v>
                </c:pt>
                <c:pt idx="68">
                  <c:v>9.8248941251000265E-3</c:v>
                </c:pt>
                <c:pt idx="69">
                  <c:v>1.0237274699694493E-2</c:v>
                </c:pt>
                <c:pt idx="70">
                  <c:v>1.1785288132438905E-2</c:v>
                </c:pt>
                <c:pt idx="71">
                  <c:v>1.3527611797234999E-2</c:v>
                </c:pt>
                <c:pt idx="72">
                  <c:v>1.3496508398700986E-2</c:v>
                </c:pt>
                <c:pt idx="73">
                  <c:v>1.5006587806060342E-2</c:v>
                </c:pt>
                <c:pt idx="74">
                  <c:v>1.9530218122933603E-2</c:v>
                </c:pt>
                <c:pt idx="75">
                  <c:v>1.7644305264022407E-2</c:v>
                </c:pt>
                <c:pt idx="76">
                  <c:v>1.5114415987726837E-2</c:v>
                </c:pt>
                <c:pt idx="77">
                  <c:v>7.2387515424780892E-3</c:v>
                </c:pt>
                <c:pt idx="78">
                  <c:v>5.8892658634306146E-3</c:v>
                </c:pt>
                <c:pt idx="79">
                  <c:v>5.2177534392376735E-3</c:v>
                </c:pt>
                <c:pt idx="80">
                  <c:v>6.2842442355733772E-3</c:v>
                </c:pt>
                <c:pt idx="81">
                  <c:v>5.4708508689941919E-3</c:v>
                </c:pt>
                <c:pt idx="82">
                  <c:v>8.6354938799085672E-3</c:v>
                </c:pt>
                <c:pt idx="83">
                  <c:v>1.3234632387960066E-2</c:v>
                </c:pt>
                <c:pt idx="84">
                  <c:v>1.5950386688664654E-2</c:v>
                </c:pt>
                <c:pt idx="85">
                  <c:v>2.4359190499594289E-2</c:v>
                </c:pt>
                <c:pt idx="86">
                  <c:v>3.2734360865931705E-2</c:v>
                </c:pt>
                <c:pt idx="87">
                  <c:v>3.9321142738303172E-2</c:v>
                </c:pt>
                <c:pt idx="88">
                  <c:v>5.0568846543510279E-2</c:v>
                </c:pt>
                <c:pt idx="89">
                  <c:v>5.1730849416802956E-2</c:v>
                </c:pt>
                <c:pt idx="90">
                  <c:v>3.8341381975702957E-2</c:v>
                </c:pt>
                <c:pt idx="91">
                  <c:v>4.0979754270530057E-2</c:v>
                </c:pt>
                <c:pt idx="92">
                  <c:v>2.7201670823202427E-2</c:v>
                </c:pt>
                <c:pt idx="93">
                  <c:v>2.7006135214524878E-2</c:v>
                </c:pt>
                <c:pt idx="94">
                  <c:v>2.8244021157397055E-2</c:v>
                </c:pt>
                <c:pt idx="95">
                  <c:v>2.2860289668053441E-2</c:v>
                </c:pt>
                <c:pt idx="96">
                  <c:v>2.079084657014315E-2</c:v>
                </c:pt>
                <c:pt idx="97">
                  <c:v>2.2665242570313885E-2</c:v>
                </c:pt>
                <c:pt idx="98">
                  <c:v>1.5483581034606923E-2</c:v>
                </c:pt>
                <c:pt idx="99">
                  <c:v>7.1307241204778236E-3</c:v>
                </c:pt>
                <c:pt idx="100">
                  <c:v>5.5330672470091649E-3</c:v>
                </c:pt>
                <c:pt idx="101">
                  <c:v>3.69899581525459E-3</c:v>
                </c:pt>
                <c:pt idx="102">
                  <c:v>2.0175209321982904E-3</c:v>
                </c:pt>
                <c:pt idx="103">
                  <c:v>2.2547448067664027E-3</c:v>
                </c:pt>
                <c:pt idx="104">
                  <c:v>1.4025168412480551E-3</c:v>
                </c:pt>
                <c:pt idx="105">
                  <c:v>3.4543535514122165E-3</c:v>
                </c:pt>
                <c:pt idx="106">
                  <c:v>5.1448625323520149E-3</c:v>
                </c:pt>
                <c:pt idx="107">
                  <c:v>6.4243533930169383E-3</c:v>
                </c:pt>
                <c:pt idx="108">
                  <c:v>6.9355010619206944E-3</c:v>
                </c:pt>
                <c:pt idx="109">
                  <c:v>4.0277056612271333E-3</c:v>
                </c:pt>
                <c:pt idx="110">
                  <c:v>2.6509764166087408E-3</c:v>
                </c:pt>
                <c:pt idx="111">
                  <c:v>2.0506675469582868E-3</c:v>
                </c:pt>
                <c:pt idx="112">
                  <c:v>2.4444268761857641E-3</c:v>
                </c:pt>
                <c:pt idx="113">
                  <c:v>6.2963047203611379E-3</c:v>
                </c:pt>
                <c:pt idx="114">
                  <c:v>1.5867223344747999E-3</c:v>
                </c:pt>
                <c:pt idx="115">
                  <c:v>2.6189574054844575E-3</c:v>
                </c:pt>
                <c:pt idx="116">
                  <c:v>2.4526744071059385E-3</c:v>
                </c:pt>
                <c:pt idx="117">
                  <c:v>5.2700398865629019E-3</c:v>
                </c:pt>
                <c:pt idx="118">
                  <c:v>5.0665729083982812E-4</c:v>
                </c:pt>
                <c:pt idx="119">
                  <c:v>4.6101458666750559E-3</c:v>
                </c:pt>
                <c:pt idx="120">
                  <c:v>5.1682659724392741E-3</c:v>
                </c:pt>
                <c:pt idx="121">
                  <c:v>6.1774631514557162E-3</c:v>
                </c:pt>
                <c:pt idx="122">
                  <c:v>3.1223480617528564E-3</c:v>
                </c:pt>
                <c:pt idx="123">
                  <c:v>4.7122767605493193E-3</c:v>
                </c:pt>
                <c:pt idx="124">
                  <c:v>6.0683471379061205E-3</c:v>
                </c:pt>
                <c:pt idx="125">
                  <c:v>2.2437284077737188E-3</c:v>
                </c:pt>
                <c:pt idx="126">
                  <c:v>5.0967728654658321E-3</c:v>
                </c:pt>
                <c:pt idx="127">
                  <c:v>9.1809802380762914E-3</c:v>
                </c:pt>
                <c:pt idx="128">
                  <c:v>5.2668711645128229E-3</c:v>
                </c:pt>
                <c:pt idx="129">
                  <c:v>4.8325088758866281E-3</c:v>
                </c:pt>
                <c:pt idx="130">
                  <c:v>8.9474108988481429E-3</c:v>
                </c:pt>
                <c:pt idx="131">
                  <c:v>3.8728963401102987E-3</c:v>
                </c:pt>
                <c:pt idx="132">
                  <c:v>6.7674036048961063E-3</c:v>
                </c:pt>
                <c:pt idx="133">
                  <c:v>1.0686701825709105E-2</c:v>
                </c:pt>
                <c:pt idx="134">
                  <c:v>9.1518293160667702E-3</c:v>
                </c:pt>
                <c:pt idx="135">
                  <c:v>1.3554769327355488E-2</c:v>
                </c:pt>
                <c:pt idx="136">
                  <c:v>1.1087947615628608E-2</c:v>
                </c:pt>
                <c:pt idx="137">
                  <c:v>1.1642183974120868E-2</c:v>
                </c:pt>
                <c:pt idx="138">
                  <c:v>1.4097664782652654E-2</c:v>
                </c:pt>
                <c:pt idx="139">
                  <c:v>1.5094084336149238E-2</c:v>
                </c:pt>
                <c:pt idx="140">
                  <c:v>1.2618713291025613E-2</c:v>
                </c:pt>
                <c:pt idx="141">
                  <c:v>1.5362791165635896E-2</c:v>
                </c:pt>
                <c:pt idx="142">
                  <c:v>1.1707533127624776E-2</c:v>
                </c:pt>
                <c:pt idx="143">
                  <c:v>1.089406184395365E-2</c:v>
                </c:pt>
                <c:pt idx="144">
                  <c:v>1.9293240480233783E-2</c:v>
                </c:pt>
                <c:pt idx="145">
                  <c:v>1.5066307469489488E-2</c:v>
                </c:pt>
                <c:pt idx="146">
                  <c:v>1.3614492894237825E-2</c:v>
                </c:pt>
                <c:pt idx="147">
                  <c:v>1.2828056056821323E-2</c:v>
                </c:pt>
                <c:pt idx="148">
                  <c:v>1.2288960079444343E-2</c:v>
                </c:pt>
                <c:pt idx="149">
                  <c:v>1.4065804746751022E-2</c:v>
                </c:pt>
                <c:pt idx="150">
                  <c:v>8.3713861335458131E-3</c:v>
                </c:pt>
                <c:pt idx="151">
                  <c:v>4.319763921611583E-3</c:v>
                </c:pt>
                <c:pt idx="152">
                  <c:v>3.5815465829321614E-3</c:v>
                </c:pt>
                <c:pt idx="153">
                  <c:v>1.0457022189724436E-3</c:v>
                </c:pt>
                <c:pt idx="154">
                  <c:v>1.5588037270255937E-3</c:v>
                </c:pt>
                <c:pt idx="155">
                  <c:v>1.6165313108175649E-3</c:v>
                </c:pt>
                <c:pt idx="156">
                  <c:v>1.6843309263508723E-3</c:v>
                </c:pt>
                <c:pt idx="157">
                  <c:v>3.3604541591674385E-3</c:v>
                </c:pt>
                <c:pt idx="158">
                  <c:v>3.4665335545870954E-3</c:v>
                </c:pt>
                <c:pt idx="159">
                  <c:v>1.2288238718071703E-3</c:v>
                </c:pt>
                <c:pt idx="160">
                  <c:v>2.1059442245672335E-3</c:v>
                </c:pt>
                <c:pt idx="161">
                  <c:v>3.229607703351429E-3</c:v>
                </c:pt>
                <c:pt idx="162">
                  <c:v>3.053956315886952E-3</c:v>
                </c:pt>
                <c:pt idx="163">
                  <c:v>3.4101341181574916E-3</c:v>
                </c:pt>
                <c:pt idx="164">
                  <c:v>2.9373838328533197E-3</c:v>
                </c:pt>
                <c:pt idx="165">
                  <c:v>3.4215400727645754E-3</c:v>
                </c:pt>
                <c:pt idx="166">
                  <c:v>2.141515075147169E-3</c:v>
                </c:pt>
                <c:pt idx="167">
                  <c:v>3.2988270509782618E-3</c:v>
                </c:pt>
                <c:pt idx="168">
                  <c:v>3.9674634397393448E-3</c:v>
                </c:pt>
                <c:pt idx="169">
                  <c:v>2.9128135637703305E-3</c:v>
                </c:pt>
                <c:pt idx="170">
                  <c:v>2.7529246726829453E-3</c:v>
                </c:pt>
                <c:pt idx="171">
                  <c:v>1.2051860832523924E-3</c:v>
                </c:pt>
                <c:pt idx="172">
                  <c:v>1.6156308073249277E-3</c:v>
                </c:pt>
                <c:pt idx="173">
                  <c:v>3.20157730333518E-3</c:v>
                </c:pt>
                <c:pt idx="174">
                  <c:v>8.7200899902068179E-4</c:v>
                </c:pt>
                <c:pt idx="175">
                  <c:v>5.1568229036848484E-3</c:v>
                </c:pt>
                <c:pt idx="176">
                  <c:v>4.684323571947137E-3</c:v>
                </c:pt>
                <c:pt idx="177">
                  <c:v>7.0872824034740878E-3</c:v>
                </c:pt>
                <c:pt idx="178">
                  <c:v>8.3987193028140835E-3</c:v>
                </c:pt>
                <c:pt idx="179">
                  <c:v>9.6860042829988793E-3</c:v>
                </c:pt>
                <c:pt idx="180">
                  <c:v>1.2924185508302325E-2</c:v>
                </c:pt>
                <c:pt idx="181">
                  <c:v>1.3309589480187838E-2</c:v>
                </c:pt>
                <c:pt idx="182">
                  <c:v>1.1649585109871846E-2</c:v>
                </c:pt>
                <c:pt idx="183">
                  <c:v>1.5708332159562185E-2</c:v>
                </c:pt>
                <c:pt idx="184">
                  <c:v>1.3484807899302698E-2</c:v>
                </c:pt>
                <c:pt idx="185">
                  <c:v>6.8676413736211512E-3</c:v>
                </c:pt>
                <c:pt idx="186">
                  <c:v>8.5746111183868413E-3</c:v>
                </c:pt>
                <c:pt idx="187">
                  <c:v>9.1873089770087256E-3</c:v>
                </c:pt>
                <c:pt idx="188">
                  <c:v>9.7369023883353278E-3</c:v>
                </c:pt>
                <c:pt idx="189">
                  <c:v>1.0114984290960735E-2</c:v>
                </c:pt>
                <c:pt idx="190">
                  <c:v>1.4820097261091552E-2</c:v>
                </c:pt>
                <c:pt idx="191">
                  <c:v>1.8302595428594127E-2</c:v>
                </c:pt>
                <c:pt idx="192">
                  <c:v>1.7420718809940061E-2</c:v>
                </c:pt>
                <c:pt idx="193">
                  <c:v>1.5909141860840453E-2</c:v>
                </c:pt>
                <c:pt idx="194">
                  <c:v>2.025198801635255E-2</c:v>
                </c:pt>
                <c:pt idx="195">
                  <c:v>2.1884734263965748E-2</c:v>
                </c:pt>
                <c:pt idx="196">
                  <c:v>2.0200147305642568E-2</c:v>
                </c:pt>
                <c:pt idx="197">
                  <c:v>1.7204001063288989E-2</c:v>
                </c:pt>
                <c:pt idx="198">
                  <c:v>1.5748906864584682E-2</c:v>
                </c:pt>
                <c:pt idx="199">
                  <c:v>1.3212510290174157E-2</c:v>
                </c:pt>
                <c:pt idx="200">
                  <c:v>6.792523308424633E-3</c:v>
                </c:pt>
                <c:pt idx="201">
                  <c:v>5.1367589002159278E-3</c:v>
                </c:pt>
                <c:pt idx="202">
                  <c:v>9.3154499979331631E-3</c:v>
                </c:pt>
                <c:pt idx="203">
                  <c:v>4.3699078545242822E-3</c:v>
                </c:pt>
                <c:pt idx="204">
                  <c:v>5.1473219495504529E-3</c:v>
                </c:pt>
                <c:pt idx="205">
                  <c:v>4.8392176951312796E-3</c:v>
                </c:pt>
                <c:pt idx="206">
                  <c:v>4.3011646448998719E-3</c:v>
                </c:pt>
                <c:pt idx="207">
                  <c:v>3.7460643933705674E-3</c:v>
                </c:pt>
                <c:pt idx="208">
                  <c:v>4.8964278713498535E-3</c:v>
                </c:pt>
                <c:pt idx="209">
                  <c:v>5.5683058089511898E-3</c:v>
                </c:pt>
                <c:pt idx="210">
                  <c:v>1.0106113432872299E-2</c:v>
                </c:pt>
                <c:pt idx="211">
                  <c:v>1.08558986408346E-2</c:v>
                </c:pt>
                <c:pt idx="212">
                  <c:v>8.5851030636999882E-3</c:v>
                </c:pt>
                <c:pt idx="213">
                  <c:v>9.9310263313441664E-3</c:v>
                </c:pt>
                <c:pt idx="214">
                  <c:v>1.0709278852872777E-2</c:v>
                </c:pt>
                <c:pt idx="215">
                  <c:v>1.0354719319926731E-2</c:v>
                </c:pt>
                <c:pt idx="216">
                  <c:v>1.4094175602642261E-2</c:v>
                </c:pt>
                <c:pt idx="217">
                  <c:v>1.3165501186779153E-2</c:v>
                </c:pt>
                <c:pt idx="218">
                  <c:v>1.243920917084337E-2</c:v>
                </c:pt>
                <c:pt idx="219">
                  <c:v>1.7630881663414782E-2</c:v>
                </c:pt>
                <c:pt idx="220">
                  <c:v>2.1811336662701818E-2</c:v>
                </c:pt>
                <c:pt idx="221">
                  <c:v>2.3453169308064341E-2</c:v>
                </c:pt>
                <c:pt idx="222">
                  <c:v>2.2834106896933905E-2</c:v>
                </c:pt>
                <c:pt idx="223">
                  <c:v>2.2160820846490698E-2</c:v>
                </c:pt>
                <c:pt idx="224">
                  <c:v>1.4971684201646695E-2</c:v>
                </c:pt>
                <c:pt idx="225">
                  <c:v>1.2517231982629391E-2</c:v>
                </c:pt>
                <c:pt idx="226">
                  <c:v>1.5691133660324843E-2</c:v>
                </c:pt>
                <c:pt idx="227">
                  <c:v>1.1593685146176484E-2</c:v>
                </c:pt>
                <c:pt idx="228">
                  <c:v>1.3222083932204833E-2</c:v>
                </c:pt>
                <c:pt idx="229">
                  <c:v>1.3841454826738162E-2</c:v>
                </c:pt>
                <c:pt idx="230">
                  <c:v>1.5972779325718542E-2</c:v>
                </c:pt>
                <c:pt idx="231">
                  <c:v>1.5869512534110241E-2</c:v>
                </c:pt>
                <c:pt idx="232">
                  <c:v>1.7519593249468172E-2</c:v>
                </c:pt>
                <c:pt idx="233">
                  <c:v>1.7819477851061846E-2</c:v>
                </c:pt>
                <c:pt idx="234">
                  <c:v>1.7054598211323803E-2</c:v>
                </c:pt>
                <c:pt idx="235">
                  <c:v>1.9148652772607862E-2</c:v>
                </c:pt>
                <c:pt idx="236">
                  <c:v>2.5826494340033184E-2</c:v>
                </c:pt>
                <c:pt idx="237">
                  <c:v>2.562999425124135E-2</c:v>
                </c:pt>
                <c:pt idx="238">
                  <c:v>1.9449900417474245E-2</c:v>
                </c:pt>
                <c:pt idx="239">
                  <c:v>2.0816446326157916E-2</c:v>
                </c:pt>
                <c:pt idx="240">
                  <c:v>2.0147874819899582E-2</c:v>
                </c:pt>
                <c:pt idx="241">
                  <c:v>2.1851657858267752E-2</c:v>
                </c:pt>
                <c:pt idx="242">
                  <c:v>2.007571903776537E-2</c:v>
                </c:pt>
                <c:pt idx="243">
                  <c:v>2.1536536839205807E-2</c:v>
                </c:pt>
                <c:pt idx="244">
                  <c:v>2.2483647042724143E-2</c:v>
                </c:pt>
                <c:pt idx="245">
                  <c:v>2.8135930266376181E-2</c:v>
                </c:pt>
                <c:pt idx="246">
                  <c:v>2.4989442988001438E-2</c:v>
                </c:pt>
                <c:pt idx="247">
                  <c:v>2.6939025195104854E-2</c:v>
                </c:pt>
                <c:pt idx="248">
                  <c:v>2.5119432155994895E-2</c:v>
                </c:pt>
                <c:pt idx="249">
                  <c:v>2.8043982787677016E-2</c:v>
                </c:pt>
                <c:pt idx="250">
                  <c:v>2.7300560093713781E-2</c:v>
                </c:pt>
                <c:pt idx="251">
                  <c:v>2.9449464625493801E-2</c:v>
                </c:pt>
                <c:pt idx="252">
                  <c:v>2.618547187677021E-2</c:v>
                </c:pt>
                <c:pt idx="253">
                  <c:v>2.6677127008985453E-2</c:v>
                </c:pt>
                <c:pt idx="254">
                  <c:v>2.897258955726946E-2</c:v>
                </c:pt>
                <c:pt idx="255">
                  <c:v>2.7870292859938021E-2</c:v>
                </c:pt>
                <c:pt idx="256">
                  <c:v>2.9502221089967601E-2</c:v>
                </c:pt>
                <c:pt idx="257">
                  <c:v>3.246510007982175E-2</c:v>
                </c:pt>
                <c:pt idx="258">
                  <c:v>3.2640959305466358E-2</c:v>
                </c:pt>
                <c:pt idx="259">
                  <c:v>2.9332230326298867E-2</c:v>
                </c:pt>
                <c:pt idx="260">
                  <c:v>3.0441413731582372E-2</c:v>
                </c:pt>
                <c:pt idx="261">
                  <c:v>3.2250512182975234E-2</c:v>
                </c:pt>
                <c:pt idx="262">
                  <c:v>4.299630596266981E-2</c:v>
                </c:pt>
                <c:pt idx="263">
                  <c:v>4.1115759205235303E-2</c:v>
                </c:pt>
                <c:pt idx="264">
                  <c:v>5.0379160493693273E-2</c:v>
                </c:pt>
                <c:pt idx="265">
                  <c:v>4.7504317752695958E-2</c:v>
                </c:pt>
                <c:pt idx="266">
                  <c:v>4.7974442950369039E-2</c:v>
                </c:pt>
                <c:pt idx="267">
                  <c:v>5.2609695412830913E-2</c:v>
                </c:pt>
                <c:pt idx="268">
                  <c:v>4.7995551357533126E-2</c:v>
                </c:pt>
                <c:pt idx="269">
                  <c:v>4.7800430906121523E-2</c:v>
                </c:pt>
                <c:pt idx="270">
                  <c:v>3.439536989336732E-2</c:v>
                </c:pt>
                <c:pt idx="271">
                  <c:v>4.1643049954204113E-2</c:v>
                </c:pt>
                <c:pt idx="272">
                  <c:v>5.0054432216739893E-2</c:v>
                </c:pt>
                <c:pt idx="273">
                  <c:v>6.6591539049922738E-2</c:v>
                </c:pt>
                <c:pt idx="274">
                  <c:v>7.654029218771069E-2</c:v>
                </c:pt>
                <c:pt idx="275">
                  <c:v>4.8764535850077256E-2</c:v>
                </c:pt>
                <c:pt idx="276">
                  <c:v>4.9074799110437585E-2</c:v>
                </c:pt>
                <c:pt idx="277">
                  <c:v>5.824100003255403E-2</c:v>
                </c:pt>
                <c:pt idx="278">
                  <c:v>7.3074016133447134E-2</c:v>
                </c:pt>
                <c:pt idx="279">
                  <c:v>9.1481240267049985E-2</c:v>
                </c:pt>
                <c:pt idx="280">
                  <c:v>0.10133218539603506</c:v>
                </c:pt>
                <c:pt idx="281">
                  <c:v>0.11557281832825367</c:v>
                </c:pt>
                <c:pt idx="282">
                  <c:v>0.12737611485401526</c:v>
                </c:pt>
                <c:pt idx="283">
                  <c:v>0.12952134838205787</c:v>
                </c:pt>
                <c:pt idx="284">
                  <c:v>0.13653954726631723</c:v>
                </c:pt>
                <c:pt idx="285">
                  <c:v>0.17828999452742464</c:v>
                </c:pt>
                <c:pt idx="286">
                  <c:v>0.19996608502043589</c:v>
                </c:pt>
                <c:pt idx="287">
                  <c:v>0.19283389867559625</c:v>
                </c:pt>
                <c:pt idx="288">
                  <c:v>0.21134474893152388</c:v>
                </c:pt>
                <c:pt idx="289">
                  <c:v>0.20542148725193538</c:v>
                </c:pt>
                <c:pt idx="290">
                  <c:v>0.22446932136086509</c:v>
                </c:pt>
                <c:pt idx="291">
                  <c:v>0.24345747546398802</c:v>
                </c:pt>
                <c:pt idx="292">
                  <c:v>0.25353762232869131</c:v>
                </c:pt>
                <c:pt idx="293">
                  <c:v>0.25409501830462439</c:v>
                </c:pt>
                <c:pt idx="294">
                  <c:v>0.2423571333967067</c:v>
                </c:pt>
                <c:pt idx="295">
                  <c:v>0.22858130196655313</c:v>
                </c:pt>
                <c:pt idx="296">
                  <c:v>0.2394138314829426</c:v>
                </c:pt>
                <c:pt idx="297">
                  <c:v>0.26146094624930849</c:v>
                </c:pt>
                <c:pt idx="298">
                  <c:v>0.27190633103306427</c:v>
                </c:pt>
                <c:pt idx="299">
                  <c:v>0.28295103764353668</c:v>
                </c:pt>
                <c:pt idx="300">
                  <c:v>0.30315970557226879</c:v>
                </c:pt>
                <c:pt idx="301">
                  <c:v>0.32394678467195775</c:v>
                </c:pt>
                <c:pt idx="302">
                  <c:v>0.33398852134824086</c:v>
                </c:pt>
                <c:pt idx="303">
                  <c:v>0.32702514667395871</c:v>
                </c:pt>
                <c:pt idx="304">
                  <c:v>0.30672544288375286</c:v>
                </c:pt>
                <c:pt idx="305">
                  <c:v>0.30553322928601762</c:v>
                </c:pt>
                <c:pt idx="306">
                  <c:v>0.32458739276775289</c:v>
                </c:pt>
                <c:pt idx="307">
                  <c:v>0.31515505645190878</c:v>
                </c:pt>
                <c:pt idx="308">
                  <c:v>0.31034772303516878</c:v>
                </c:pt>
                <c:pt idx="309">
                  <c:v>0.28416347220356464</c:v>
                </c:pt>
                <c:pt idx="310">
                  <c:v>0.26501455874281826</c:v>
                </c:pt>
                <c:pt idx="311">
                  <c:v>0.27663093168655367</c:v>
                </c:pt>
                <c:pt idx="312">
                  <c:v>0.26099847300696999</c:v>
                </c:pt>
                <c:pt idx="313">
                  <c:v>0.24175919808227991</c:v>
                </c:pt>
                <c:pt idx="314">
                  <c:v>0.25251018906462863</c:v>
                </c:pt>
                <c:pt idx="315">
                  <c:v>0.23758410634372018</c:v>
                </c:pt>
                <c:pt idx="316">
                  <c:v>0.21395883442935504</c:v>
                </c:pt>
                <c:pt idx="317">
                  <c:v>0.18508762599537162</c:v>
                </c:pt>
                <c:pt idx="318">
                  <c:v>0.18177649844231394</c:v>
                </c:pt>
                <c:pt idx="319">
                  <c:v>0.16990341926592831</c:v>
                </c:pt>
                <c:pt idx="320">
                  <c:v>0.15816382168714638</c:v>
                </c:pt>
                <c:pt idx="321">
                  <c:v>0.17036705011230066</c:v>
                </c:pt>
                <c:pt idx="322">
                  <c:v>0.1423485070902536</c:v>
                </c:pt>
                <c:pt idx="323">
                  <c:v>0.12560914845243154</c:v>
                </c:pt>
                <c:pt idx="324">
                  <c:v>0.1211963683433325</c:v>
                </c:pt>
                <c:pt idx="325">
                  <c:v>0.11769808066740391</c:v>
                </c:pt>
                <c:pt idx="326">
                  <c:v>0.10352311692206279</c:v>
                </c:pt>
                <c:pt idx="327">
                  <c:v>9.7007675360671661E-2</c:v>
                </c:pt>
                <c:pt idx="328">
                  <c:v>9.789489080292027E-2</c:v>
                </c:pt>
                <c:pt idx="329">
                  <c:v>0.11029928826499596</c:v>
                </c:pt>
                <c:pt idx="330">
                  <c:v>0.12990750437476223</c:v>
                </c:pt>
                <c:pt idx="331">
                  <c:v>0.14097823450205751</c:v>
                </c:pt>
                <c:pt idx="332">
                  <c:v>0.15102441902893962</c:v>
                </c:pt>
                <c:pt idx="333">
                  <c:v>0.14756466817555233</c:v>
                </c:pt>
                <c:pt idx="334">
                  <c:v>0.15640223227317832</c:v>
                </c:pt>
                <c:pt idx="335">
                  <c:v>0.15717065049210485</c:v>
                </c:pt>
                <c:pt idx="336">
                  <c:v>0.16892859352524345</c:v>
                </c:pt>
                <c:pt idx="337">
                  <c:v>0.16295777927214716</c:v>
                </c:pt>
                <c:pt idx="338">
                  <c:v>0.14465291638415684</c:v>
                </c:pt>
                <c:pt idx="339">
                  <c:v>0.13059553908626956</c:v>
                </c:pt>
                <c:pt idx="340">
                  <c:v>0.12475100604501768</c:v>
                </c:pt>
                <c:pt idx="341">
                  <c:v>0.13063988569466184</c:v>
                </c:pt>
                <c:pt idx="342">
                  <c:v>0.15610961615511126</c:v>
                </c:pt>
                <c:pt idx="343">
                  <c:v>0.17102323386598142</c:v>
                </c:pt>
                <c:pt idx="344">
                  <c:v>0.1768981023733236</c:v>
                </c:pt>
                <c:pt idx="345">
                  <c:v>0.16552366532378002</c:v>
                </c:pt>
                <c:pt idx="346">
                  <c:v>0.14524261353976664</c:v>
                </c:pt>
                <c:pt idx="347">
                  <c:v>0.12879377980275974</c:v>
                </c:pt>
                <c:pt idx="348">
                  <c:v>0.13486699718073933</c:v>
                </c:pt>
                <c:pt idx="349">
                  <c:v>0.11750297143700278</c:v>
                </c:pt>
                <c:pt idx="350">
                  <c:v>0.12039863951396199</c:v>
                </c:pt>
                <c:pt idx="351">
                  <c:v>0.10951403194002392</c:v>
                </c:pt>
                <c:pt idx="352">
                  <c:v>0.11214418912195206</c:v>
                </c:pt>
                <c:pt idx="353">
                  <c:v>0.11806080582113862</c:v>
                </c:pt>
                <c:pt idx="354">
                  <c:v>0.12165197074365924</c:v>
                </c:pt>
                <c:pt idx="355">
                  <c:v>0.12463001892379078</c:v>
                </c:pt>
                <c:pt idx="356">
                  <c:v>0.12331874656785587</c:v>
                </c:pt>
                <c:pt idx="357">
                  <c:v>0.14217566006285515</c:v>
                </c:pt>
                <c:pt idx="358">
                  <c:v>0.14544544833960615</c:v>
                </c:pt>
                <c:pt idx="359">
                  <c:v>0.14270566754776773</c:v>
                </c:pt>
                <c:pt idx="360">
                  <c:v>0.13841022144123519</c:v>
                </c:pt>
                <c:pt idx="361">
                  <c:v>0.13809505006010514</c:v>
                </c:pt>
                <c:pt idx="362">
                  <c:v>0.14145464159515433</c:v>
                </c:pt>
                <c:pt idx="363">
                  <c:v>0.14263185642612602</c:v>
                </c:pt>
                <c:pt idx="364">
                  <c:v>0.15426267648628758</c:v>
                </c:pt>
                <c:pt idx="365">
                  <c:v>0.14744335044171547</c:v>
                </c:pt>
                <c:pt idx="366">
                  <c:v>0.15157606416288452</c:v>
                </c:pt>
                <c:pt idx="367">
                  <c:v>0.14364850794250852</c:v>
                </c:pt>
                <c:pt idx="368">
                  <c:v>0.15238080134240245</c:v>
                </c:pt>
                <c:pt idx="369">
                  <c:v>0.13452125368809298</c:v>
                </c:pt>
                <c:pt idx="370">
                  <c:v>0.13379849220461787</c:v>
                </c:pt>
                <c:pt idx="371">
                  <c:v>0.13967941286354624</c:v>
                </c:pt>
                <c:pt idx="372">
                  <c:v>0.146336193406337</c:v>
                </c:pt>
                <c:pt idx="373">
                  <c:v>0.13619791603267051</c:v>
                </c:pt>
                <c:pt idx="374">
                  <c:v>0.13476934849327288</c:v>
                </c:pt>
                <c:pt idx="375">
                  <c:v>0.13358710476742652</c:v>
                </c:pt>
                <c:pt idx="376">
                  <c:v>0.1329366286460493</c:v>
                </c:pt>
                <c:pt idx="377">
                  <c:v>0.1375551684280007</c:v>
                </c:pt>
                <c:pt idx="378">
                  <c:v>0.14402609470477068</c:v>
                </c:pt>
                <c:pt idx="379">
                  <c:v>0.16366079947598017</c:v>
                </c:pt>
                <c:pt idx="380">
                  <c:v>0.14582412768733144</c:v>
                </c:pt>
                <c:pt idx="381">
                  <c:v>0.15706471768061844</c:v>
                </c:pt>
                <c:pt idx="382">
                  <c:v>0.16850136081567757</c:v>
                </c:pt>
                <c:pt idx="383">
                  <c:v>0.16221984880789039</c:v>
                </c:pt>
                <c:pt idx="384">
                  <c:v>0.16327758863906502</c:v>
                </c:pt>
                <c:pt idx="385">
                  <c:v>0.1567278241519989</c:v>
                </c:pt>
                <c:pt idx="386">
                  <c:v>0.15704988157329713</c:v>
                </c:pt>
                <c:pt idx="387">
                  <c:v>0.15658966884936715</c:v>
                </c:pt>
                <c:pt idx="388">
                  <c:v>0.16317531004324157</c:v>
                </c:pt>
                <c:pt idx="389">
                  <c:v>0.16483634116235904</c:v>
                </c:pt>
                <c:pt idx="390">
                  <c:v>0.15637821775456701</c:v>
                </c:pt>
                <c:pt idx="391">
                  <c:v>0.1422302187752009</c:v>
                </c:pt>
                <c:pt idx="392">
                  <c:v>0.15687376027204819</c:v>
                </c:pt>
                <c:pt idx="393">
                  <c:v>0.16928334479882845</c:v>
                </c:pt>
                <c:pt idx="394">
                  <c:v>0.15657873048826562</c:v>
                </c:pt>
                <c:pt idx="395">
                  <c:v>0.1570159159869095</c:v>
                </c:pt>
                <c:pt idx="396">
                  <c:v>0.15113006941784252</c:v>
                </c:pt>
                <c:pt idx="397">
                  <c:v>0.15220108817713179</c:v>
                </c:pt>
                <c:pt idx="398">
                  <c:v>0.15060767537092051</c:v>
                </c:pt>
                <c:pt idx="399">
                  <c:v>0.15958186979409733</c:v>
                </c:pt>
                <c:pt idx="400">
                  <c:v>0.17734699556784275</c:v>
                </c:pt>
                <c:pt idx="401">
                  <c:v>0.18181134218337383</c:v>
                </c:pt>
                <c:pt idx="402">
                  <c:v>0.16127890058969527</c:v>
                </c:pt>
                <c:pt idx="403">
                  <c:v>0.18135095810258306</c:v>
                </c:pt>
                <c:pt idx="404">
                  <c:v>0.18812591857736333</c:v>
                </c:pt>
                <c:pt idx="405">
                  <c:v>0.16132359967248436</c:v>
                </c:pt>
                <c:pt idx="406">
                  <c:v>0.15415072605699717</c:v>
                </c:pt>
                <c:pt idx="407">
                  <c:v>0.15121454500390799</c:v>
                </c:pt>
                <c:pt idx="408">
                  <c:v>0.13914929992622488</c:v>
                </c:pt>
                <c:pt idx="409">
                  <c:v>0.13747771011341606</c:v>
                </c:pt>
                <c:pt idx="410">
                  <c:v>0.13595175887333782</c:v>
                </c:pt>
                <c:pt idx="411">
                  <c:v>0.12763120587326743</c:v>
                </c:pt>
                <c:pt idx="412">
                  <c:v>0.11260087838783098</c:v>
                </c:pt>
                <c:pt idx="413">
                  <c:v>0.10332460000037776</c:v>
                </c:pt>
                <c:pt idx="414">
                  <c:v>0.10194873009047418</c:v>
                </c:pt>
                <c:pt idx="415">
                  <c:v>0.1088420228043014</c:v>
                </c:pt>
                <c:pt idx="416">
                  <c:v>0.11600262674432574</c:v>
                </c:pt>
                <c:pt idx="417">
                  <c:v>0.11294911585839273</c:v>
                </c:pt>
                <c:pt idx="418">
                  <c:v>0.10176300586451499</c:v>
                </c:pt>
                <c:pt idx="419">
                  <c:v>9.0162220707704299E-2</c:v>
                </c:pt>
                <c:pt idx="420">
                  <c:v>0.10984847696809337</c:v>
                </c:pt>
                <c:pt idx="421">
                  <c:v>0.11640470860673521</c:v>
                </c:pt>
                <c:pt idx="422">
                  <c:v>9.3911777564464824E-2</c:v>
                </c:pt>
                <c:pt idx="423">
                  <c:v>8.3218532388710298E-2</c:v>
                </c:pt>
                <c:pt idx="424">
                  <c:v>0.10043672945754949</c:v>
                </c:pt>
                <c:pt idx="425">
                  <c:v>7.8053164351531021E-2</c:v>
                </c:pt>
                <c:pt idx="426">
                  <c:v>7.9694322968277845E-2</c:v>
                </c:pt>
                <c:pt idx="427">
                  <c:v>6.9478572277551873E-2</c:v>
                </c:pt>
                <c:pt idx="428">
                  <c:v>7.3381638636416779E-2</c:v>
                </c:pt>
                <c:pt idx="429">
                  <c:v>7.4390043532232844E-2</c:v>
                </c:pt>
                <c:pt idx="430">
                  <c:v>6.2093918880721848E-2</c:v>
                </c:pt>
                <c:pt idx="431">
                  <c:v>5.0403556782072832E-2</c:v>
                </c:pt>
                <c:pt idx="432">
                  <c:v>5.2584584693683628E-2</c:v>
                </c:pt>
                <c:pt idx="433">
                  <c:v>4.6985520010187069E-2</c:v>
                </c:pt>
                <c:pt idx="434">
                  <c:v>3.624584892781043E-2</c:v>
                </c:pt>
                <c:pt idx="435">
                  <c:v>2.7814948230174483E-2</c:v>
                </c:pt>
                <c:pt idx="436">
                  <c:v>2.7677353861762698E-2</c:v>
                </c:pt>
                <c:pt idx="437">
                  <c:v>2.4024384989372725E-2</c:v>
                </c:pt>
                <c:pt idx="438">
                  <c:v>2.3610688141423905E-2</c:v>
                </c:pt>
                <c:pt idx="439">
                  <c:v>2.4357409080054189E-2</c:v>
                </c:pt>
                <c:pt idx="440">
                  <c:v>2.595131803593486E-2</c:v>
                </c:pt>
                <c:pt idx="441">
                  <c:v>2.634858673497379E-2</c:v>
                </c:pt>
                <c:pt idx="442">
                  <c:v>2.7076333851737813E-2</c:v>
                </c:pt>
                <c:pt idx="443">
                  <c:v>2.9294125707063655E-2</c:v>
                </c:pt>
                <c:pt idx="444">
                  <c:v>2.6622865711982625E-2</c:v>
                </c:pt>
                <c:pt idx="445">
                  <c:v>2.8341766117519766E-2</c:v>
                </c:pt>
                <c:pt idx="446">
                  <c:v>3.0476661666079825E-2</c:v>
                </c:pt>
                <c:pt idx="447">
                  <c:v>2.4265902505406008E-2</c:v>
                </c:pt>
                <c:pt idx="448">
                  <c:v>2.0921736476558851E-2</c:v>
                </c:pt>
                <c:pt idx="449">
                  <c:v>1.5282001423958039E-2</c:v>
                </c:pt>
                <c:pt idx="450">
                  <c:v>1.4759572412963839E-2</c:v>
                </c:pt>
                <c:pt idx="451">
                  <c:v>2.0187446203578759E-2</c:v>
                </c:pt>
                <c:pt idx="452">
                  <c:v>3.4562666315231486E-2</c:v>
                </c:pt>
                <c:pt idx="453">
                  <c:v>4.627278651840902E-2</c:v>
                </c:pt>
                <c:pt idx="454">
                  <c:v>4.8512205852052112E-2</c:v>
                </c:pt>
                <c:pt idx="455">
                  <c:v>4.4681384093746043E-2</c:v>
                </c:pt>
                <c:pt idx="456">
                  <c:v>4.1444097852845294E-2</c:v>
                </c:pt>
                <c:pt idx="457">
                  <c:v>4.0530656160811786E-2</c:v>
                </c:pt>
                <c:pt idx="458">
                  <c:v>4.0858208865451301E-2</c:v>
                </c:pt>
                <c:pt idx="459">
                  <c:v>4.1919581437511469E-2</c:v>
                </c:pt>
                <c:pt idx="460">
                  <c:v>3.8448103588886923E-2</c:v>
                </c:pt>
                <c:pt idx="461">
                  <c:v>3.7420698881518263E-2</c:v>
                </c:pt>
                <c:pt idx="462">
                  <c:v>3.0848548219574924E-2</c:v>
                </c:pt>
                <c:pt idx="463">
                  <c:v>3.5120570354628483E-2</c:v>
                </c:pt>
                <c:pt idx="464">
                  <c:v>2.9643850867536854E-2</c:v>
                </c:pt>
                <c:pt idx="465">
                  <c:v>2.9508913907272328E-2</c:v>
                </c:pt>
                <c:pt idx="466">
                  <c:v>3.1673098238178057E-2</c:v>
                </c:pt>
                <c:pt idx="467">
                  <c:v>3.2829193003038062E-2</c:v>
                </c:pt>
                <c:pt idx="468">
                  <c:v>2.965464011416518E-2</c:v>
                </c:pt>
                <c:pt idx="469">
                  <c:v>2.6649392247637071E-2</c:v>
                </c:pt>
                <c:pt idx="470">
                  <c:v>3.0709799041085652E-2</c:v>
                </c:pt>
                <c:pt idx="471">
                  <c:v>3.0280466513649493E-2</c:v>
                </c:pt>
                <c:pt idx="472">
                  <c:v>3.7806509403004583E-2</c:v>
                </c:pt>
                <c:pt idx="473">
                  <c:v>3.7056126513841547E-2</c:v>
                </c:pt>
                <c:pt idx="474">
                  <c:v>5.2327850815213038E-2</c:v>
                </c:pt>
                <c:pt idx="475">
                  <c:v>4.6923985355072112E-2</c:v>
                </c:pt>
                <c:pt idx="476">
                  <c:v>4.5041225918217208E-2</c:v>
                </c:pt>
                <c:pt idx="477">
                  <c:v>5.4928692734523332E-2</c:v>
                </c:pt>
                <c:pt idx="478">
                  <c:v>5.5750690165383976E-2</c:v>
                </c:pt>
                <c:pt idx="479">
                  <c:v>5.1087042435594511E-2</c:v>
                </c:pt>
                <c:pt idx="480">
                  <c:v>4.791033481975869E-2</c:v>
                </c:pt>
                <c:pt idx="481">
                  <c:v>6.6569727161937417E-2</c:v>
                </c:pt>
                <c:pt idx="482">
                  <c:v>7.5719277840098242E-2</c:v>
                </c:pt>
                <c:pt idx="483">
                  <c:v>5.180393322177354E-2</c:v>
                </c:pt>
                <c:pt idx="484">
                  <c:v>5.1316516437423167E-2</c:v>
                </c:pt>
                <c:pt idx="485">
                  <c:v>4.7172026891119739E-2</c:v>
                </c:pt>
                <c:pt idx="486">
                  <c:v>3.1933722173065802E-2</c:v>
                </c:pt>
                <c:pt idx="487">
                  <c:v>2.6973747514206361E-2</c:v>
                </c:pt>
                <c:pt idx="488">
                  <c:v>5.4301924975957608E-2</c:v>
                </c:pt>
                <c:pt idx="489">
                  <c:v>3.5810620448677978E-2</c:v>
                </c:pt>
                <c:pt idx="490">
                  <c:v>4.0171755437550118E-2</c:v>
                </c:pt>
                <c:pt idx="491">
                  <c:v>4.7800879511457062E-2</c:v>
                </c:pt>
                <c:pt idx="492">
                  <c:v>5.6564260142930936E-2</c:v>
                </c:pt>
                <c:pt idx="493">
                  <c:v>7.5197115846669965E-2</c:v>
                </c:pt>
                <c:pt idx="494">
                  <c:v>8.5925724787644792E-2</c:v>
                </c:pt>
                <c:pt idx="495">
                  <c:v>7.7836365664394738E-2</c:v>
                </c:pt>
                <c:pt idx="496">
                  <c:v>8.1306477482312525E-2</c:v>
                </c:pt>
                <c:pt idx="497">
                  <c:v>9.1076171874955744E-2</c:v>
                </c:pt>
                <c:pt idx="498">
                  <c:v>9.4961761312216869E-2</c:v>
                </c:pt>
                <c:pt idx="499">
                  <c:v>8.4642371732755017E-2</c:v>
                </c:pt>
                <c:pt idx="500">
                  <c:v>0.10674313302533489</c:v>
                </c:pt>
                <c:pt idx="501">
                  <c:v>0.10407612521734666</c:v>
                </c:pt>
                <c:pt idx="502">
                  <c:v>9.8842164855145645E-2</c:v>
                </c:pt>
                <c:pt idx="503">
                  <c:v>9.8690941907878277E-2</c:v>
                </c:pt>
                <c:pt idx="504">
                  <c:v>0.10471272827602869</c:v>
                </c:pt>
                <c:pt idx="505">
                  <c:v>0.11363013219665505</c:v>
                </c:pt>
                <c:pt idx="506">
                  <c:v>0.15456178657113295</c:v>
                </c:pt>
                <c:pt idx="507">
                  <c:v>0.13472462654941603</c:v>
                </c:pt>
                <c:pt idx="508">
                  <c:v>0.1583999243411891</c:v>
                </c:pt>
                <c:pt idx="509">
                  <c:v>0.14789532920155141</c:v>
                </c:pt>
                <c:pt idx="510">
                  <c:v>0.16352357098723716</c:v>
                </c:pt>
                <c:pt idx="511">
                  <c:v>0.16362300466632163</c:v>
                </c:pt>
                <c:pt idx="512">
                  <c:v>0.13016494227859451</c:v>
                </c:pt>
                <c:pt idx="513">
                  <c:v>9.9427152548213549E-2</c:v>
                </c:pt>
                <c:pt idx="514">
                  <c:v>9.2730582871520015E-2</c:v>
                </c:pt>
                <c:pt idx="515">
                  <c:v>0.10118151977930778</c:v>
                </c:pt>
                <c:pt idx="516">
                  <c:v>0.1031087992810682</c:v>
                </c:pt>
                <c:pt idx="517">
                  <c:v>9.4229286476665064E-2</c:v>
                </c:pt>
                <c:pt idx="518">
                  <c:v>9.0097144711730054E-2</c:v>
                </c:pt>
                <c:pt idx="519">
                  <c:v>9.8323025380258014E-2</c:v>
                </c:pt>
                <c:pt idx="520">
                  <c:v>0.10557469730950368</c:v>
                </c:pt>
                <c:pt idx="521">
                  <c:v>8.9175377965013528E-2</c:v>
                </c:pt>
                <c:pt idx="522">
                  <c:v>9.5928890727914426E-2</c:v>
                </c:pt>
                <c:pt idx="523">
                  <c:v>8.8883861254741098E-2</c:v>
                </c:pt>
                <c:pt idx="524">
                  <c:v>8.9296597180256829E-2</c:v>
                </c:pt>
                <c:pt idx="525">
                  <c:v>0.10823682234543983</c:v>
                </c:pt>
                <c:pt idx="526">
                  <c:v>0.11058151018200033</c:v>
                </c:pt>
                <c:pt idx="527">
                  <c:v>0.11809840620102566</c:v>
                </c:pt>
                <c:pt idx="528">
                  <c:v>0.13714522726936113</c:v>
                </c:pt>
                <c:pt idx="529">
                  <c:v>0.13543732416567356</c:v>
                </c:pt>
                <c:pt idx="530">
                  <c:v>0.11315888700034706</c:v>
                </c:pt>
                <c:pt idx="531">
                  <c:v>9.7995360426092054E-2</c:v>
                </c:pt>
                <c:pt idx="532">
                  <c:v>8.4528821054957487E-2</c:v>
                </c:pt>
                <c:pt idx="533">
                  <c:v>7.9920134943237436E-2</c:v>
                </c:pt>
                <c:pt idx="534">
                  <c:v>9.8648560870074758E-2</c:v>
                </c:pt>
                <c:pt idx="535">
                  <c:v>0.12359364637397086</c:v>
                </c:pt>
                <c:pt idx="536">
                  <c:v>0.11425547527039934</c:v>
                </c:pt>
                <c:pt idx="537">
                  <c:v>0.11102211757725708</c:v>
                </c:pt>
                <c:pt idx="538">
                  <c:v>0.10044827562976792</c:v>
                </c:pt>
                <c:pt idx="539">
                  <c:v>0.10194024667697213</c:v>
                </c:pt>
                <c:pt idx="540">
                  <c:v>0.1108404470886571</c:v>
                </c:pt>
                <c:pt idx="541">
                  <c:v>0.1286777228136034</c:v>
                </c:pt>
                <c:pt idx="542">
                  <c:v>0.14267196506570914</c:v>
                </c:pt>
                <c:pt idx="543">
                  <c:v>0.14075995804251951</c:v>
                </c:pt>
                <c:pt idx="544">
                  <c:v>0.15648629897673855</c:v>
                </c:pt>
                <c:pt idx="545">
                  <c:v>0.13849485638497522</c:v>
                </c:pt>
                <c:pt idx="546">
                  <c:v>0.13853855951556027</c:v>
                </c:pt>
                <c:pt idx="547">
                  <c:v>0.15021037732720746</c:v>
                </c:pt>
                <c:pt idx="548">
                  <c:v>0.13840366430303219</c:v>
                </c:pt>
                <c:pt idx="549">
                  <c:v>0.13663171571966939</c:v>
                </c:pt>
                <c:pt idx="550">
                  <c:v>0.13513255811131944</c:v>
                </c:pt>
                <c:pt idx="551">
                  <c:v>0.13483874798847681</c:v>
                </c:pt>
                <c:pt idx="552">
                  <c:v>0.13951962990041378</c:v>
                </c:pt>
                <c:pt idx="553">
                  <c:v>0.13935905620559469</c:v>
                </c:pt>
                <c:pt idx="554">
                  <c:v>0.14090525097223347</c:v>
                </c:pt>
                <c:pt idx="555">
                  <c:v>0.16164830888147863</c:v>
                </c:pt>
                <c:pt idx="556">
                  <c:v>0.18460116971387444</c:v>
                </c:pt>
                <c:pt idx="557">
                  <c:v>0.21627869896918966</c:v>
                </c:pt>
                <c:pt idx="558">
                  <c:v>0.20467036211830389</c:v>
                </c:pt>
                <c:pt idx="559">
                  <c:v>0.20900080848792499</c:v>
                </c:pt>
                <c:pt idx="560">
                  <c:v>0.22670129751183118</c:v>
                </c:pt>
                <c:pt idx="561">
                  <c:v>0.2359206309593353</c:v>
                </c:pt>
                <c:pt idx="562">
                  <c:v>0.23026424605018636</c:v>
                </c:pt>
                <c:pt idx="563">
                  <c:v>0.23750894629452765</c:v>
                </c:pt>
                <c:pt idx="564">
                  <c:v>0.24216172729141677</c:v>
                </c:pt>
                <c:pt idx="565">
                  <c:v>0.24612271720347942</c:v>
                </c:pt>
                <c:pt idx="566">
                  <c:v>0.25016362660320041</c:v>
                </c:pt>
                <c:pt idx="567">
                  <c:v>0.27036054363176126</c:v>
                </c:pt>
                <c:pt idx="568">
                  <c:v>0.25844934858875529</c:v>
                </c:pt>
                <c:pt idx="569">
                  <c:v>0.25168223565307857</c:v>
                </c:pt>
                <c:pt idx="570">
                  <c:v>0.22482361835949316</c:v>
                </c:pt>
                <c:pt idx="571">
                  <c:v>0.21859800111805974</c:v>
                </c:pt>
                <c:pt idx="572">
                  <c:v>0.20916078796995355</c:v>
                </c:pt>
                <c:pt idx="573">
                  <c:v>0.21564610251401542</c:v>
                </c:pt>
                <c:pt idx="574">
                  <c:v>0.21873569671056381</c:v>
                </c:pt>
                <c:pt idx="575">
                  <c:v>0.21842784772875387</c:v>
                </c:pt>
                <c:pt idx="576">
                  <c:v>0.22007988150440441</c:v>
                </c:pt>
                <c:pt idx="577">
                  <c:v>0.20909199579601398</c:v>
                </c:pt>
                <c:pt idx="578">
                  <c:v>0.22061865659194657</c:v>
                </c:pt>
                <c:pt idx="579">
                  <c:v>0.20595607709920197</c:v>
                </c:pt>
                <c:pt idx="580">
                  <c:v>0.19716729899063698</c:v>
                </c:pt>
                <c:pt idx="581">
                  <c:v>0.19573214180387941</c:v>
                </c:pt>
                <c:pt idx="582">
                  <c:v>0.20785423121118393</c:v>
                </c:pt>
                <c:pt idx="583">
                  <c:v>0.21450261461605674</c:v>
                </c:pt>
                <c:pt idx="584">
                  <c:v>0.22515063175571526</c:v>
                </c:pt>
                <c:pt idx="585">
                  <c:v>0.23443844307505557</c:v>
                </c:pt>
                <c:pt idx="586">
                  <c:v>0.23244973985164272</c:v>
                </c:pt>
                <c:pt idx="587">
                  <c:v>0.20498101727052165</c:v>
                </c:pt>
                <c:pt idx="588">
                  <c:v>0.16448938109717706</c:v>
                </c:pt>
                <c:pt idx="589">
                  <c:v>0.15741030358819103</c:v>
                </c:pt>
                <c:pt idx="590">
                  <c:v>0.1555731513423993</c:v>
                </c:pt>
                <c:pt idx="591">
                  <c:v>0.1439744493670545</c:v>
                </c:pt>
                <c:pt idx="592">
                  <c:v>0.15081890993655911</c:v>
                </c:pt>
                <c:pt idx="593">
                  <c:v>0.15763381146882588</c:v>
                </c:pt>
                <c:pt idx="594">
                  <c:v>0.15097895015521023</c:v>
                </c:pt>
                <c:pt idx="595">
                  <c:v>0.17684492454354919</c:v>
                </c:pt>
                <c:pt idx="596">
                  <c:v>0.1557077758640697</c:v>
                </c:pt>
                <c:pt idx="597">
                  <c:v>0.15052701672842694</c:v>
                </c:pt>
                <c:pt idx="598">
                  <c:v>0.17206426410428713</c:v>
                </c:pt>
                <c:pt idx="599">
                  <c:v>0.18857018710291479</c:v>
                </c:pt>
                <c:pt idx="600">
                  <c:v>0.21087808394591573</c:v>
                </c:pt>
                <c:pt idx="601">
                  <c:v>0.19605633623210017</c:v>
                </c:pt>
                <c:pt idx="602">
                  <c:v>0.1876737888324026</c:v>
                </c:pt>
                <c:pt idx="603">
                  <c:v>0.1919646873860113</c:v>
                </c:pt>
                <c:pt idx="604">
                  <c:v>0.20286659079286162</c:v>
                </c:pt>
                <c:pt idx="605">
                  <c:v>0.23171862906462853</c:v>
                </c:pt>
                <c:pt idx="606">
                  <c:v>0.29478365617269325</c:v>
                </c:pt>
                <c:pt idx="607">
                  <c:v>0.20655323419733182</c:v>
                </c:pt>
                <c:pt idx="608">
                  <c:v>0.18698661389101065</c:v>
                </c:pt>
                <c:pt idx="609">
                  <c:v>0.17951947817185168</c:v>
                </c:pt>
                <c:pt idx="610">
                  <c:v>0.20740773929758369</c:v>
                </c:pt>
                <c:pt idx="611">
                  <c:v>0.21040425040690508</c:v>
                </c:pt>
                <c:pt idx="612">
                  <c:v>0.22854308321922445</c:v>
                </c:pt>
                <c:pt idx="613">
                  <c:v>0.22678838606631649</c:v>
                </c:pt>
                <c:pt idx="614">
                  <c:v>0.23969688906071956</c:v>
                </c:pt>
                <c:pt idx="615">
                  <c:v>0.26086251536809291</c:v>
                </c:pt>
                <c:pt idx="616">
                  <c:v>0.26208746016305257</c:v>
                </c:pt>
                <c:pt idx="617">
                  <c:v>0.26676385524934931</c:v>
                </c:pt>
                <c:pt idx="618">
                  <c:v>0.25913716065010678</c:v>
                </c:pt>
                <c:pt idx="619">
                  <c:v>0.24300889481055687</c:v>
                </c:pt>
                <c:pt idx="620">
                  <c:v>0.23982774508831639</c:v>
                </c:pt>
                <c:pt idx="621">
                  <c:v>0.25358983385537226</c:v>
                </c:pt>
                <c:pt idx="622">
                  <c:v>0.24993719119325367</c:v>
                </c:pt>
                <c:pt idx="623">
                  <c:v>0.23997608629233994</c:v>
                </c:pt>
                <c:pt idx="624">
                  <c:v>0.24601021564999237</c:v>
                </c:pt>
                <c:pt idx="625">
                  <c:v>0.24087463158324243</c:v>
                </c:pt>
                <c:pt idx="626">
                  <c:v>0.25095303687810921</c:v>
                </c:pt>
                <c:pt idx="627">
                  <c:v>0.24544929342507904</c:v>
                </c:pt>
                <c:pt idx="628">
                  <c:v>0.24087850186446463</c:v>
                </c:pt>
                <c:pt idx="629">
                  <c:v>0.23449042365484515</c:v>
                </c:pt>
                <c:pt idx="630">
                  <c:v>0.22785111803691355</c:v>
                </c:pt>
                <c:pt idx="631">
                  <c:v>0.22960355699780705</c:v>
                </c:pt>
                <c:pt idx="632">
                  <c:v>0.22685786458701551</c:v>
                </c:pt>
                <c:pt idx="633">
                  <c:v>0.21765523103162529</c:v>
                </c:pt>
                <c:pt idx="634">
                  <c:v>0.21043126595794082</c:v>
                </c:pt>
                <c:pt idx="635">
                  <c:v>0.20553685328112814</c:v>
                </c:pt>
                <c:pt idx="636">
                  <c:v>0.20963499530826751</c:v>
                </c:pt>
                <c:pt idx="637">
                  <c:v>0.2012114447760146</c:v>
                </c:pt>
                <c:pt idx="638">
                  <c:v>0.19485230771344184</c:v>
                </c:pt>
                <c:pt idx="639">
                  <c:v>0.19921877315053577</c:v>
                </c:pt>
                <c:pt idx="640">
                  <c:v>0.19218752020242164</c:v>
                </c:pt>
                <c:pt idx="641">
                  <c:v>0.20374353097457076</c:v>
                </c:pt>
                <c:pt idx="642">
                  <c:v>0.19781374594653162</c:v>
                </c:pt>
                <c:pt idx="643">
                  <c:v>0.19910742929839995</c:v>
                </c:pt>
                <c:pt idx="644">
                  <c:v>0.19890902934902197</c:v>
                </c:pt>
                <c:pt idx="645">
                  <c:v>0.1979961851153062</c:v>
                </c:pt>
                <c:pt idx="646">
                  <c:v>0.19184415618845882</c:v>
                </c:pt>
                <c:pt idx="647">
                  <c:v>0.20287805208269261</c:v>
                </c:pt>
                <c:pt idx="648">
                  <c:v>0.19744438567075695</c:v>
                </c:pt>
                <c:pt idx="649">
                  <c:v>0.19691091519220183</c:v>
                </c:pt>
                <c:pt idx="650">
                  <c:v>0.20452408074344272</c:v>
                </c:pt>
                <c:pt idx="651">
                  <c:v>0.21053603827133541</c:v>
                </c:pt>
                <c:pt idx="652">
                  <c:v>0.22215874071207595</c:v>
                </c:pt>
                <c:pt idx="653">
                  <c:v>0.25301602630331593</c:v>
                </c:pt>
                <c:pt idx="654">
                  <c:v>0.28208159226187546</c:v>
                </c:pt>
                <c:pt idx="655">
                  <c:v>0.31687245819544435</c:v>
                </c:pt>
                <c:pt idx="656">
                  <c:v>0.32901176826940276</c:v>
                </c:pt>
                <c:pt idx="657">
                  <c:v>0.31339588272214208</c:v>
                </c:pt>
                <c:pt idx="658">
                  <c:v>0.32237240228429664</c:v>
                </c:pt>
                <c:pt idx="659">
                  <c:v>0.35276774303621794</c:v>
                </c:pt>
                <c:pt idx="660">
                  <c:v>0.31715102048409216</c:v>
                </c:pt>
                <c:pt idx="661">
                  <c:v>0.30253421345479176</c:v>
                </c:pt>
                <c:pt idx="662">
                  <c:v>0.29467380974284402</c:v>
                </c:pt>
                <c:pt idx="663">
                  <c:v>0.28949258369044062</c:v>
                </c:pt>
                <c:pt idx="664">
                  <c:v>0.2909450631510051</c:v>
                </c:pt>
                <c:pt idx="665">
                  <c:v>0.27559918524445703</c:v>
                </c:pt>
                <c:pt idx="666">
                  <c:v>0.26487194714180773</c:v>
                </c:pt>
                <c:pt idx="667">
                  <c:v>0.26198774220287979</c:v>
                </c:pt>
                <c:pt idx="668">
                  <c:v>0.27956124080200245</c:v>
                </c:pt>
                <c:pt idx="669">
                  <c:v>0.25933352654933134</c:v>
                </c:pt>
                <c:pt idx="670">
                  <c:v>0.27218386394968774</c:v>
                </c:pt>
                <c:pt idx="671">
                  <c:v>0.26201511534669641</c:v>
                </c:pt>
                <c:pt idx="672">
                  <c:v>0.23503700091799673</c:v>
                </c:pt>
                <c:pt idx="673">
                  <c:v>0.18131956545720124</c:v>
                </c:pt>
                <c:pt idx="674">
                  <c:v>0.14833476632793094</c:v>
                </c:pt>
                <c:pt idx="675">
                  <c:v>0.10163468421050888</c:v>
                </c:pt>
                <c:pt idx="676">
                  <c:v>9.8458405849332548E-2</c:v>
                </c:pt>
                <c:pt idx="677">
                  <c:v>9.890118146265732E-2</c:v>
                </c:pt>
                <c:pt idx="678">
                  <c:v>0.10634183422464331</c:v>
                </c:pt>
                <c:pt idx="679">
                  <c:v>6.3830528757256949E-2</c:v>
                </c:pt>
                <c:pt idx="680">
                  <c:v>4.0942057382574996E-2</c:v>
                </c:pt>
                <c:pt idx="681">
                  <c:v>5.5650303449636229E-2</c:v>
                </c:pt>
                <c:pt idx="682">
                  <c:v>6.6314522610127727E-2</c:v>
                </c:pt>
                <c:pt idx="683">
                  <c:v>7.775707548402544E-2</c:v>
                </c:pt>
                <c:pt idx="684">
                  <c:v>9.0364421832890632E-2</c:v>
                </c:pt>
                <c:pt idx="685">
                  <c:v>8.5179650576355223E-2</c:v>
                </c:pt>
                <c:pt idx="686">
                  <c:v>6.9456552382164763E-2</c:v>
                </c:pt>
                <c:pt idx="687">
                  <c:v>7.4115884927099557E-2</c:v>
                </c:pt>
                <c:pt idx="688">
                  <c:v>7.783391360945334E-2</c:v>
                </c:pt>
                <c:pt idx="689">
                  <c:v>8.5135672651460839E-2</c:v>
                </c:pt>
                <c:pt idx="690">
                  <c:v>9.1260789652243837E-2</c:v>
                </c:pt>
                <c:pt idx="691">
                  <c:v>8.8425475534643125E-2</c:v>
                </c:pt>
                <c:pt idx="692">
                  <c:v>9.1277905335690662E-2</c:v>
                </c:pt>
                <c:pt idx="693">
                  <c:v>9.6339760462955046E-2</c:v>
                </c:pt>
                <c:pt idx="694">
                  <c:v>0.10836393296905271</c:v>
                </c:pt>
                <c:pt idx="695">
                  <c:v>0.12416826654805332</c:v>
                </c:pt>
                <c:pt idx="696">
                  <c:v>0.1311300362692393</c:v>
                </c:pt>
                <c:pt idx="697">
                  <c:v>0.12937452214270903</c:v>
                </c:pt>
                <c:pt idx="698">
                  <c:v>0.10894696610869159</c:v>
                </c:pt>
                <c:pt idx="699">
                  <c:v>8.1733444277552192E-2</c:v>
                </c:pt>
                <c:pt idx="700">
                  <c:v>6.8336139886476757E-2</c:v>
                </c:pt>
                <c:pt idx="701">
                  <c:v>6.313437988402594E-2</c:v>
                </c:pt>
                <c:pt idx="702">
                  <c:v>5.5084148512485602E-2</c:v>
                </c:pt>
                <c:pt idx="703">
                  <c:v>6.3159009540595584E-2</c:v>
                </c:pt>
                <c:pt idx="704">
                  <c:v>5.2553007099411665E-2</c:v>
                </c:pt>
                <c:pt idx="705">
                  <c:v>5.3713320455832277E-2</c:v>
                </c:pt>
                <c:pt idx="706">
                  <c:v>4.2262750464615972E-2</c:v>
                </c:pt>
                <c:pt idx="707">
                  <c:v>3.6207246519926607E-2</c:v>
                </c:pt>
                <c:pt idx="708">
                  <c:v>2.6730643395140266E-2</c:v>
                </c:pt>
                <c:pt idx="709">
                  <c:v>2.0188778515662399E-2</c:v>
                </c:pt>
                <c:pt idx="710">
                  <c:v>1.8533929077534483E-2</c:v>
                </c:pt>
                <c:pt idx="711">
                  <c:v>1.3551176465452775E-2</c:v>
                </c:pt>
                <c:pt idx="712">
                  <c:v>8.6669288679216087E-3</c:v>
                </c:pt>
                <c:pt idx="713">
                  <c:v>5.9188458403725101E-3</c:v>
                </c:pt>
                <c:pt idx="714">
                  <c:v>5.501741505604861E-3</c:v>
                </c:pt>
                <c:pt idx="715">
                  <c:v>6.328144581788795E-3</c:v>
                </c:pt>
                <c:pt idx="716">
                  <c:v>5.6359404101723482E-3</c:v>
                </c:pt>
                <c:pt idx="717">
                  <c:v>5.6406650551797388E-3</c:v>
                </c:pt>
                <c:pt idx="718">
                  <c:v>4.2742452345700711E-3</c:v>
                </c:pt>
                <c:pt idx="719">
                  <c:v>5.9791585572324633E-3</c:v>
                </c:pt>
                <c:pt idx="720">
                  <c:v>6.4707279847095412E-3</c:v>
                </c:pt>
                <c:pt idx="721">
                  <c:v>6.4271995034576174E-3</c:v>
                </c:pt>
                <c:pt idx="722">
                  <c:v>7.39940303409192E-3</c:v>
                </c:pt>
                <c:pt idx="723">
                  <c:v>6.1508670668431152E-3</c:v>
                </c:pt>
                <c:pt idx="724">
                  <c:v>4.5617366364272948E-3</c:v>
                </c:pt>
                <c:pt idx="725">
                  <c:v>5.5582438322982763E-3</c:v>
                </c:pt>
                <c:pt idx="726">
                  <c:v>5.6885977768725759E-3</c:v>
                </c:pt>
                <c:pt idx="727">
                  <c:v>5.4248771447884467E-3</c:v>
                </c:pt>
                <c:pt idx="728">
                  <c:v>5.9297886067113141E-3</c:v>
                </c:pt>
                <c:pt idx="729">
                  <c:v>6.1928871420055438E-3</c:v>
                </c:pt>
                <c:pt idx="730">
                  <c:v>3.9286009524538337E-3</c:v>
                </c:pt>
                <c:pt idx="731">
                  <c:v>2.499299457598424E-3</c:v>
                </c:pt>
                <c:pt idx="732">
                  <c:v>5.3074012242175029E-3</c:v>
                </c:pt>
                <c:pt idx="733">
                  <c:v>4.0419092752469153E-3</c:v>
                </c:pt>
                <c:pt idx="734">
                  <c:v>5.0244982798251089E-3</c:v>
                </c:pt>
                <c:pt idx="735">
                  <c:v>3.562958601400097E-3</c:v>
                </c:pt>
                <c:pt idx="736">
                  <c:v>3.9914700245170043E-3</c:v>
                </c:pt>
                <c:pt idx="737">
                  <c:v>1.2575751715562522E-3</c:v>
                </c:pt>
                <c:pt idx="738">
                  <c:v>4.8959273853765037E-3</c:v>
                </c:pt>
                <c:pt idx="739">
                  <c:v>3.6072249843320005E-3</c:v>
                </c:pt>
                <c:pt idx="740">
                  <c:v>4.1099037711153537E-3</c:v>
                </c:pt>
                <c:pt idx="741">
                  <c:v>6.1491436330494897E-3</c:v>
                </c:pt>
                <c:pt idx="742">
                  <c:v>3.3596507695503467E-3</c:v>
                </c:pt>
                <c:pt idx="743">
                  <c:v>2.6277892821783841E-3</c:v>
                </c:pt>
                <c:pt idx="744">
                  <c:v>2.8875399949560418E-3</c:v>
                </c:pt>
                <c:pt idx="745">
                  <c:v>3.7439221717457845E-3</c:v>
                </c:pt>
                <c:pt idx="746">
                  <c:v>3.7619042575808602E-3</c:v>
                </c:pt>
                <c:pt idx="747">
                  <c:v>3.6759895060480439E-3</c:v>
                </c:pt>
                <c:pt idx="748">
                  <c:v>7.3070517944937297E-3</c:v>
                </c:pt>
                <c:pt idx="749">
                  <c:v>5.137477725577053E-3</c:v>
                </c:pt>
                <c:pt idx="750">
                  <c:v>4.5534227377581971E-3</c:v>
                </c:pt>
                <c:pt idx="751">
                  <c:v>8.1643700430145683E-3</c:v>
                </c:pt>
                <c:pt idx="752">
                  <c:v>4.6644912129623628E-3</c:v>
                </c:pt>
                <c:pt idx="753">
                  <c:v>6.2060787393413367E-3</c:v>
                </c:pt>
                <c:pt idx="754">
                  <c:v>6.0620917459419188E-3</c:v>
                </c:pt>
                <c:pt idx="755">
                  <c:v>4.930976608909541E-3</c:v>
                </c:pt>
                <c:pt idx="756">
                  <c:v>7.5214745392404667E-3</c:v>
                </c:pt>
                <c:pt idx="757">
                  <c:v>6.1017008537284471E-3</c:v>
                </c:pt>
                <c:pt idx="758">
                  <c:v>4.6153915790361037E-3</c:v>
                </c:pt>
                <c:pt idx="759">
                  <c:v>5.6640986046566314E-3</c:v>
                </c:pt>
                <c:pt idx="760">
                  <c:v>3.5516374835238909E-3</c:v>
                </c:pt>
                <c:pt idx="761">
                  <c:v>2.7679665479577063E-3</c:v>
                </c:pt>
                <c:pt idx="762">
                  <c:v>1.4603611394754196E-3</c:v>
                </c:pt>
                <c:pt idx="763">
                  <c:v>4.1896740963885057E-3</c:v>
                </c:pt>
                <c:pt idx="764">
                  <c:v>5.4821116074462543E-3</c:v>
                </c:pt>
                <c:pt idx="765">
                  <c:v>6.1792934696269248E-3</c:v>
                </c:pt>
                <c:pt idx="766">
                  <c:v>5.0434487026221556E-3</c:v>
                </c:pt>
                <c:pt idx="767">
                  <c:v>3.2578028620714339E-3</c:v>
                </c:pt>
                <c:pt idx="768">
                  <c:v>3.6850238610864651E-3</c:v>
                </c:pt>
                <c:pt idx="769">
                  <c:v>3.6532862526183385E-3</c:v>
                </c:pt>
                <c:pt idx="770">
                  <c:v>7.7103209609497916E-3</c:v>
                </c:pt>
                <c:pt idx="771">
                  <c:v>5.2150564121985722E-3</c:v>
                </c:pt>
                <c:pt idx="772">
                  <c:v>3.434834805849342E-3</c:v>
                </c:pt>
                <c:pt idx="773">
                  <c:v>3.4371045604150775E-3</c:v>
                </c:pt>
                <c:pt idx="774">
                  <c:v>3.4719473122271456E-3</c:v>
                </c:pt>
                <c:pt idx="775">
                  <c:v>2.6159789367411991E-3</c:v>
                </c:pt>
                <c:pt idx="776">
                  <c:v>1.1821054676251028E-3</c:v>
                </c:pt>
                <c:pt idx="777">
                  <c:v>2.1075735038089548E-3</c:v>
                </c:pt>
                <c:pt idx="778">
                  <c:v>1.0178685592606477E-3</c:v>
                </c:pt>
                <c:pt idx="779">
                  <c:v>1.6276361397117947E-3</c:v>
                </c:pt>
                <c:pt idx="780">
                  <c:v>2.6465489388153114E-3</c:v>
                </c:pt>
                <c:pt idx="781">
                  <c:v>5.853062925168346E-4</c:v>
                </c:pt>
                <c:pt idx="782">
                  <c:v>1.666498471589633E-3</c:v>
                </c:pt>
                <c:pt idx="783">
                  <c:v>6.3512092715293611E-4</c:v>
                </c:pt>
                <c:pt idx="784">
                  <c:v>1.0992530692058695E-3</c:v>
                </c:pt>
                <c:pt idx="785">
                  <c:v>1.5304382930240563E-3</c:v>
                </c:pt>
                <c:pt idx="786">
                  <c:v>3.8352412277013609E-3</c:v>
                </c:pt>
                <c:pt idx="787">
                  <c:v>2.6730722159627983E-3</c:v>
                </c:pt>
                <c:pt idx="788">
                  <c:v>2.2789367933531484E-3</c:v>
                </c:pt>
                <c:pt idx="789">
                  <c:v>2.8395610078537372E-3</c:v>
                </c:pt>
                <c:pt idx="790">
                  <c:v>2.2717635213069598E-3</c:v>
                </c:pt>
                <c:pt idx="791">
                  <c:v>2.5988025694111392E-3</c:v>
                </c:pt>
                <c:pt idx="792">
                  <c:v>3.1199489850495901E-3</c:v>
                </c:pt>
                <c:pt idx="793">
                  <c:v>2.4279407193281556E-3</c:v>
                </c:pt>
                <c:pt idx="794">
                  <c:v>2.6065948485026256E-3</c:v>
                </c:pt>
                <c:pt idx="795">
                  <c:v>1.3087282241819624E-3</c:v>
                </c:pt>
                <c:pt idx="796">
                  <c:v>4.4223091921833909E-3</c:v>
                </c:pt>
                <c:pt idx="797">
                  <c:v>4.6455052948876849E-3</c:v>
                </c:pt>
                <c:pt idx="798">
                  <c:v>5.0071821090584478E-3</c:v>
                </c:pt>
                <c:pt idx="799">
                  <c:v>6.0056905438998446E-3</c:v>
                </c:pt>
                <c:pt idx="800">
                  <c:v>5.6052591982944933E-3</c:v>
                </c:pt>
                <c:pt idx="801">
                  <c:v>6.6923274365873623E-3</c:v>
                </c:pt>
                <c:pt idx="802">
                  <c:v>7.3026019737182186E-3</c:v>
                </c:pt>
                <c:pt idx="803">
                  <c:v>7.6472178775646039E-3</c:v>
                </c:pt>
                <c:pt idx="804">
                  <c:v>6.3378292552466915E-3</c:v>
                </c:pt>
                <c:pt idx="805">
                  <c:v>8.0306544802064977E-3</c:v>
                </c:pt>
                <c:pt idx="806">
                  <c:v>7.2845795038963468E-3</c:v>
                </c:pt>
                <c:pt idx="807">
                  <c:v>5.1163880361862011E-3</c:v>
                </c:pt>
                <c:pt idx="808">
                  <c:v>6.3887587302144848E-3</c:v>
                </c:pt>
                <c:pt idx="809">
                  <c:v>7.1347022930203325E-3</c:v>
                </c:pt>
                <c:pt idx="810">
                  <c:v>6.9810813516853294E-3</c:v>
                </c:pt>
                <c:pt idx="811">
                  <c:v>9.5385343454498436E-3</c:v>
                </c:pt>
                <c:pt idx="812">
                  <c:v>8.2517785280251544E-3</c:v>
                </c:pt>
                <c:pt idx="813">
                  <c:v>8.2875538183093157E-3</c:v>
                </c:pt>
                <c:pt idx="814">
                  <c:v>7.7581596776403021E-3</c:v>
                </c:pt>
                <c:pt idx="815">
                  <c:v>6.3132507203252329E-3</c:v>
                </c:pt>
                <c:pt idx="816">
                  <c:v>9.882183576441687E-3</c:v>
                </c:pt>
                <c:pt idx="817">
                  <c:v>1.0183769610729775E-2</c:v>
                </c:pt>
                <c:pt idx="818">
                  <c:v>1.0838444114849638E-2</c:v>
                </c:pt>
                <c:pt idx="819">
                  <c:v>7.4042657335675593E-3</c:v>
                </c:pt>
                <c:pt idx="820">
                  <c:v>8.8298900984969918E-3</c:v>
                </c:pt>
                <c:pt idx="821">
                  <c:v>1.1351082242777888E-2</c:v>
                </c:pt>
                <c:pt idx="822">
                  <c:v>1.2701005793079829E-2</c:v>
                </c:pt>
                <c:pt idx="823">
                  <c:v>1.2261064585383282E-2</c:v>
                </c:pt>
                <c:pt idx="824">
                  <c:v>1.5804485417139819E-2</c:v>
                </c:pt>
                <c:pt idx="825">
                  <c:v>1.3984949574245949E-2</c:v>
                </c:pt>
                <c:pt idx="826">
                  <c:v>1.3821598144201461E-2</c:v>
                </c:pt>
                <c:pt idx="827">
                  <c:v>1.1905118534108351E-2</c:v>
                </c:pt>
                <c:pt idx="828">
                  <c:v>1.1122335385057681E-2</c:v>
                </c:pt>
                <c:pt idx="829">
                  <c:v>8.6015251292079452E-3</c:v>
                </c:pt>
                <c:pt idx="830">
                  <c:v>1.0819670851192668E-2</c:v>
                </c:pt>
                <c:pt idx="831">
                  <c:v>9.3217544551731837E-3</c:v>
                </c:pt>
                <c:pt idx="832">
                  <c:v>8.6699215661674503E-3</c:v>
                </c:pt>
                <c:pt idx="833">
                  <c:v>7.9945448335075955E-3</c:v>
                </c:pt>
                <c:pt idx="834">
                  <c:v>5.6991014900905079E-3</c:v>
                </c:pt>
                <c:pt idx="835">
                  <c:v>5.3084902423142771E-3</c:v>
                </c:pt>
                <c:pt idx="836">
                  <c:v>3.1542876561761772E-3</c:v>
                </c:pt>
                <c:pt idx="837">
                  <c:v>1.1684157212270068E-3</c:v>
                </c:pt>
                <c:pt idx="838">
                  <c:v>3.6467648125680652E-3</c:v>
                </c:pt>
                <c:pt idx="839">
                  <c:v>7.5068211460242664E-4</c:v>
                </c:pt>
                <c:pt idx="840">
                  <c:v>4.0482670861517636E-4</c:v>
                </c:pt>
                <c:pt idx="841">
                  <c:v>2.6404844199078075E-3</c:v>
                </c:pt>
                <c:pt idx="842">
                  <c:v>2.3158281728144691E-3</c:v>
                </c:pt>
                <c:pt idx="843">
                  <c:v>1.9084791094020281E-3</c:v>
                </c:pt>
                <c:pt idx="844">
                  <c:v>3.8696520206382913E-3</c:v>
                </c:pt>
                <c:pt idx="845">
                  <c:v>3.2361605141573982E-3</c:v>
                </c:pt>
                <c:pt idx="846">
                  <c:v>3.3232581007724589E-3</c:v>
                </c:pt>
                <c:pt idx="847">
                  <c:v>9.0654231152808705E-4</c:v>
                </c:pt>
                <c:pt idx="848">
                  <c:v>3.8076322121741997E-3</c:v>
                </c:pt>
                <c:pt idx="849">
                  <c:v>4.107900305497598E-3</c:v>
                </c:pt>
                <c:pt idx="850">
                  <c:v>6.3512674688789052E-3</c:v>
                </c:pt>
                <c:pt idx="851">
                  <c:v>6.5627960531373574E-3</c:v>
                </c:pt>
                <c:pt idx="852">
                  <c:v>8.728526898428228E-3</c:v>
                </c:pt>
                <c:pt idx="853">
                  <c:v>9.957442554821368E-3</c:v>
                </c:pt>
                <c:pt idx="854">
                  <c:v>1.1938086803967098E-2</c:v>
                </c:pt>
                <c:pt idx="855">
                  <c:v>1.198729585787376E-2</c:v>
                </c:pt>
                <c:pt idx="856">
                  <c:v>9.5514103680317333E-3</c:v>
                </c:pt>
                <c:pt idx="857">
                  <c:v>6.5006013557515063E-3</c:v>
                </c:pt>
                <c:pt idx="858">
                  <c:v>1.1658664335052287E-2</c:v>
                </c:pt>
                <c:pt idx="859">
                  <c:v>1.052117661453135E-2</c:v>
                </c:pt>
                <c:pt idx="860">
                  <c:v>9.7703639432112546E-3</c:v>
                </c:pt>
                <c:pt idx="861">
                  <c:v>1.0665996129390882E-2</c:v>
                </c:pt>
                <c:pt idx="862">
                  <c:v>1.1918939416216847E-2</c:v>
                </c:pt>
                <c:pt idx="863">
                  <c:v>9.922620077224012E-3</c:v>
                </c:pt>
                <c:pt idx="864">
                  <c:v>1.5795197929394416E-2</c:v>
                </c:pt>
                <c:pt idx="865">
                  <c:v>1.9987418017009598E-2</c:v>
                </c:pt>
                <c:pt idx="866">
                  <c:v>1.2827465932438727E-2</c:v>
                </c:pt>
                <c:pt idx="867">
                  <c:v>1.0457635826377903E-2</c:v>
                </c:pt>
                <c:pt idx="868">
                  <c:v>1.0188610343568915E-2</c:v>
                </c:pt>
                <c:pt idx="869">
                  <c:v>8.9111098404642923E-3</c:v>
                </c:pt>
                <c:pt idx="870">
                  <c:v>6.3388351997086768E-3</c:v>
                </c:pt>
                <c:pt idx="871">
                  <c:v>5.9226507939339791E-3</c:v>
                </c:pt>
                <c:pt idx="872">
                  <c:v>4.6750877810972447E-3</c:v>
                </c:pt>
                <c:pt idx="873">
                  <c:v>3.8722400094609623E-3</c:v>
                </c:pt>
                <c:pt idx="874">
                  <c:v>5.7188614610285092E-3</c:v>
                </c:pt>
                <c:pt idx="875">
                  <c:v>4.844253207015866E-3</c:v>
                </c:pt>
                <c:pt idx="876">
                  <c:v>7.1796068470980894E-3</c:v>
                </c:pt>
                <c:pt idx="877">
                  <c:v>9.5661583762519081E-3</c:v>
                </c:pt>
                <c:pt idx="878">
                  <c:v>9.0521431370541184E-3</c:v>
                </c:pt>
                <c:pt idx="879">
                  <c:v>7.4140999810126743E-3</c:v>
                </c:pt>
                <c:pt idx="880">
                  <c:v>6.3438318047971468E-3</c:v>
                </c:pt>
                <c:pt idx="881">
                  <c:v>9.0726356176208996E-3</c:v>
                </c:pt>
                <c:pt idx="882">
                  <c:v>7.3809999294587141E-3</c:v>
                </c:pt>
                <c:pt idx="883">
                  <c:v>5.8355368367718164E-3</c:v>
                </c:pt>
                <c:pt idx="884">
                  <c:v>7.033813338393655E-3</c:v>
                </c:pt>
                <c:pt idx="885">
                  <c:v>6.7720736736729698E-3</c:v>
                </c:pt>
                <c:pt idx="886">
                  <c:v>9.22497237539191E-3</c:v>
                </c:pt>
                <c:pt idx="887">
                  <c:v>5.57755958766368E-3</c:v>
                </c:pt>
                <c:pt idx="888">
                  <c:v>7.4420272229073509E-3</c:v>
                </c:pt>
                <c:pt idx="889">
                  <c:v>7.0396147054571567E-3</c:v>
                </c:pt>
                <c:pt idx="890">
                  <c:v>8.1869670713389953E-3</c:v>
                </c:pt>
                <c:pt idx="891">
                  <c:v>6.6920638965755974E-3</c:v>
                </c:pt>
                <c:pt idx="892">
                  <c:v>7.7372915922725629E-3</c:v>
                </c:pt>
                <c:pt idx="893">
                  <c:v>9.6719246366449817E-3</c:v>
                </c:pt>
                <c:pt idx="894">
                  <c:v>8.1353298795285942E-3</c:v>
                </c:pt>
                <c:pt idx="895">
                  <c:v>3.1827486326880669E-3</c:v>
                </c:pt>
                <c:pt idx="896">
                  <c:v>3.2604388089794677E-3</c:v>
                </c:pt>
                <c:pt idx="897">
                  <c:v>9.7945291166659284E-3</c:v>
                </c:pt>
                <c:pt idx="898">
                  <c:v>1.7097098149080513E-2</c:v>
                </c:pt>
                <c:pt idx="899">
                  <c:v>1.0275579336949133E-2</c:v>
                </c:pt>
                <c:pt idx="900">
                  <c:v>6.0560313691799079E-3</c:v>
                </c:pt>
                <c:pt idx="901">
                  <c:v>4.9334793032083336E-3</c:v>
                </c:pt>
                <c:pt idx="902">
                  <c:v>2.6090536881849262E-3</c:v>
                </c:pt>
                <c:pt idx="903">
                  <c:v>2.5016169827823801E-3</c:v>
                </c:pt>
                <c:pt idx="904">
                  <c:v>4.2434188829577318E-3</c:v>
                </c:pt>
                <c:pt idx="905">
                  <c:v>7.4600899110971886E-3</c:v>
                </c:pt>
                <c:pt idx="906">
                  <c:v>7.9121687560338421E-3</c:v>
                </c:pt>
                <c:pt idx="907">
                  <c:v>8.5981354710490138E-3</c:v>
                </c:pt>
                <c:pt idx="908">
                  <c:v>6.8965904290994315E-3</c:v>
                </c:pt>
                <c:pt idx="909">
                  <c:v>6.919350151263679E-3</c:v>
                </c:pt>
                <c:pt idx="910">
                  <c:v>1.1598201524122038E-2</c:v>
                </c:pt>
                <c:pt idx="911">
                  <c:v>1.1375805110298209E-2</c:v>
                </c:pt>
                <c:pt idx="912">
                  <c:v>1.0113828127640861E-2</c:v>
                </c:pt>
                <c:pt idx="913">
                  <c:v>9.9888871159455762E-3</c:v>
                </c:pt>
                <c:pt idx="914">
                  <c:v>1.2476532430271931E-2</c:v>
                </c:pt>
                <c:pt idx="915">
                  <c:v>1.1786957530730538E-2</c:v>
                </c:pt>
                <c:pt idx="916">
                  <c:v>8.7664258125657001E-3</c:v>
                </c:pt>
                <c:pt idx="917">
                  <c:v>9.0463906927874867E-3</c:v>
                </c:pt>
                <c:pt idx="918">
                  <c:v>1.1619497698936171E-2</c:v>
                </c:pt>
                <c:pt idx="919">
                  <c:v>8.3003188312133803E-3</c:v>
                </c:pt>
                <c:pt idx="920">
                  <c:v>8.6090904724228732E-3</c:v>
                </c:pt>
                <c:pt idx="921">
                  <c:v>9.1392440134886836E-3</c:v>
                </c:pt>
                <c:pt idx="922">
                  <c:v>1.0673406257271064E-2</c:v>
                </c:pt>
                <c:pt idx="923">
                  <c:v>9.0660792823524464E-3</c:v>
                </c:pt>
                <c:pt idx="924">
                  <c:v>1.2569167671137343E-2</c:v>
                </c:pt>
                <c:pt idx="925">
                  <c:v>1.4421312528063387E-2</c:v>
                </c:pt>
                <c:pt idx="926">
                  <c:v>1.7092662261478257E-2</c:v>
                </c:pt>
                <c:pt idx="927">
                  <c:v>1.7661546428090813E-2</c:v>
                </c:pt>
                <c:pt idx="928">
                  <c:v>1.8481041284255449E-2</c:v>
                </c:pt>
                <c:pt idx="929">
                  <c:v>1.9094938705748722E-2</c:v>
                </c:pt>
                <c:pt idx="930">
                  <c:v>2.1149000564492357E-2</c:v>
                </c:pt>
                <c:pt idx="931">
                  <c:v>1.8776169067685013E-2</c:v>
                </c:pt>
                <c:pt idx="932">
                  <c:v>2.051751724602776E-2</c:v>
                </c:pt>
                <c:pt idx="933">
                  <c:v>1.7110866316840005E-2</c:v>
                </c:pt>
                <c:pt idx="934">
                  <c:v>2.4530715824782206E-2</c:v>
                </c:pt>
                <c:pt idx="935">
                  <c:v>2.462228733015848E-2</c:v>
                </c:pt>
                <c:pt idx="936">
                  <c:v>2.2252784197101548E-2</c:v>
                </c:pt>
                <c:pt idx="937">
                  <c:v>2.0314423421694199E-2</c:v>
                </c:pt>
                <c:pt idx="938">
                  <c:v>1.729090948839768E-2</c:v>
                </c:pt>
                <c:pt idx="939">
                  <c:v>1.3847877985983081E-2</c:v>
                </c:pt>
                <c:pt idx="940">
                  <c:v>8.6735613097707869E-3</c:v>
                </c:pt>
                <c:pt idx="941">
                  <c:v>5.5238088980257664E-3</c:v>
                </c:pt>
                <c:pt idx="942">
                  <c:v>3.1818435905520579E-3</c:v>
                </c:pt>
                <c:pt idx="943">
                  <c:v>2.728749874227037E-3</c:v>
                </c:pt>
                <c:pt idx="944">
                  <c:v>5.7258051775432714E-3</c:v>
                </c:pt>
                <c:pt idx="945">
                  <c:v>4.5727324384660486E-3</c:v>
                </c:pt>
                <c:pt idx="946">
                  <c:v>3.6004475354791989E-3</c:v>
                </c:pt>
                <c:pt idx="947">
                  <c:v>4.5102169378164331E-3</c:v>
                </c:pt>
                <c:pt idx="948">
                  <c:v>4.8140515328442572E-3</c:v>
                </c:pt>
                <c:pt idx="949">
                  <c:v>4.1634057357402788E-3</c:v>
                </c:pt>
                <c:pt idx="950">
                  <c:v>3.1320655336971744E-3</c:v>
                </c:pt>
                <c:pt idx="951">
                  <c:v>3.7325052825395253E-3</c:v>
                </c:pt>
                <c:pt idx="952">
                  <c:v>3.7705509787534408E-3</c:v>
                </c:pt>
                <c:pt idx="953">
                  <c:v>4.6708137610830067E-3</c:v>
                </c:pt>
                <c:pt idx="954">
                  <c:v>4.4830057590239036E-3</c:v>
                </c:pt>
                <c:pt idx="955">
                  <c:v>8.3172895522000481E-3</c:v>
                </c:pt>
                <c:pt idx="956">
                  <c:v>6.1439422137595416E-3</c:v>
                </c:pt>
                <c:pt idx="957">
                  <c:v>5.8960697568895635E-3</c:v>
                </c:pt>
                <c:pt idx="958">
                  <c:v>6.2785889008335656E-3</c:v>
                </c:pt>
                <c:pt idx="959">
                  <c:v>4.2092255137587522E-3</c:v>
                </c:pt>
                <c:pt idx="960">
                  <c:v>2.6295921558158832E-3</c:v>
                </c:pt>
                <c:pt idx="961">
                  <c:v>4.2605266796725402E-3</c:v>
                </c:pt>
                <c:pt idx="962">
                  <c:v>3.1111953974258606E-3</c:v>
                </c:pt>
                <c:pt idx="963">
                  <c:v>4.8564703536120718E-3</c:v>
                </c:pt>
                <c:pt idx="964">
                  <c:v>3.5177584819396186E-3</c:v>
                </c:pt>
                <c:pt idx="965">
                  <c:v>3.0533000970387244E-3</c:v>
                </c:pt>
                <c:pt idx="966">
                  <c:v>4.7810536995472599E-3</c:v>
                </c:pt>
                <c:pt idx="967">
                  <c:v>1.0669496990482119E-2</c:v>
                </c:pt>
                <c:pt idx="968">
                  <c:v>1.6922540919732904E-2</c:v>
                </c:pt>
                <c:pt idx="969">
                  <c:v>1.712159440117704E-2</c:v>
                </c:pt>
                <c:pt idx="970">
                  <c:v>2.8085919071622081E-2</c:v>
                </c:pt>
                <c:pt idx="971">
                  <c:v>1.5031624296035497E-2</c:v>
                </c:pt>
                <c:pt idx="972">
                  <c:v>1.8013340910396702E-2</c:v>
                </c:pt>
                <c:pt idx="973">
                  <c:v>1.7341408491813454E-2</c:v>
                </c:pt>
                <c:pt idx="974">
                  <c:v>1.9234232125009812E-2</c:v>
                </c:pt>
                <c:pt idx="975">
                  <c:v>1.063835358407916E-2</c:v>
                </c:pt>
                <c:pt idx="976">
                  <c:v>1.24690845700181E-2</c:v>
                </c:pt>
                <c:pt idx="977">
                  <c:v>1.9329676217696903E-2</c:v>
                </c:pt>
                <c:pt idx="978">
                  <c:v>2.7098738541686162E-2</c:v>
                </c:pt>
                <c:pt idx="979">
                  <c:v>2.7770586781491746E-2</c:v>
                </c:pt>
                <c:pt idx="980">
                  <c:v>2.8049288310089852E-2</c:v>
                </c:pt>
                <c:pt idx="981">
                  <c:v>2.6846337908502851E-2</c:v>
                </c:pt>
                <c:pt idx="982">
                  <c:v>3.2020265480981733E-2</c:v>
                </c:pt>
                <c:pt idx="983">
                  <c:v>3.6449975033342283E-2</c:v>
                </c:pt>
                <c:pt idx="984">
                  <c:v>4.3571852689566835E-2</c:v>
                </c:pt>
                <c:pt idx="985">
                  <c:v>4.3403854966103009E-2</c:v>
                </c:pt>
                <c:pt idx="986">
                  <c:v>4.051003161042141E-2</c:v>
                </c:pt>
                <c:pt idx="987">
                  <c:v>5.6194008805260764E-2</c:v>
                </c:pt>
                <c:pt idx="988">
                  <c:v>6.3252181811390376E-2</c:v>
                </c:pt>
                <c:pt idx="989">
                  <c:v>6.3119650885120226E-2</c:v>
                </c:pt>
                <c:pt idx="990">
                  <c:v>5.5459692592774869E-2</c:v>
                </c:pt>
                <c:pt idx="991">
                  <c:v>4.7242740194858447E-2</c:v>
                </c:pt>
                <c:pt idx="992">
                  <c:v>5.9344341075152851E-2</c:v>
                </c:pt>
                <c:pt idx="993">
                  <c:v>5.9677752278299773E-2</c:v>
                </c:pt>
                <c:pt idx="994">
                  <c:v>5.3247307938248035E-2</c:v>
                </c:pt>
                <c:pt idx="995">
                  <c:v>4.9816231602291393E-2</c:v>
                </c:pt>
                <c:pt idx="996">
                  <c:v>4.8469167062863097E-2</c:v>
                </c:pt>
                <c:pt idx="997">
                  <c:v>4.0352024767067764E-2</c:v>
                </c:pt>
                <c:pt idx="998">
                  <c:v>4.0816629394295104E-2</c:v>
                </c:pt>
                <c:pt idx="999">
                  <c:v>2.8181014742736203E-2</c:v>
                </c:pt>
                <c:pt idx="1000">
                  <c:v>2.3591618576261866E-2</c:v>
                </c:pt>
                <c:pt idx="1001">
                  <c:v>1.7200182010863558E-2</c:v>
                </c:pt>
                <c:pt idx="1002">
                  <c:v>1.4490799098894809E-2</c:v>
                </c:pt>
                <c:pt idx="1003">
                  <c:v>1.0861522722775629E-2</c:v>
                </c:pt>
                <c:pt idx="1004">
                  <c:v>1.1251740089287674E-2</c:v>
                </c:pt>
                <c:pt idx="1005">
                  <c:v>7.5032879460248661E-3</c:v>
                </c:pt>
                <c:pt idx="1006">
                  <c:v>6.0069629583644722E-3</c:v>
                </c:pt>
                <c:pt idx="1007">
                  <c:v>9.0502486846115015E-3</c:v>
                </c:pt>
                <c:pt idx="1008">
                  <c:v>1.1258271983705591E-2</c:v>
                </c:pt>
                <c:pt idx="1009">
                  <c:v>1.019276890173422E-2</c:v>
                </c:pt>
                <c:pt idx="1010">
                  <c:v>8.6951844513414953E-3</c:v>
                </c:pt>
                <c:pt idx="1011">
                  <c:v>6.980951729566998E-3</c:v>
                </c:pt>
                <c:pt idx="1012">
                  <c:v>3.9592580797823294E-3</c:v>
                </c:pt>
                <c:pt idx="1013">
                  <c:v>6.4713661268708273E-3</c:v>
                </c:pt>
                <c:pt idx="1014">
                  <c:v>8.5070324614507729E-3</c:v>
                </c:pt>
                <c:pt idx="1015">
                  <c:v>6.7017077750097624E-3</c:v>
                </c:pt>
                <c:pt idx="1016">
                  <c:v>4.6375779261425285E-3</c:v>
                </c:pt>
                <c:pt idx="1017">
                  <c:v>4.4583396431624343E-3</c:v>
                </c:pt>
                <c:pt idx="1018">
                  <c:v>4.8442442665200284E-3</c:v>
                </c:pt>
                <c:pt idx="1019">
                  <c:v>6.5634684085645106E-3</c:v>
                </c:pt>
                <c:pt idx="1020">
                  <c:v>4.7330960843562737E-3</c:v>
                </c:pt>
                <c:pt idx="1021">
                  <c:v>3.5369105066790519E-3</c:v>
                </c:pt>
                <c:pt idx="1022">
                  <c:v>2.9457522584082942E-3</c:v>
                </c:pt>
                <c:pt idx="1023">
                  <c:v>2.5106619762031365E-3</c:v>
                </c:pt>
                <c:pt idx="1024">
                  <c:v>2.1398736435148465E-3</c:v>
                </c:pt>
                <c:pt idx="1025">
                  <c:v>1.5834410592986306E-3</c:v>
                </c:pt>
                <c:pt idx="1026">
                  <c:v>2.6449967141052174E-3</c:v>
                </c:pt>
                <c:pt idx="1027">
                  <c:v>2.5588080117867219E-3</c:v>
                </c:pt>
                <c:pt idx="1028">
                  <c:v>1.7469845268516977E-3</c:v>
                </c:pt>
                <c:pt idx="1029">
                  <c:v>2.6111863302789467E-3</c:v>
                </c:pt>
                <c:pt idx="1030">
                  <c:v>1.6957427139745803E-3</c:v>
                </c:pt>
                <c:pt idx="1031">
                  <c:v>2.7010786970305691E-3</c:v>
                </c:pt>
                <c:pt idx="1032">
                  <c:v>1.5388889279185371E-3</c:v>
                </c:pt>
                <c:pt idx="1033">
                  <c:v>3.8782351744039933E-3</c:v>
                </c:pt>
                <c:pt idx="1034">
                  <c:v>3.2643305606415741E-3</c:v>
                </c:pt>
                <c:pt idx="1035">
                  <c:v>1.9712111576933372E-3</c:v>
                </c:pt>
                <c:pt idx="1036">
                  <c:v>2.6246216559532394E-3</c:v>
                </c:pt>
                <c:pt idx="1037">
                  <c:v>3.5358219659104664E-3</c:v>
                </c:pt>
                <c:pt idx="1038">
                  <c:v>1.8080284021028523E-3</c:v>
                </c:pt>
                <c:pt idx="1039">
                  <c:v>3.7820075095247028E-3</c:v>
                </c:pt>
                <c:pt idx="1040">
                  <c:v>1.0914697674482094E-3</c:v>
                </c:pt>
                <c:pt idx="1041">
                  <c:v>1.3369907186246189E-3</c:v>
                </c:pt>
                <c:pt idx="1042">
                  <c:v>2.6008122643093904E-3</c:v>
                </c:pt>
                <c:pt idx="1043">
                  <c:v>2.2084559059652644E-3</c:v>
                </c:pt>
                <c:pt idx="1044">
                  <c:v>1.3990269572565985E-3</c:v>
                </c:pt>
                <c:pt idx="1045">
                  <c:v>1.6924362114201519E-3</c:v>
                </c:pt>
                <c:pt idx="1046">
                  <c:v>2.4182725158944061E-3</c:v>
                </c:pt>
                <c:pt idx="1047">
                  <c:v>2.720884979461758E-3</c:v>
                </c:pt>
                <c:pt idx="1048">
                  <c:v>5.3712684783873213E-3</c:v>
                </c:pt>
                <c:pt idx="1049">
                  <c:v>7.4625772276457154E-3</c:v>
                </c:pt>
                <c:pt idx="1050">
                  <c:v>8.921253486145999E-3</c:v>
                </c:pt>
                <c:pt idx="1051">
                  <c:v>2.0293208785155111E-2</c:v>
                </c:pt>
                <c:pt idx="1052">
                  <c:v>2.3392889851357401E-2</c:v>
                </c:pt>
                <c:pt idx="1053">
                  <c:v>2.2323255105329426E-2</c:v>
                </c:pt>
                <c:pt idx="1054">
                  <c:v>3.0346109281704135E-2</c:v>
                </c:pt>
                <c:pt idx="1055">
                  <c:v>2.6512915730322821E-2</c:v>
                </c:pt>
                <c:pt idx="1056">
                  <c:v>2.1547563061877016E-2</c:v>
                </c:pt>
                <c:pt idx="1057">
                  <c:v>2.1039091982994331E-2</c:v>
                </c:pt>
                <c:pt idx="1058">
                  <c:v>1.8874728698241243E-2</c:v>
                </c:pt>
                <c:pt idx="1059">
                  <c:v>2.3138557916967336E-2</c:v>
                </c:pt>
                <c:pt idx="1060">
                  <c:v>3.2108920258336122E-2</c:v>
                </c:pt>
                <c:pt idx="1061">
                  <c:v>3.5557155561672847E-2</c:v>
                </c:pt>
                <c:pt idx="1062">
                  <c:v>3.0928250641120245E-2</c:v>
                </c:pt>
                <c:pt idx="1063">
                  <c:v>3.3577807903471112E-2</c:v>
                </c:pt>
                <c:pt idx="1064">
                  <c:v>2.9677314848891998E-2</c:v>
                </c:pt>
                <c:pt idx="1065">
                  <c:v>3.2918132546191463E-2</c:v>
                </c:pt>
                <c:pt idx="1066">
                  <c:v>2.504598108120255E-2</c:v>
                </c:pt>
                <c:pt idx="1067">
                  <c:v>1.7675652527259608E-2</c:v>
                </c:pt>
                <c:pt idx="1068">
                  <c:v>1.8806310716596858E-2</c:v>
                </c:pt>
                <c:pt idx="1069">
                  <c:v>1.8641154926805174E-2</c:v>
                </c:pt>
                <c:pt idx="1070">
                  <c:v>1.9952721018365049E-2</c:v>
                </c:pt>
                <c:pt idx="1071">
                  <c:v>1.7394152094267572E-2</c:v>
                </c:pt>
                <c:pt idx="1072">
                  <c:v>2.3792724091314395E-2</c:v>
                </c:pt>
                <c:pt idx="1073">
                  <c:v>1.7804662082526762E-2</c:v>
                </c:pt>
                <c:pt idx="1074">
                  <c:v>1.9141018636892403E-2</c:v>
                </c:pt>
                <c:pt idx="1075">
                  <c:v>1.4896512806402076E-2</c:v>
                </c:pt>
                <c:pt idx="1076">
                  <c:v>1.0913809738487483E-2</c:v>
                </c:pt>
                <c:pt idx="1077">
                  <c:v>1.2461767608671744E-2</c:v>
                </c:pt>
                <c:pt idx="1078">
                  <c:v>5.7482156390048483E-3</c:v>
                </c:pt>
                <c:pt idx="1079">
                  <c:v>6.6934760763463722E-3</c:v>
                </c:pt>
                <c:pt idx="1080">
                  <c:v>9.3916887077125089E-3</c:v>
                </c:pt>
                <c:pt idx="1081">
                  <c:v>1.0192876592127425E-2</c:v>
                </c:pt>
                <c:pt idx="1082">
                  <c:v>1.0707414042268468E-2</c:v>
                </c:pt>
                <c:pt idx="1083">
                  <c:v>1.2780947667521855E-2</c:v>
                </c:pt>
                <c:pt idx="1084">
                  <c:v>1.0356044855265447E-2</c:v>
                </c:pt>
                <c:pt idx="1085">
                  <c:v>1.3345493571485562E-2</c:v>
                </c:pt>
                <c:pt idx="1086">
                  <c:v>1.5461252574324477E-2</c:v>
                </c:pt>
                <c:pt idx="1087">
                  <c:v>1.7593929875121844E-2</c:v>
                </c:pt>
                <c:pt idx="1088">
                  <c:v>1.2988450108713412E-2</c:v>
                </c:pt>
                <c:pt idx="1089">
                  <c:v>2.2994809809083305E-2</c:v>
                </c:pt>
                <c:pt idx="1090">
                  <c:v>4.1456758929432562E-2</c:v>
                </c:pt>
                <c:pt idx="1091">
                  <c:v>3.5710338335268578E-2</c:v>
                </c:pt>
                <c:pt idx="1092">
                  <c:v>3.1452129441897118E-2</c:v>
                </c:pt>
                <c:pt idx="1093">
                  <c:v>2.8847394567361788E-2</c:v>
                </c:pt>
                <c:pt idx="1094">
                  <c:v>2.5141664788263234E-2</c:v>
                </c:pt>
                <c:pt idx="1095">
                  <c:v>1.9592379863749263E-2</c:v>
                </c:pt>
                <c:pt idx="1096">
                  <c:v>1.7708864508789151E-2</c:v>
                </c:pt>
                <c:pt idx="1097">
                  <c:v>2.1700923464901777E-2</c:v>
                </c:pt>
                <c:pt idx="1098">
                  <c:v>2.5297060927141558E-2</c:v>
                </c:pt>
                <c:pt idx="1099">
                  <c:v>1.8028487629566159E-2</c:v>
                </c:pt>
                <c:pt idx="1100">
                  <c:v>1.7100660933457412E-2</c:v>
                </c:pt>
                <c:pt idx="1101">
                  <c:v>1.8967144022083993E-2</c:v>
                </c:pt>
                <c:pt idx="1102">
                  <c:v>2.192236645735432E-2</c:v>
                </c:pt>
                <c:pt idx="1103">
                  <c:v>2.541075360031074E-2</c:v>
                </c:pt>
                <c:pt idx="1104">
                  <c:v>3.0984333274291391E-2</c:v>
                </c:pt>
                <c:pt idx="1105">
                  <c:v>3.1388048470113242E-2</c:v>
                </c:pt>
                <c:pt idx="1106">
                  <c:v>3.2636727320332064E-2</c:v>
                </c:pt>
                <c:pt idx="1107">
                  <c:v>3.8373606758652208E-2</c:v>
                </c:pt>
                <c:pt idx="1108">
                  <c:v>3.9334529512576565E-2</c:v>
                </c:pt>
                <c:pt idx="1109">
                  <c:v>3.6717664350841832E-2</c:v>
                </c:pt>
                <c:pt idx="1110">
                  <c:v>3.5374922640498782E-2</c:v>
                </c:pt>
                <c:pt idx="1111">
                  <c:v>3.0662173378555344E-2</c:v>
                </c:pt>
                <c:pt idx="1112">
                  <c:v>2.5187287083471233E-2</c:v>
                </c:pt>
                <c:pt idx="1113">
                  <c:v>2.6195709088446421E-2</c:v>
                </c:pt>
                <c:pt idx="1114">
                  <c:v>2.0610362738005317E-2</c:v>
                </c:pt>
                <c:pt idx="1115">
                  <c:v>1.8040278650710059E-2</c:v>
                </c:pt>
                <c:pt idx="1116">
                  <c:v>2.0557169465888356E-2</c:v>
                </c:pt>
                <c:pt idx="1117">
                  <c:v>1.720484345686291E-2</c:v>
                </c:pt>
                <c:pt idx="1118">
                  <c:v>1.5470497654426603E-2</c:v>
                </c:pt>
                <c:pt idx="1119">
                  <c:v>1.2000138654573155E-2</c:v>
                </c:pt>
                <c:pt idx="1120">
                  <c:v>1.18288103233924E-2</c:v>
                </c:pt>
                <c:pt idx="1121">
                  <c:v>1.6884611442391433E-2</c:v>
                </c:pt>
                <c:pt idx="1122">
                  <c:v>1.3753836362893037E-2</c:v>
                </c:pt>
                <c:pt idx="1123">
                  <c:v>1.0717168239420477E-2</c:v>
                </c:pt>
                <c:pt idx="1124">
                  <c:v>1.1300391800311652E-2</c:v>
                </c:pt>
                <c:pt idx="1125">
                  <c:v>1.4039861653841131E-2</c:v>
                </c:pt>
                <c:pt idx="1126">
                  <c:v>1.1282218181979584E-2</c:v>
                </c:pt>
                <c:pt idx="1127">
                  <c:v>1.0590520355049772E-2</c:v>
                </c:pt>
                <c:pt idx="1128">
                  <c:v>9.8560803870903092E-3</c:v>
                </c:pt>
                <c:pt idx="1129">
                  <c:v>8.7393385451295137E-3</c:v>
                </c:pt>
                <c:pt idx="1130">
                  <c:v>6.0646690465797496E-3</c:v>
                </c:pt>
                <c:pt idx="1131">
                  <c:v>8.7121728091073339E-3</c:v>
                </c:pt>
                <c:pt idx="1132">
                  <c:v>6.5265985521874292E-3</c:v>
                </c:pt>
                <c:pt idx="1133">
                  <c:v>5.5464675331749532E-3</c:v>
                </c:pt>
                <c:pt idx="1134">
                  <c:v>7.0168837908847256E-3</c:v>
                </c:pt>
                <c:pt idx="1135">
                  <c:v>9.5511792361835345E-3</c:v>
                </c:pt>
                <c:pt idx="1136">
                  <c:v>8.0416839128615806E-3</c:v>
                </c:pt>
                <c:pt idx="1137">
                  <c:v>8.5110943636605343E-3</c:v>
                </c:pt>
                <c:pt idx="1138">
                  <c:v>1.2437139566105369E-2</c:v>
                </c:pt>
                <c:pt idx="1139">
                  <c:v>1.3325372545074463E-2</c:v>
                </c:pt>
                <c:pt idx="1140">
                  <c:v>1.7988905527702777E-2</c:v>
                </c:pt>
                <c:pt idx="1141">
                  <c:v>2.0914438186489498E-2</c:v>
                </c:pt>
                <c:pt idx="1142">
                  <c:v>2.0049019720967089E-2</c:v>
                </c:pt>
                <c:pt idx="1143">
                  <c:v>1.9207705632518349E-2</c:v>
                </c:pt>
                <c:pt idx="1144">
                  <c:v>1.743598147556721E-2</c:v>
                </c:pt>
                <c:pt idx="1145">
                  <c:v>2.0899634065282675E-2</c:v>
                </c:pt>
                <c:pt idx="1146">
                  <c:v>2.328688444388901E-2</c:v>
                </c:pt>
                <c:pt idx="1147">
                  <c:v>2.3519230106887355E-2</c:v>
                </c:pt>
                <c:pt idx="1148">
                  <c:v>2.6855419258526185E-2</c:v>
                </c:pt>
                <c:pt idx="1149">
                  <c:v>3.2224097768422749E-2</c:v>
                </c:pt>
                <c:pt idx="1150">
                  <c:v>2.8067339123129722E-2</c:v>
                </c:pt>
                <c:pt idx="1151">
                  <c:v>2.345053703437263E-2</c:v>
                </c:pt>
                <c:pt idx="1152">
                  <c:v>2.4673274851183036E-2</c:v>
                </c:pt>
                <c:pt idx="1153">
                  <c:v>1.800689630112854E-2</c:v>
                </c:pt>
                <c:pt idx="1154">
                  <c:v>1.7030228632215316E-2</c:v>
                </c:pt>
                <c:pt idx="1155">
                  <c:v>1.6909955974928007E-2</c:v>
                </c:pt>
                <c:pt idx="1156">
                  <c:v>1.9042637063027581E-2</c:v>
                </c:pt>
                <c:pt idx="1157">
                  <c:v>1.6402762360467289E-2</c:v>
                </c:pt>
                <c:pt idx="1158">
                  <c:v>1.6592902668963891E-2</c:v>
                </c:pt>
                <c:pt idx="1159">
                  <c:v>1.8536724826502551E-2</c:v>
                </c:pt>
                <c:pt idx="1160">
                  <c:v>1.8819883879061534E-2</c:v>
                </c:pt>
                <c:pt idx="1161">
                  <c:v>1.9794045278785363E-2</c:v>
                </c:pt>
                <c:pt idx="1162">
                  <c:v>2.2457975931937341E-2</c:v>
                </c:pt>
                <c:pt idx="1163">
                  <c:v>2.4106167143912196E-2</c:v>
                </c:pt>
                <c:pt idx="1164">
                  <c:v>2.385899783574771E-2</c:v>
                </c:pt>
                <c:pt idx="1165">
                  <c:v>2.3627173659994737E-2</c:v>
                </c:pt>
                <c:pt idx="1166">
                  <c:v>2.079915119397778E-2</c:v>
                </c:pt>
                <c:pt idx="1167">
                  <c:v>2.3491883839457236E-3</c:v>
                </c:pt>
                <c:pt idx="1168">
                  <c:v>1.9095340344064051E-3</c:v>
                </c:pt>
                <c:pt idx="1169">
                  <c:v>1.8343740760266062E-3</c:v>
                </c:pt>
                <c:pt idx="1170">
                  <c:v>1.6012081431560834E-3</c:v>
                </c:pt>
                <c:pt idx="1171">
                  <c:v>1.5120198306093498E-3</c:v>
                </c:pt>
                <c:pt idx="1172">
                  <c:v>4.272535376373632E-3</c:v>
                </c:pt>
                <c:pt idx="1173">
                  <c:v>3.803981870275008E-3</c:v>
                </c:pt>
                <c:pt idx="1174">
                  <c:v>5.0427603365119861E-3</c:v>
                </c:pt>
                <c:pt idx="1175">
                  <c:v>5.9008870825718075E-3</c:v>
                </c:pt>
                <c:pt idx="1176">
                  <c:v>9.1074367574847954E-3</c:v>
                </c:pt>
                <c:pt idx="1177">
                  <c:v>8.1905445793611746E-3</c:v>
                </c:pt>
                <c:pt idx="1178">
                  <c:v>8.9040306574094882E-3</c:v>
                </c:pt>
                <c:pt idx="1179">
                  <c:v>7.4773084944996203E-3</c:v>
                </c:pt>
                <c:pt idx="1180">
                  <c:v>1.1571166571817266E-2</c:v>
                </c:pt>
                <c:pt idx="1181">
                  <c:v>1.0216377791712307E-2</c:v>
                </c:pt>
                <c:pt idx="1182">
                  <c:v>1.1902545500260958E-2</c:v>
                </c:pt>
                <c:pt idx="1183">
                  <c:v>1.0615064653987155E-2</c:v>
                </c:pt>
                <c:pt idx="1184">
                  <c:v>8.9177482982912143E-3</c:v>
                </c:pt>
                <c:pt idx="1185">
                  <c:v>6.0566530243821469E-3</c:v>
                </c:pt>
                <c:pt idx="1186">
                  <c:v>8.8047147224953066E-3</c:v>
                </c:pt>
                <c:pt idx="1187">
                  <c:v>1.1028589272441835E-2</c:v>
                </c:pt>
                <c:pt idx="1188">
                  <c:v>7.4717781487115102E-3</c:v>
                </c:pt>
                <c:pt idx="1189">
                  <c:v>1.0677180648819196E-2</c:v>
                </c:pt>
                <c:pt idx="1190">
                  <c:v>8.4860227572405716E-3</c:v>
                </c:pt>
                <c:pt idx="1191">
                  <c:v>9.7428553102610772E-3</c:v>
                </c:pt>
                <c:pt idx="1192">
                  <c:v>1.2048118478048868E-2</c:v>
                </c:pt>
                <c:pt idx="1193">
                  <c:v>9.6963455859694538E-3</c:v>
                </c:pt>
                <c:pt idx="1194">
                  <c:v>8.9196592840016919E-3</c:v>
                </c:pt>
                <c:pt idx="1195">
                  <c:v>1.2497597040747894E-2</c:v>
                </c:pt>
                <c:pt idx="1196">
                  <c:v>1.7349340494427198E-2</c:v>
                </c:pt>
                <c:pt idx="1197">
                  <c:v>1.0837454749052268E-2</c:v>
                </c:pt>
                <c:pt idx="1198">
                  <c:v>1.1638469291049761E-2</c:v>
                </c:pt>
                <c:pt idx="1199">
                  <c:v>1.3145867232719972E-2</c:v>
                </c:pt>
                <c:pt idx="1200">
                  <c:v>1.0553228819248027E-2</c:v>
                </c:pt>
                <c:pt idx="1201">
                  <c:v>1.2319243129573124E-2</c:v>
                </c:pt>
                <c:pt idx="1202">
                  <c:v>1.2665914982684467E-2</c:v>
                </c:pt>
                <c:pt idx="1203">
                  <c:v>2.3449499138337538E-2</c:v>
                </c:pt>
                <c:pt idx="1204">
                  <c:v>1.4981163150375652E-2</c:v>
                </c:pt>
                <c:pt idx="1205">
                  <c:v>2.2070904395161552E-2</c:v>
                </c:pt>
                <c:pt idx="1206">
                  <c:v>2.280810447538369E-2</c:v>
                </c:pt>
                <c:pt idx="1207">
                  <c:v>2.371184234889364E-2</c:v>
                </c:pt>
                <c:pt idx="1208">
                  <c:v>2.3464001505480822E-2</c:v>
                </c:pt>
                <c:pt idx="1209">
                  <c:v>2.899505941812372E-2</c:v>
                </c:pt>
                <c:pt idx="1210">
                  <c:v>2.9502104893356713E-2</c:v>
                </c:pt>
                <c:pt idx="1211">
                  <c:v>2.9746336579225874E-2</c:v>
                </c:pt>
                <c:pt idx="1212">
                  <c:v>4.0184552389605784E-2</c:v>
                </c:pt>
                <c:pt idx="1213">
                  <c:v>4.1934243607419874E-2</c:v>
                </c:pt>
                <c:pt idx="1214">
                  <c:v>4.067977355396242E-2</c:v>
                </c:pt>
                <c:pt idx="1215">
                  <c:v>3.8528906668244843E-2</c:v>
                </c:pt>
                <c:pt idx="1216">
                  <c:v>3.8556392873514318E-2</c:v>
                </c:pt>
                <c:pt idx="1217">
                  <c:v>4.2410621922753931E-2</c:v>
                </c:pt>
                <c:pt idx="1218">
                  <c:v>3.9850852079796481E-2</c:v>
                </c:pt>
                <c:pt idx="1219">
                  <c:v>4.4441742186360995E-2</c:v>
                </c:pt>
                <c:pt idx="1220">
                  <c:v>3.9500191036801705E-2</c:v>
                </c:pt>
                <c:pt idx="1221">
                  <c:v>4.100273339306449E-2</c:v>
                </c:pt>
                <c:pt idx="1222">
                  <c:v>4.3736115221039831E-2</c:v>
                </c:pt>
                <c:pt idx="1223">
                  <c:v>4.1987934549290624E-2</c:v>
                </c:pt>
                <c:pt idx="1224">
                  <c:v>4.6660135832293531E-2</c:v>
                </c:pt>
                <c:pt idx="1225">
                  <c:v>4.5222742782354629E-2</c:v>
                </c:pt>
                <c:pt idx="1226">
                  <c:v>4.7278327013268555E-2</c:v>
                </c:pt>
                <c:pt idx="1227">
                  <c:v>4.9178182525659093E-2</c:v>
                </c:pt>
                <c:pt idx="1228">
                  <c:v>4.7086490374830439E-2</c:v>
                </c:pt>
                <c:pt idx="1229">
                  <c:v>5.49252984641189E-2</c:v>
                </c:pt>
                <c:pt idx="1230">
                  <c:v>6.39008892276485E-2</c:v>
                </c:pt>
                <c:pt idx="1231">
                  <c:v>6.4426042188967608E-2</c:v>
                </c:pt>
                <c:pt idx="1232">
                  <c:v>6.649901048844814E-2</c:v>
                </c:pt>
                <c:pt idx="1233">
                  <c:v>5.8515308335576992E-2</c:v>
                </c:pt>
                <c:pt idx="1234">
                  <c:v>7.2120004362759504E-2</c:v>
                </c:pt>
                <c:pt idx="1235">
                  <c:v>6.1728552446829461E-2</c:v>
                </c:pt>
                <c:pt idx="1236">
                  <c:v>5.0733875819576099E-2</c:v>
                </c:pt>
                <c:pt idx="1237">
                  <c:v>3.9502434480420311E-2</c:v>
                </c:pt>
                <c:pt idx="1238">
                  <c:v>3.6476574616205071E-2</c:v>
                </c:pt>
                <c:pt idx="1239">
                  <c:v>3.4529214101917935E-2</c:v>
                </c:pt>
                <c:pt idx="1240">
                  <c:v>3.7244757308111234E-2</c:v>
                </c:pt>
                <c:pt idx="1241">
                  <c:v>3.417462820203726E-2</c:v>
                </c:pt>
                <c:pt idx="1242">
                  <c:v>2.8315975033207597E-2</c:v>
                </c:pt>
                <c:pt idx="1243">
                  <c:v>2.0118681790846301E-2</c:v>
                </c:pt>
                <c:pt idx="1244">
                  <c:v>1.6679838875558496E-2</c:v>
                </c:pt>
                <c:pt idx="1245">
                  <c:v>1.4772139367197137E-2</c:v>
                </c:pt>
                <c:pt idx="1246">
                  <c:v>1.7045577919053947E-2</c:v>
                </c:pt>
                <c:pt idx="1247">
                  <c:v>1.5868873887345106E-2</c:v>
                </c:pt>
                <c:pt idx="1248">
                  <c:v>1.4733894979466127E-2</c:v>
                </c:pt>
                <c:pt idx="1249">
                  <c:v>1.1870905049544619E-2</c:v>
                </c:pt>
                <c:pt idx="1250">
                  <c:v>1.4914026435311908E-2</c:v>
                </c:pt>
                <c:pt idx="1251">
                  <c:v>1.91888833914848E-2</c:v>
                </c:pt>
                <c:pt idx="1252">
                  <c:v>2.3705325941072795E-2</c:v>
                </c:pt>
                <c:pt idx="1253">
                  <c:v>3.0610375599841179E-2</c:v>
                </c:pt>
                <c:pt idx="1254">
                  <c:v>2.7725823059438728E-2</c:v>
                </c:pt>
                <c:pt idx="1255">
                  <c:v>4.391760599620595E-2</c:v>
                </c:pt>
                <c:pt idx="1256">
                  <c:v>4.9415671780634683E-2</c:v>
                </c:pt>
                <c:pt idx="1257">
                  <c:v>5.709406499126362E-2</c:v>
                </c:pt>
                <c:pt idx="1258">
                  <c:v>6.1605033431415913E-2</c:v>
                </c:pt>
                <c:pt idx="1259">
                  <c:v>6.5821777333252424E-2</c:v>
                </c:pt>
                <c:pt idx="1260">
                  <c:v>7.9051074498195539E-2</c:v>
                </c:pt>
                <c:pt idx="1261">
                  <c:v>8.638406200986859E-2</c:v>
                </c:pt>
                <c:pt idx="1262">
                  <c:v>8.9421087688670964E-2</c:v>
                </c:pt>
                <c:pt idx="1263">
                  <c:v>8.0863155056318928E-2</c:v>
                </c:pt>
                <c:pt idx="1264">
                  <c:v>8.7204630030043653E-2</c:v>
                </c:pt>
                <c:pt idx="1265">
                  <c:v>8.7943395714116065E-2</c:v>
                </c:pt>
                <c:pt idx="1266">
                  <c:v>9.4744904304534347E-2</c:v>
                </c:pt>
                <c:pt idx="1267">
                  <c:v>9.6763503650046392E-2</c:v>
                </c:pt>
                <c:pt idx="1268">
                  <c:v>0.10017238321792889</c:v>
                </c:pt>
                <c:pt idx="1269">
                  <c:v>0.10679972029207845</c:v>
                </c:pt>
                <c:pt idx="1270">
                  <c:v>0.12065584642277657</c:v>
                </c:pt>
                <c:pt idx="1271">
                  <c:v>0.10714850052736936</c:v>
                </c:pt>
                <c:pt idx="1272">
                  <c:v>8.0345361730996781E-2</c:v>
                </c:pt>
                <c:pt idx="1273">
                  <c:v>6.4518760678680606E-2</c:v>
                </c:pt>
                <c:pt idx="1274">
                  <c:v>5.9113534518106692E-2</c:v>
                </c:pt>
                <c:pt idx="1275">
                  <c:v>5.7527214491837342E-2</c:v>
                </c:pt>
                <c:pt idx="1276">
                  <c:v>5.5632032373133085E-2</c:v>
                </c:pt>
                <c:pt idx="1277">
                  <c:v>5.8755713084544983E-2</c:v>
                </c:pt>
                <c:pt idx="1278">
                  <c:v>5.6994684947349439E-2</c:v>
                </c:pt>
                <c:pt idx="1279">
                  <c:v>4.962347435407384E-2</c:v>
                </c:pt>
                <c:pt idx="1280">
                  <c:v>5.4611209329279639E-2</c:v>
                </c:pt>
                <c:pt idx="1281">
                  <c:v>5.4949929239303974E-2</c:v>
                </c:pt>
                <c:pt idx="1282">
                  <c:v>6.5289059753590284E-2</c:v>
                </c:pt>
                <c:pt idx="1283">
                  <c:v>-8.0052178456115216E-4</c:v>
                </c:pt>
                <c:pt idx="1284">
                  <c:v>9.7395043460599129E-3</c:v>
                </c:pt>
                <c:pt idx="1285">
                  <c:v>1.0831934714146728E-2</c:v>
                </c:pt>
                <c:pt idx="1286">
                  <c:v>9.0161671740439757E-3</c:v>
                </c:pt>
                <c:pt idx="1287">
                  <c:v>9.5053098785342904E-3</c:v>
                </c:pt>
                <c:pt idx="1288">
                  <c:v>1.4731321769432664E-2</c:v>
                </c:pt>
                <c:pt idx="1289">
                  <c:v>1.3537589470145743E-2</c:v>
                </c:pt>
                <c:pt idx="1290">
                  <c:v>1.2722965110974784E-2</c:v>
                </c:pt>
                <c:pt idx="1291">
                  <c:v>1.6027690457916237E-2</c:v>
                </c:pt>
                <c:pt idx="1292">
                  <c:v>1.5573027832583672E-2</c:v>
                </c:pt>
                <c:pt idx="1293">
                  <c:v>1.4472594791858379E-2</c:v>
                </c:pt>
                <c:pt idx="1294">
                  <c:v>1.429267476623718E-2</c:v>
                </c:pt>
                <c:pt idx="1295">
                  <c:v>1.3416288728991609E-2</c:v>
                </c:pt>
                <c:pt idx="1296">
                  <c:v>1.1178586198953167E-2</c:v>
                </c:pt>
                <c:pt idx="1297">
                  <c:v>1.3171798758324114E-2</c:v>
                </c:pt>
                <c:pt idx="1298">
                  <c:v>1.6864032071726067E-2</c:v>
                </c:pt>
                <c:pt idx="1299">
                  <c:v>1.3496499176066278E-2</c:v>
                </c:pt>
                <c:pt idx="1300">
                  <c:v>1.3814901723358024E-2</c:v>
                </c:pt>
                <c:pt idx="1301">
                  <c:v>1.0947885868105018E-2</c:v>
                </c:pt>
                <c:pt idx="1302">
                  <c:v>1.3503114662305846E-2</c:v>
                </c:pt>
                <c:pt idx="1303">
                  <c:v>1.3872080412285354E-2</c:v>
                </c:pt>
                <c:pt idx="1304">
                  <c:v>1.5565355043078447E-2</c:v>
                </c:pt>
                <c:pt idx="1305">
                  <c:v>1.9473698296511965E-2</c:v>
                </c:pt>
                <c:pt idx="1306">
                  <c:v>2.0703692071299375E-2</c:v>
                </c:pt>
                <c:pt idx="1307">
                  <c:v>2.3395150901503053E-2</c:v>
                </c:pt>
                <c:pt idx="1308">
                  <c:v>2.6916835648072297E-2</c:v>
                </c:pt>
                <c:pt idx="1309">
                  <c:v>2.8091656088035131E-2</c:v>
                </c:pt>
                <c:pt idx="1310">
                  <c:v>2.742229242651879E-2</c:v>
                </c:pt>
                <c:pt idx="1311">
                  <c:v>2.8934915487953367E-2</c:v>
                </c:pt>
                <c:pt idx="1312">
                  <c:v>3.5648604540319852E-2</c:v>
                </c:pt>
                <c:pt idx="1313">
                  <c:v>3.3324876041771825E-2</c:v>
                </c:pt>
                <c:pt idx="1314">
                  <c:v>3.8398936534072461E-2</c:v>
                </c:pt>
                <c:pt idx="1315">
                  <c:v>3.1004233728038753E-2</c:v>
                </c:pt>
                <c:pt idx="1316">
                  <c:v>3.7402697481425773E-2</c:v>
                </c:pt>
                <c:pt idx="1317">
                  <c:v>3.873340358709957E-2</c:v>
                </c:pt>
                <c:pt idx="1318">
                  <c:v>4.079433031412924E-2</c:v>
                </c:pt>
                <c:pt idx="1319">
                  <c:v>3.7467618332094672E-2</c:v>
                </c:pt>
                <c:pt idx="1320">
                  <c:v>4.3132382184857022E-2</c:v>
                </c:pt>
                <c:pt idx="1321">
                  <c:v>4.0178582881162897E-2</c:v>
                </c:pt>
                <c:pt idx="1322">
                  <c:v>3.9278648892262881E-2</c:v>
                </c:pt>
                <c:pt idx="1323">
                  <c:v>3.0889506027431939E-2</c:v>
                </c:pt>
                <c:pt idx="1324">
                  <c:v>3.1321432364134733E-2</c:v>
                </c:pt>
                <c:pt idx="1325">
                  <c:v>4.1032166989013699E-2</c:v>
                </c:pt>
                <c:pt idx="1326">
                  <c:v>3.6884194526142854E-2</c:v>
                </c:pt>
                <c:pt idx="1327">
                  <c:v>3.2581972111905479E-2</c:v>
                </c:pt>
                <c:pt idx="1328">
                  <c:v>2.7484579588710072E-2</c:v>
                </c:pt>
                <c:pt idx="1329">
                  <c:v>2.0964826060243493E-2</c:v>
                </c:pt>
                <c:pt idx="1330">
                  <c:v>1.1680365448417461E-2</c:v>
                </c:pt>
                <c:pt idx="1331">
                  <c:v>1.0476274097081692E-2</c:v>
                </c:pt>
                <c:pt idx="1332">
                  <c:v>1.5487282427261141E-2</c:v>
                </c:pt>
                <c:pt idx="1333">
                  <c:v>1.2830316753996094E-2</c:v>
                </c:pt>
                <c:pt idx="1334">
                  <c:v>1.4046548327425867E-2</c:v>
                </c:pt>
                <c:pt idx="1335">
                  <c:v>1.261288238815878E-2</c:v>
                </c:pt>
                <c:pt idx="1336">
                  <c:v>7.3846538990760373E-3</c:v>
                </c:pt>
                <c:pt idx="1337">
                  <c:v>5.5587957526861175E-3</c:v>
                </c:pt>
                <c:pt idx="1338">
                  <c:v>8.3935555381461774E-3</c:v>
                </c:pt>
                <c:pt idx="1339">
                  <c:v>7.9995286818960176E-3</c:v>
                </c:pt>
                <c:pt idx="1340">
                  <c:v>8.0821608451062989E-3</c:v>
                </c:pt>
                <c:pt idx="1341">
                  <c:v>9.0298166053305474E-3</c:v>
                </c:pt>
                <c:pt idx="1342">
                  <c:v>1.1416496591525068E-2</c:v>
                </c:pt>
                <c:pt idx="1343">
                  <c:v>1.9728839282106704E-2</c:v>
                </c:pt>
                <c:pt idx="1344">
                  <c:v>1.7516383520408331E-2</c:v>
                </c:pt>
                <c:pt idx="1345">
                  <c:v>1.7144223718407368E-2</c:v>
                </c:pt>
                <c:pt idx="1346">
                  <c:v>1.8443780316934284E-2</c:v>
                </c:pt>
                <c:pt idx="1347">
                  <c:v>2.5189717050669358E-2</c:v>
                </c:pt>
                <c:pt idx="1348">
                  <c:v>3.0920810978710939E-2</c:v>
                </c:pt>
                <c:pt idx="1349">
                  <c:v>3.4645389087348773E-2</c:v>
                </c:pt>
                <c:pt idx="1350">
                  <c:v>3.881543783425543E-2</c:v>
                </c:pt>
                <c:pt idx="1351">
                  <c:v>4.2375918250580978E-2</c:v>
                </c:pt>
                <c:pt idx="1352">
                  <c:v>4.1680566179944901E-2</c:v>
                </c:pt>
                <c:pt idx="1353">
                  <c:v>5.1145087471825015E-2</c:v>
                </c:pt>
                <c:pt idx="1354">
                  <c:v>5.2326235082576708E-2</c:v>
                </c:pt>
                <c:pt idx="1355">
                  <c:v>5.462726364250587E-2</c:v>
                </c:pt>
                <c:pt idx="1356">
                  <c:v>3.8962883932754482E-2</c:v>
                </c:pt>
                <c:pt idx="1357">
                  <c:v>3.2680225982197671E-2</c:v>
                </c:pt>
                <c:pt idx="1358">
                  <c:v>3.0657750789736201E-2</c:v>
                </c:pt>
                <c:pt idx="1359">
                  <c:v>2.4007011358099843E-2</c:v>
                </c:pt>
                <c:pt idx="1360">
                  <c:v>1.7067038617778037E-2</c:v>
                </c:pt>
                <c:pt idx="1361">
                  <c:v>2.0192077190142581E-2</c:v>
                </c:pt>
                <c:pt idx="1362">
                  <c:v>1.9250840042857084E-2</c:v>
                </c:pt>
                <c:pt idx="1363">
                  <c:v>2.3482655506439215E-2</c:v>
                </c:pt>
                <c:pt idx="1364">
                  <c:v>2.0250300444361428E-2</c:v>
                </c:pt>
                <c:pt idx="1365">
                  <c:v>1.6239693618865202E-2</c:v>
                </c:pt>
                <c:pt idx="1366">
                  <c:v>1.634009019806892E-2</c:v>
                </c:pt>
                <c:pt idx="1367">
                  <c:v>1.106087692535471E-2</c:v>
                </c:pt>
                <c:pt idx="1368">
                  <c:v>1.1608290521787204E-2</c:v>
                </c:pt>
                <c:pt idx="1369">
                  <c:v>1.367121351113456E-2</c:v>
                </c:pt>
                <c:pt idx="1370">
                  <c:v>8.4607911473244379E-3</c:v>
                </c:pt>
                <c:pt idx="1371">
                  <c:v>8.2757963828054282E-3</c:v>
                </c:pt>
                <c:pt idx="1372">
                  <c:v>8.7438006826136283E-3</c:v>
                </c:pt>
                <c:pt idx="1373">
                  <c:v>9.925095677556171E-3</c:v>
                </c:pt>
                <c:pt idx="1374">
                  <c:v>6.5397374749988774E-3</c:v>
                </c:pt>
                <c:pt idx="1375">
                  <c:v>3.1139416477317097E-3</c:v>
                </c:pt>
                <c:pt idx="1376">
                  <c:v>2.9935178080964689E-3</c:v>
                </c:pt>
                <c:pt idx="1377">
                  <c:v>2.6445315256093402E-3</c:v>
                </c:pt>
                <c:pt idx="1378">
                  <c:v>1.8623103140465525E-3</c:v>
                </c:pt>
                <c:pt idx="1379">
                  <c:v>1.9210576028043695E-3</c:v>
                </c:pt>
                <c:pt idx="1380">
                  <c:v>2.0448734040749571E-3</c:v>
                </c:pt>
                <c:pt idx="1381">
                  <c:v>1.4293391074361843E-3</c:v>
                </c:pt>
                <c:pt idx="1382">
                  <c:v>8.9468538807957422E-4</c:v>
                </c:pt>
                <c:pt idx="1383">
                  <c:v>2.3379702776340047E-3</c:v>
                </c:pt>
                <c:pt idx="1384">
                  <c:v>4.9482363384466838E-3</c:v>
                </c:pt>
                <c:pt idx="1385">
                  <c:v>3.1907637333209601E-3</c:v>
                </c:pt>
                <c:pt idx="1386">
                  <c:v>3.7161399300334225E-3</c:v>
                </c:pt>
                <c:pt idx="1387">
                  <c:v>7.294391981190522E-3</c:v>
                </c:pt>
                <c:pt idx="1388">
                  <c:v>5.3645105524972401E-3</c:v>
                </c:pt>
                <c:pt idx="1389">
                  <c:v>8.0916526787070606E-3</c:v>
                </c:pt>
                <c:pt idx="1390">
                  <c:v>9.1829139834835385E-3</c:v>
                </c:pt>
                <c:pt idx="1391">
                  <c:v>1.0702695797299093E-2</c:v>
                </c:pt>
                <c:pt idx="1392">
                  <c:v>1.0459844418703963E-2</c:v>
                </c:pt>
                <c:pt idx="1393">
                  <c:v>1.1635250324187878E-2</c:v>
                </c:pt>
                <c:pt idx="1394">
                  <c:v>5.691284475542362E-3</c:v>
                </c:pt>
                <c:pt idx="1395">
                  <c:v>3.5841095894541971E-3</c:v>
                </c:pt>
                <c:pt idx="1396">
                  <c:v>5.6394073119099301E-3</c:v>
                </c:pt>
                <c:pt idx="1397">
                  <c:v>3.0174340793946352E-3</c:v>
                </c:pt>
                <c:pt idx="1398">
                  <c:v>2.489093503654853E-3</c:v>
                </c:pt>
                <c:pt idx="1399">
                  <c:v>1.4606545532335129E-3</c:v>
                </c:pt>
                <c:pt idx="1400">
                  <c:v>3.1811852823698532E-3</c:v>
                </c:pt>
                <c:pt idx="1401">
                  <c:v>5.3644870771212159E-3</c:v>
                </c:pt>
                <c:pt idx="1402">
                  <c:v>7.5491575387868753E-3</c:v>
                </c:pt>
                <c:pt idx="1403">
                  <c:v>6.2323394721343706E-3</c:v>
                </c:pt>
                <c:pt idx="1404">
                  <c:v>6.0280220986584348E-3</c:v>
                </c:pt>
                <c:pt idx="1405">
                  <c:v>4.2234479426137448E-3</c:v>
                </c:pt>
                <c:pt idx="1406">
                  <c:v>4.5116358781351366E-3</c:v>
                </c:pt>
                <c:pt idx="1407">
                  <c:v>5.1260897325487841E-3</c:v>
                </c:pt>
                <c:pt idx="1408">
                  <c:v>7.2143808764037441E-3</c:v>
                </c:pt>
                <c:pt idx="1409">
                  <c:v>5.042757744847453E-3</c:v>
                </c:pt>
                <c:pt idx="1410">
                  <c:v>6.7542738881118582E-3</c:v>
                </c:pt>
                <c:pt idx="1411">
                  <c:v>8.5090183013489511E-3</c:v>
                </c:pt>
                <c:pt idx="1412">
                  <c:v>4.6870608088236338E-3</c:v>
                </c:pt>
                <c:pt idx="1413">
                  <c:v>4.7432889592309083E-3</c:v>
                </c:pt>
                <c:pt idx="1414">
                  <c:v>7.5703882828808584E-3</c:v>
                </c:pt>
                <c:pt idx="1415">
                  <c:v>9.39137021150473E-3</c:v>
                </c:pt>
                <c:pt idx="1416">
                  <c:v>1.2553224152704844E-2</c:v>
                </c:pt>
                <c:pt idx="1417">
                  <c:v>1.0665914883399909E-2</c:v>
                </c:pt>
                <c:pt idx="1418">
                  <c:v>1.3058667537506216E-2</c:v>
                </c:pt>
                <c:pt idx="1419">
                  <c:v>1.0245449221275304E-2</c:v>
                </c:pt>
                <c:pt idx="1420">
                  <c:v>8.0904656477015745E-3</c:v>
                </c:pt>
                <c:pt idx="1421">
                  <c:v>8.4075805821578545E-3</c:v>
                </c:pt>
                <c:pt idx="1422">
                  <c:v>5.8483880898365041E-3</c:v>
                </c:pt>
                <c:pt idx="1423">
                  <c:v>8.72070879176968E-3</c:v>
                </c:pt>
                <c:pt idx="1424">
                  <c:v>1.4994816042049781E-2</c:v>
                </c:pt>
                <c:pt idx="1425">
                  <c:v>1.3893963625178238E-2</c:v>
                </c:pt>
                <c:pt idx="1426">
                  <c:v>1.2674249667704347E-2</c:v>
                </c:pt>
                <c:pt idx="1427">
                  <c:v>1.282104148600385E-2</c:v>
                </c:pt>
                <c:pt idx="1428">
                  <c:v>9.0419654307238185E-3</c:v>
                </c:pt>
                <c:pt idx="1429">
                  <c:v>8.2648782839872641E-3</c:v>
                </c:pt>
                <c:pt idx="1430">
                  <c:v>1.0283315629965836E-2</c:v>
                </c:pt>
                <c:pt idx="1431">
                  <c:v>1.3494169375963712E-2</c:v>
                </c:pt>
                <c:pt idx="1432">
                  <c:v>1.5269645039813474E-2</c:v>
                </c:pt>
                <c:pt idx="1433">
                  <c:v>1.8010167722036955E-2</c:v>
                </c:pt>
                <c:pt idx="1434">
                  <c:v>1.7721469762119312E-2</c:v>
                </c:pt>
                <c:pt idx="1435">
                  <c:v>1.7205979155607617E-2</c:v>
                </c:pt>
                <c:pt idx="1436">
                  <c:v>1.530411183540643E-2</c:v>
                </c:pt>
                <c:pt idx="1437">
                  <c:v>1.2128329903417374E-2</c:v>
                </c:pt>
                <c:pt idx="1438">
                  <c:v>1.4240921277093626E-2</c:v>
                </c:pt>
                <c:pt idx="1439">
                  <c:v>1.671579345752356E-2</c:v>
                </c:pt>
                <c:pt idx="1440">
                  <c:v>2.2852857297973789E-2</c:v>
                </c:pt>
                <c:pt idx="1441">
                  <c:v>2.442041565018814E-2</c:v>
                </c:pt>
                <c:pt idx="1442">
                  <c:v>2.7653001998918163E-2</c:v>
                </c:pt>
                <c:pt idx="1443">
                  <c:v>3.0026825819923175E-2</c:v>
                </c:pt>
                <c:pt idx="1444">
                  <c:v>2.5996281756485148E-2</c:v>
                </c:pt>
                <c:pt idx="1445">
                  <c:v>2.2391016536951316E-2</c:v>
                </c:pt>
                <c:pt idx="1446">
                  <c:v>2.5383415246669594E-2</c:v>
                </c:pt>
                <c:pt idx="1447">
                  <c:v>2.8854499538965631E-2</c:v>
                </c:pt>
                <c:pt idx="1448">
                  <c:v>3.0843708631773849E-2</c:v>
                </c:pt>
                <c:pt idx="1449">
                  <c:v>2.8459864004987283E-2</c:v>
                </c:pt>
                <c:pt idx="1450">
                  <c:v>2.5117912176719232E-2</c:v>
                </c:pt>
                <c:pt idx="1451">
                  <c:v>2.5759469703222376E-2</c:v>
                </c:pt>
                <c:pt idx="1452">
                  <c:v>2.2737142212162997E-2</c:v>
                </c:pt>
                <c:pt idx="1453">
                  <c:v>2.0518159795779818E-2</c:v>
                </c:pt>
                <c:pt idx="1454">
                  <c:v>2.185722841382251E-2</c:v>
                </c:pt>
                <c:pt idx="1455">
                  <c:v>2.1678394219604227E-2</c:v>
                </c:pt>
                <c:pt idx="1456">
                  <c:v>2.1640809107822769E-2</c:v>
                </c:pt>
                <c:pt idx="1457">
                  <c:v>2.6532229164607658E-2</c:v>
                </c:pt>
                <c:pt idx="1458">
                  <c:v>2.8258044638690926E-2</c:v>
                </c:pt>
                <c:pt idx="1459">
                  <c:v>2.5256458865756427E-2</c:v>
                </c:pt>
                <c:pt idx="1460">
                  <c:v>2.5810035196298497E-2</c:v>
                </c:pt>
                <c:pt idx="1461">
                  <c:v>2.5228748665373259E-2</c:v>
                </c:pt>
                <c:pt idx="1462">
                  <c:v>2.7936683476527713E-2</c:v>
                </c:pt>
                <c:pt idx="1463">
                  <c:v>2.7272429876787067E-2</c:v>
                </c:pt>
                <c:pt idx="1464">
                  <c:v>2.5014134369995746E-2</c:v>
                </c:pt>
                <c:pt idx="1465">
                  <c:v>2.7389164494231587E-2</c:v>
                </c:pt>
                <c:pt idx="1466">
                  <c:v>1.9726467772735047E-2</c:v>
                </c:pt>
                <c:pt idx="1467">
                  <c:v>2.3002353063007082E-2</c:v>
                </c:pt>
                <c:pt idx="1468">
                  <c:v>2.1574316270217064E-2</c:v>
                </c:pt>
                <c:pt idx="1469">
                  <c:v>2.3392941047688902E-2</c:v>
                </c:pt>
                <c:pt idx="1470">
                  <c:v>2.2120395041295954E-2</c:v>
                </c:pt>
                <c:pt idx="1471">
                  <c:v>2.3980777674880369E-2</c:v>
                </c:pt>
                <c:pt idx="1472">
                  <c:v>2.5119534467732796E-2</c:v>
                </c:pt>
                <c:pt idx="1473">
                  <c:v>1.9765175321290587E-2</c:v>
                </c:pt>
                <c:pt idx="1474">
                  <c:v>1.8678963055674944E-2</c:v>
                </c:pt>
                <c:pt idx="1475">
                  <c:v>2.221753436746849E-2</c:v>
                </c:pt>
                <c:pt idx="1476">
                  <c:v>2.0275650529874158E-2</c:v>
                </c:pt>
                <c:pt idx="1477">
                  <c:v>1.6554291154585319E-2</c:v>
                </c:pt>
                <c:pt idx="1478">
                  <c:v>1.7548811914382827E-2</c:v>
                </c:pt>
                <c:pt idx="1479">
                  <c:v>1.4440433989561787E-2</c:v>
                </c:pt>
                <c:pt idx="1480">
                  <c:v>1.3246461079551405E-2</c:v>
                </c:pt>
                <c:pt idx="1481">
                  <c:v>1.2655428894673354E-2</c:v>
                </c:pt>
                <c:pt idx="1482">
                  <c:v>1.0037332523277626E-2</c:v>
                </c:pt>
                <c:pt idx="1483">
                  <c:v>1.1052217056260839E-2</c:v>
                </c:pt>
                <c:pt idx="1484">
                  <c:v>1.6960312701997601E-2</c:v>
                </c:pt>
                <c:pt idx="1485">
                  <c:v>1.8364894971565252E-2</c:v>
                </c:pt>
                <c:pt idx="1486">
                  <c:v>1.9560044592169624E-2</c:v>
                </c:pt>
                <c:pt idx="1487">
                  <c:v>1.8029964470609994E-2</c:v>
                </c:pt>
                <c:pt idx="1488">
                  <c:v>1.9938760885953689E-2</c:v>
                </c:pt>
                <c:pt idx="1489">
                  <c:v>2.0227633032358527E-2</c:v>
                </c:pt>
                <c:pt idx="1490">
                  <c:v>2.8934803654280975E-2</c:v>
                </c:pt>
                <c:pt idx="1491">
                  <c:v>2.5738332916967775E-2</c:v>
                </c:pt>
                <c:pt idx="1492">
                  <c:v>2.8551554783351092E-2</c:v>
                </c:pt>
                <c:pt idx="1493">
                  <c:v>3.5502236074051875E-2</c:v>
                </c:pt>
                <c:pt idx="1494">
                  <c:v>3.8886911818601044E-2</c:v>
                </c:pt>
                <c:pt idx="1495">
                  <c:v>4.1045239209580246E-2</c:v>
                </c:pt>
                <c:pt idx="1496">
                  <c:v>4.503154896085737E-2</c:v>
                </c:pt>
                <c:pt idx="1497">
                  <c:v>5.439208246641826E-2</c:v>
                </c:pt>
                <c:pt idx="1498">
                  <c:v>5.9214531732632011E-2</c:v>
                </c:pt>
                <c:pt idx="1499">
                  <c:v>5.515958473972913E-2</c:v>
                </c:pt>
                <c:pt idx="1500">
                  <c:v>6.7043806924214619E-2</c:v>
                </c:pt>
                <c:pt idx="1501">
                  <c:v>6.0843009094634255E-2</c:v>
                </c:pt>
                <c:pt idx="1502">
                  <c:v>6.571226056747291E-2</c:v>
                </c:pt>
                <c:pt idx="1503">
                  <c:v>6.0837710866939045E-2</c:v>
                </c:pt>
                <c:pt idx="1504">
                  <c:v>5.8514823760371489E-2</c:v>
                </c:pt>
                <c:pt idx="1505">
                  <c:v>6.2134590960266675E-2</c:v>
                </c:pt>
                <c:pt idx="1506">
                  <c:v>6.9968086394297191E-2</c:v>
                </c:pt>
                <c:pt idx="1507">
                  <c:v>7.1129078011351377E-2</c:v>
                </c:pt>
                <c:pt idx="1508">
                  <c:v>7.7304357192958764E-2</c:v>
                </c:pt>
                <c:pt idx="1509">
                  <c:v>7.1611491914045186E-2</c:v>
                </c:pt>
                <c:pt idx="1510">
                  <c:v>6.0230312505952587E-2</c:v>
                </c:pt>
                <c:pt idx="1511">
                  <c:v>6.4346501531509295E-2</c:v>
                </c:pt>
                <c:pt idx="1512">
                  <c:v>6.5273805296984982E-2</c:v>
                </c:pt>
                <c:pt idx="1513">
                  <c:v>6.1954508686344105E-2</c:v>
                </c:pt>
                <c:pt idx="1514">
                  <c:v>5.6810333513471124E-2</c:v>
                </c:pt>
                <c:pt idx="1515">
                  <c:v>6.0225342891908513E-2</c:v>
                </c:pt>
                <c:pt idx="1516">
                  <c:v>5.4394466029736716E-2</c:v>
                </c:pt>
                <c:pt idx="1517">
                  <c:v>4.2302860194344379E-2</c:v>
                </c:pt>
                <c:pt idx="1518">
                  <c:v>4.6502226288454289E-2</c:v>
                </c:pt>
                <c:pt idx="1519">
                  <c:v>4.0286985473924876E-2</c:v>
                </c:pt>
                <c:pt idx="1520">
                  <c:v>3.968915149061094E-2</c:v>
                </c:pt>
                <c:pt idx="1521">
                  <c:v>4.1104758355136349E-2</c:v>
                </c:pt>
                <c:pt idx="1522">
                  <c:v>3.8352297108040986E-2</c:v>
                </c:pt>
                <c:pt idx="1523">
                  <c:v>4.4657186644158527E-2</c:v>
                </c:pt>
                <c:pt idx="1524">
                  <c:v>3.7310004032381633E-2</c:v>
                </c:pt>
                <c:pt idx="1525">
                  <c:v>2.8156285844535119E-2</c:v>
                </c:pt>
                <c:pt idx="1526">
                  <c:v>3.3059676384518705E-2</c:v>
                </c:pt>
                <c:pt idx="1527">
                  <c:v>2.9559477884594336E-2</c:v>
                </c:pt>
                <c:pt idx="1528">
                  <c:v>2.8200404851284656E-2</c:v>
                </c:pt>
                <c:pt idx="1529">
                  <c:v>2.3828831376931047E-2</c:v>
                </c:pt>
                <c:pt idx="1530">
                  <c:v>2.5846341591124707E-2</c:v>
                </c:pt>
                <c:pt idx="1531">
                  <c:v>3.8152870014361955E-2</c:v>
                </c:pt>
                <c:pt idx="1532">
                  <c:v>3.8846076206344948E-2</c:v>
                </c:pt>
                <c:pt idx="1533">
                  <c:v>3.6422525878507098E-2</c:v>
                </c:pt>
                <c:pt idx="1534">
                  <c:v>3.7798108439920035E-2</c:v>
                </c:pt>
                <c:pt idx="1535">
                  <c:v>4.1746824869804883E-2</c:v>
                </c:pt>
                <c:pt idx="1536">
                  <c:v>4.173240700797317E-2</c:v>
                </c:pt>
                <c:pt idx="1537">
                  <c:v>4.1050337300705349E-2</c:v>
                </c:pt>
                <c:pt idx="1538">
                  <c:v>4.582097552175015E-2</c:v>
                </c:pt>
                <c:pt idx="1539">
                  <c:v>4.3265872212478275E-2</c:v>
                </c:pt>
                <c:pt idx="1540">
                  <c:v>3.4547383792051051E-2</c:v>
                </c:pt>
                <c:pt idx="1541">
                  <c:v>3.5331733254993676E-2</c:v>
                </c:pt>
                <c:pt idx="1542">
                  <c:v>3.8209705302826615E-2</c:v>
                </c:pt>
                <c:pt idx="1543">
                  <c:v>5.2642129789493189E-2</c:v>
                </c:pt>
                <c:pt idx="1544">
                  <c:v>3.3947013674648814E-2</c:v>
                </c:pt>
                <c:pt idx="1545">
                  <c:v>2.6683201707903677E-2</c:v>
                </c:pt>
                <c:pt idx="1546">
                  <c:v>2.3919446148893891E-2</c:v>
                </c:pt>
                <c:pt idx="1547">
                  <c:v>2.7886334170240369E-2</c:v>
                </c:pt>
                <c:pt idx="1548">
                  <c:v>3.4926445957878187E-2</c:v>
                </c:pt>
                <c:pt idx="1549">
                  <c:v>4.796645536383929E-2</c:v>
                </c:pt>
                <c:pt idx="1550">
                  <c:v>4.944082540493823E-2</c:v>
                </c:pt>
                <c:pt idx="1551">
                  <c:v>5.4624810370333204E-2</c:v>
                </c:pt>
                <c:pt idx="1552">
                  <c:v>5.3700085038691378E-2</c:v>
                </c:pt>
                <c:pt idx="1553">
                  <c:v>5.2150662614927866E-2</c:v>
                </c:pt>
                <c:pt idx="1554">
                  <c:v>4.3348723043283854E-2</c:v>
                </c:pt>
                <c:pt idx="1555">
                  <c:v>2.7908316599114812E-2</c:v>
                </c:pt>
                <c:pt idx="1556">
                  <c:v>2.237479646467164E-2</c:v>
                </c:pt>
                <c:pt idx="1557">
                  <c:v>2.823047421978302E-2</c:v>
                </c:pt>
                <c:pt idx="1558">
                  <c:v>4.5438903001525074E-2</c:v>
                </c:pt>
                <c:pt idx="1559">
                  <c:v>4.7576105296463229E-2</c:v>
                </c:pt>
                <c:pt idx="1560">
                  <c:v>6.5782834765875847E-2</c:v>
                </c:pt>
                <c:pt idx="1561">
                  <c:v>8.9871109373017496E-2</c:v>
                </c:pt>
                <c:pt idx="1562">
                  <c:v>8.8648065175928908E-2</c:v>
                </c:pt>
                <c:pt idx="1563">
                  <c:v>0.10576679130406617</c:v>
                </c:pt>
                <c:pt idx="1564">
                  <c:v>0.14067053543137345</c:v>
                </c:pt>
                <c:pt idx="1565">
                  <c:v>0.18022936586217381</c:v>
                </c:pt>
                <c:pt idx="1566">
                  <c:v>0.22256507374902809</c:v>
                </c:pt>
                <c:pt idx="1567">
                  <c:v>0.26306429100666617</c:v>
                </c:pt>
                <c:pt idx="1568">
                  <c:v>0.22871029436128315</c:v>
                </c:pt>
                <c:pt idx="1569">
                  <c:v>0.18236678744237114</c:v>
                </c:pt>
                <c:pt idx="1570">
                  <c:v>0.2127839619154461</c:v>
                </c:pt>
                <c:pt idx="1571">
                  <c:v>0.1643556683607949</c:v>
                </c:pt>
                <c:pt idx="1572">
                  <c:v>0.11975384161985207</c:v>
                </c:pt>
                <c:pt idx="1573">
                  <c:v>0.1138100413074111</c:v>
                </c:pt>
                <c:pt idx="1574">
                  <c:v>8.3895823273603815E-2</c:v>
                </c:pt>
                <c:pt idx="1575">
                  <c:v>7.1611601281444448E-2</c:v>
                </c:pt>
                <c:pt idx="1576">
                  <c:v>7.4117386552232906E-2</c:v>
                </c:pt>
                <c:pt idx="1577">
                  <c:v>6.1930235254995594E-2</c:v>
                </c:pt>
                <c:pt idx="1578">
                  <c:v>5.4153582910579257E-2</c:v>
                </c:pt>
                <c:pt idx="1579">
                  <c:v>3.6356463974423783E-2</c:v>
                </c:pt>
                <c:pt idx="1580">
                  <c:v>4.4538787986290691E-2</c:v>
                </c:pt>
                <c:pt idx="1581">
                  <c:v>3.9763652667690372E-2</c:v>
                </c:pt>
                <c:pt idx="1582">
                  <c:v>4.3659251228773392E-2</c:v>
                </c:pt>
                <c:pt idx="1583">
                  <c:v>4.6375425228233326E-2</c:v>
                </c:pt>
                <c:pt idx="1584">
                  <c:v>5.4042474918225218E-2</c:v>
                </c:pt>
                <c:pt idx="1585">
                  <c:v>6.4915581034194883E-2</c:v>
                </c:pt>
                <c:pt idx="1586">
                  <c:v>7.4199731337576375E-2</c:v>
                </c:pt>
                <c:pt idx="1587">
                  <c:v>9.4004240283050641E-2</c:v>
                </c:pt>
                <c:pt idx="1588">
                  <c:v>8.446731443237053E-2</c:v>
                </c:pt>
                <c:pt idx="1589">
                  <c:v>8.002246791151274E-2</c:v>
                </c:pt>
                <c:pt idx="1590">
                  <c:v>7.1304698828331889E-2</c:v>
                </c:pt>
                <c:pt idx="1591">
                  <c:v>8.1879272499702435E-2</c:v>
                </c:pt>
                <c:pt idx="1592">
                  <c:v>7.9409178856222937E-2</c:v>
                </c:pt>
                <c:pt idx="1593">
                  <c:v>9.1234115047441555E-2</c:v>
                </c:pt>
                <c:pt idx="1594">
                  <c:v>9.0279975895900866E-2</c:v>
                </c:pt>
                <c:pt idx="1595">
                  <c:v>9.2921906453629521E-2</c:v>
                </c:pt>
                <c:pt idx="1596">
                  <c:v>9.5938602640270501E-2</c:v>
                </c:pt>
                <c:pt idx="1597">
                  <c:v>9.6848234659867721E-2</c:v>
                </c:pt>
                <c:pt idx="1598">
                  <c:v>9.1868087076760196E-2</c:v>
                </c:pt>
                <c:pt idx="1599">
                  <c:v>9.4511808482052817E-2</c:v>
                </c:pt>
                <c:pt idx="1600">
                  <c:v>9.284585112371585E-2</c:v>
                </c:pt>
                <c:pt idx="1601">
                  <c:v>9.9966989614060142E-2</c:v>
                </c:pt>
                <c:pt idx="1602">
                  <c:v>0.1116058763547583</c:v>
                </c:pt>
                <c:pt idx="1603">
                  <c:v>0.12129473553554082</c:v>
                </c:pt>
                <c:pt idx="1604">
                  <c:v>0.12942841974105282</c:v>
                </c:pt>
                <c:pt idx="1605">
                  <c:v>0.13632708839223767</c:v>
                </c:pt>
                <c:pt idx="1606">
                  <c:v>0.14976945708006709</c:v>
                </c:pt>
                <c:pt idx="1607">
                  <c:v>0.17409735812315294</c:v>
                </c:pt>
                <c:pt idx="1608">
                  <c:v>0.18494803747185573</c:v>
                </c:pt>
                <c:pt idx="1609">
                  <c:v>0.19259404176261258</c:v>
                </c:pt>
                <c:pt idx="1610">
                  <c:v>0.21687276987869217</c:v>
                </c:pt>
                <c:pt idx="1611">
                  <c:v>0.23501089438554268</c:v>
                </c:pt>
                <c:pt idx="1612">
                  <c:v>0.24757425351114828</c:v>
                </c:pt>
                <c:pt idx="1613">
                  <c:v>0.26116273129392797</c:v>
                </c:pt>
                <c:pt idx="1614">
                  <c:v>0.26230531647297167</c:v>
                </c:pt>
                <c:pt idx="1615">
                  <c:v>0.28185732202423658</c:v>
                </c:pt>
                <c:pt idx="1616">
                  <c:v>0.27395614678253916</c:v>
                </c:pt>
                <c:pt idx="1617">
                  <c:v>0.26075766095013164</c:v>
                </c:pt>
                <c:pt idx="1618">
                  <c:v>0.28613355711214467</c:v>
                </c:pt>
                <c:pt idx="1619">
                  <c:v>0.30846057909497049</c:v>
                </c:pt>
                <c:pt idx="1620">
                  <c:v>0.30743610980218006</c:v>
                </c:pt>
                <c:pt idx="1621">
                  <c:v>0.30996089788497022</c:v>
                </c:pt>
                <c:pt idx="1622">
                  <c:v>0.2996894105402152</c:v>
                </c:pt>
                <c:pt idx="1623">
                  <c:v>0.29548237815071143</c:v>
                </c:pt>
                <c:pt idx="1624">
                  <c:v>0.26151601464833296</c:v>
                </c:pt>
                <c:pt idx="1625">
                  <c:v>0.24314824136146226</c:v>
                </c:pt>
                <c:pt idx="1626">
                  <c:v>0.26232063140719031</c:v>
                </c:pt>
                <c:pt idx="1627">
                  <c:v>0.27942584648931651</c:v>
                </c:pt>
                <c:pt idx="1628">
                  <c:v>0.27052844245858093</c:v>
                </c:pt>
                <c:pt idx="1629">
                  <c:v>0.25244584728207164</c:v>
                </c:pt>
                <c:pt idx="1630">
                  <c:v>0.21544980723288823</c:v>
                </c:pt>
                <c:pt idx="1631">
                  <c:v>0.22278689228121479</c:v>
                </c:pt>
                <c:pt idx="1632">
                  <c:v>0.23718713332570288</c:v>
                </c:pt>
                <c:pt idx="1633">
                  <c:v>0.26168101098704727</c:v>
                </c:pt>
                <c:pt idx="1634">
                  <c:v>0.28730269447516088</c:v>
                </c:pt>
                <c:pt idx="1635">
                  <c:v>0.29940427158995458</c:v>
                </c:pt>
                <c:pt idx="1636">
                  <c:v>0.29434720848757712</c:v>
                </c:pt>
                <c:pt idx="1637">
                  <c:v>0.30321271611281086</c:v>
                </c:pt>
                <c:pt idx="1638">
                  <c:v>0.29683127254934694</c:v>
                </c:pt>
                <c:pt idx="1639">
                  <c:v>0.29166599478728883</c:v>
                </c:pt>
                <c:pt idx="1640">
                  <c:v>0.28593896510707772</c:v>
                </c:pt>
                <c:pt idx="1641">
                  <c:v>0.28333717714376194</c:v>
                </c:pt>
                <c:pt idx="1642">
                  <c:v>0.27713896219895101</c:v>
                </c:pt>
                <c:pt idx="1643">
                  <c:v>0.27300791083314879</c:v>
                </c:pt>
                <c:pt idx="1644">
                  <c:v>0.25400279587086172</c:v>
                </c:pt>
                <c:pt idx="1645">
                  <c:v>0.24305498203004589</c:v>
                </c:pt>
                <c:pt idx="1646">
                  <c:v>0.22576077166380804</c:v>
                </c:pt>
                <c:pt idx="1647">
                  <c:v>0.22773314923387381</c:v>
                </c:pt>
                <c:pt idx="1648">
                  <c:v>0.23344545983110879</c:v>
                </c:pt>
                <c:pt idx="1649">
                  <c:v>0.23013060349211875</c:v>
                </c:pt>
                <c:pt idx="1650">
                  <c:v>0.2292312341438886</c:v>
                </c:pt>
                <c:pt idx="1651">
                  <c:v>0.21754464055811329</c:v>
                </c:pt>
                <c:pt idx="1652">
                  <c:v>0.2197429346756373</c:v>
                </c:pt>
                <c:pt idx="1653">
                  <c:v>0.19962189530503341</c:v>
                </c:pt>
                <c:pt idx="1654">
                  <c:v>0.18643912939087237</c:v>
                </c:pt>
                <c:pt idx="1655">
                  <c:v>0.18107576067325695</c:v>
                </c:pt>
                <c:pt idx="1656">
                  <c:v>0.16449446850947594</c:v>
                </c:pt>
                <c:pt idx="1657">
                  <c:v>0.17352583322885554</c:v>
                </c:pt>
                <c:pt idx="1658">
                  <c:v>0.20395952929080249</c:v>
                </c:pt>
                <c:pt idx="1659">
                  <c:v>0.21331670748030904</c:v>
                </c:pt>
                <c:pt idx="1660">
                  <c:v>0.21887146224132095</c:v>
                </c:pt>
                <c:pt idx="1661">
                  <c:v>0.23942352422044941</c:v>
                </c:pt>
                <c:pt idx="1662">
                  <c:v>0.25654715286911994</c:v>
                </c:pt>
                <c:pt idx="1663">
                  <c:v>0.26613776834526376</c:v>
                </c:pt>
                <c:pt idx="1664">
                  <c:v>0.27583847091983221</c:v>
                </c:pt>
                <c:pt idx="1665">
                  <c:v>0.26731802329717225</c:v>
                </c:pt>
                <c:pt idx="1666">
                  <c:v>0.25611375230547645</c:v>
                </c:pt>
                <c:pt idx="1667">
                  <c:v>0.25666395127299346</c:v>
                </c:pt>
                <c:pt idx="1668">
                  <c:v>0.27683949843881461</c:v>
                </c:pt>
                <c:pt idx="1669">
                  <c:v>0.28581508399869537</c:v>
                </c:pt>
                <c:pt idx="1670">
                  <c:v>0.29282603478303815</c:v>
                </c:pt>
                <c:pt idx="1671">
                  <c:v>0.3076834901688042</c:v>
                </c:pt>
                <c:pt idx="1672">
                  <c:v>0.32016504725517292</c:v>
                </c:pt>
                <c:pt idx="1673">
                  <c:v>0.32326914138562396</c:v>
                </c:pt>
                <c:pt idx="1674">
                  <c:v>0.34286839618605081</c:v>
                </c:pt>
                <c:pt idx="1675">
                  <c:v>0.36199547138743515</c:v>
                </c:pt>
                <c:pt idx="1676">
                  <c:v>0.35549748816447363</c:v>
                </c:pt>
                <c:pt idx="1677">
                  <c:v>0.38068775731607918</c:v>
                </c:pt>
                <c:pt idx="1678">
                  <c:v>0.39547139199641285</c:v>
                </c:pt>
                <c:pt idx="1679">
                  <c:v>0.44396007127739007</c:v>
                </c:pt>
                <c:pt idx="1680">
                  <c:v>0.451204250604269</c:v>
                </c:pt>
                <c:pt idx="1681">
                  <c:v>0.41719945830671695</c:v>
                </c:pt>
                <c:pt idx="1682">
                  <c:v>0.43754040609073674</c:v>
                </c:pt>
                <c:pt idx="1683">
                  <c:v>0.43917330312957853</c:v>
                </c:pt>
                <c:pt idx="1684">
                  <c:v>0.42584726957680513</c:v>
                </c:pt>
                <c:pt idx="1685">
                  <c:v>0.41455186178174253</c:v>
                </c:pt>
                <c:pt idx="1686">
                  <c:v>0.41591906770885578</c:v>
                </c:pt>
                <c:pt idx="1687">
                  <c:v>0.43008987040578039</c:v>
                </c:pt>
                <c:pt idx="1688">
                  <c:v>0.40835698872381576</c:v>
                </c:pt>
                <c:pt idx="1689">
                  <c:v>0.41431598764454869</c:v>
                </c:pt>
                <c:pt idx="1690">
                  <c:v>0.39850738541469172</c:v>
                </c:pt>
                <c:pt idx="1691">
                  <c:v>0.42126894151973365</c:v>
                </c:pt>
                <c:pt idx="1692">
                  <c:v>0.42589777767657266</c:v>
                </c:pt>
                <c:pt idx="1693">
                  <c:v>0.42751041457898586</c:v>
                </c:pt>
                <c:pt idx="1694">
                  <c:v>0.42378750096121243</c:v>
                </c:pt>
                <c:pt idx="1695">
                  <c:v>0.41410343854841969</c:v>
                </c:pt>
                <c:pt idx="1696">
                  <c:v>0.42305192169472811</c:v>
                </c:pt>
                <c:pt idx="1697">
                  <c:v>0.42261907948846272</c:v>
                </c:pt>
                <c:pt idx="1698">
                  <c:v>0.42423895381518689</c:v>
                </c:pt>
                <c:pt idx="1699">
                  <c:v>0.44460106684054795</c:v>
                </c:pt>
                <c:pt idx="1700">
                  <c:v>0.46037120894755623</c:v>
                </c:pt>
                <c:pt idx="1701">
                  <c:v>0.47978434859289776</c:v>
                </c:pt>
                <c:pt idx="1702">
                  <c:v>0.44341418247535308</c:v>
                </c:pt>
                <c:pt idx="1703">
                  <c:v>0.43946360536486323</c:v>
                </c:pt>
                <c:pt idx="1704">
                  <c:v>0.43578556675201202</c:v>
                </c:pt>
                <c:pt idx="1705">
                  <c:v>0.44428611482585945</c:v>
                </c:pt>
                <c:pt idx="1706">
                  <c:v>0.43182836533888996</c:v>
                </c:pt>
                <c:pt idx="1707">
                  <c:v>0.38442240274347045</c:v>
                </c:pt>
                <c:pt idx="1708">
                  <c:v>0.35345876503894708</c:v>
                </c:pt>
                <c:pt idx="1709">
                  <c:v>0.32158612799445424</c:v>
                </c:pt>
                <c:pt idx="1710">
                  <c:v>0.31345510466488241</c:v>
                </c:pt>
                <c:pt idx="1711">
                  <c:v>0.28034018078726669</c:v>
                </c:pt>
                <c:pt idx="1712">
                  <c:v>0.27690441027635548</c:v>
                </c:pt>
                <c:pt idx="1713">
                  <c:v>0.28419250377451949</c:v>
                </c:pt>
                <c:pt idx="1714">
                  <c:v>0.31334519732862637</c:v>
                </c:pt>
                <c:pt idx="1715">
                  <c:v>0.3437686736695168</c:v>
                </c:pt>
                <c:pt idx="1716">
                  <c:v>0.37152559718099554</c:v>
                </c:pt>
                <c:pt idx="1717">
                  <c:v>0.39419008744159945</c:v>
                </c:pt>
                <c:pt idx="1718">
                  <c:v>0.39834698210841585</c:v>
                </c:pt>
                <c:pt idx="1719">
                  <c:v>0.39444522351324168</c:v>
                </c:pt>
                <c:pt idx="1720">
                  <c:v>0.38273644748123348</c:v>
                </c:pt>
                <c:pt idx="1721">
                  <c:v>0.38677213672735322</c:v>
                </c:pt>
                <c:pt idx="1722">
                  <c:v>0.40302011457661951</c:v>
                </c:pt>
                <c:pt idx="1723">
                  <c:v>0.38009374308849031</c:v>
                </c:pt>
                <c:pt idx="1724">
                  <c:v>0.34801142474586327</c:v>
                </c:pt>
                <c:pt idx="1725">
                  <c:v>0.27530979412924284</c:v>
                </c:pt>
                <c:pt idx="1726">
                  <c:v>0.24906315651181427</c:v>
                </c:pt>
                <c:pt idx="1727">
                  <c:v>0.22618323330570381</c:v>
                </c:pt>
                <c:pt idx="1728">
                  <c:v>0.21484085428855179</c:v>
                </c:pt>
                <c:pt idx="1729">
                  <c:v>0.20254356332543844</c:v>
                </c:pt>
                <c:pt idx="1730">
                  <c:v>0.18981950786655033</c:v>
                </c:pt>
                <c:pt idx="1731">
                  <c:v>0.18055573647788706</c:v>
                </c:pt>
                <c:pt idx="1732">
                  <c:v>0.1659026171952511</c:v>
                </c:pt>
                <c:pt idx="1733">
                  <c:v>0.17667608124981146</c:v>
                </c:pt>
                <c:pt idx="1734">
                  <c:v>0.18544755563297124</c:v>
                </c:pt>
                <c:pt idx="1735">
                  <c:v>0.17540640963943133</c:v>
                </c:pt>
                <c:pt idx="1736">
                  <c:v>0.17540327631199032</c:v>
                </c:pt>
                <c:pt idx="1737">
                  <c:v>0.17096695798043532</c:v>
                </c:pt>
                <c:pt idx="1738">
                  <c:v>0.17222553718406408</c:v>
                </c:pt>
                <c:pt idx="1739">
                  <c:v>0.25347053654389612</c:v>
                </c:pt>
                <c:pt idx="1740">
                  <c:v>0.18215773051474243</c:v>
                </c:pt>
                <c:pt idx="1741">
                  <c:v>0.20559284447228099</c:v>
                </c:pt>
                <c:pt idx="1742">
                  <c:v>0.23546765838186046</c:v>
                </c:pt>
                <c:pt idx="1743">
                  <c:v>0.26637353761503357</c:v>
                </c:pt>
                <c:pt idx="1744">
                  <c:v>0.27204225132416998</c:v>
                </c:pt>
                <c:pt idx="1745">
                  <c:v>0.27162795157065101</c:v>
                </c:pt>
                <c:pt idx="1746">
                  <c:v>0.28001526786818121</c:v>
                </c:pt>
                <c:pt idx="1747">
                  <c:v>0.29440498112512581</c:v>
                </c:pt>
                <c:pt idx="1748">
                  <c:v>0.28390606125228829</c:v>
                </c:pt>
                <c:pt idx="1749">
                  <c:v>0.28723362610910097</c:v>
                </c:pt>
                <c:pt idx="1750">
                  <c:v>0.28504297856921162</c:v>
                </c:pt>
                <c:pt idx="1751">
                  <c:v>0.30441853125067264</c:v>
                </c:pt>
                <c:pt idx="1752">
                  <c:v>0.3045579978416752</c:v>
                </c:pt>
                <c:pt idx="1753">
                  <c:v>0.33695251157491768</c:v>
                </c:pt>
                <c:pt idx="1754">
                  <c:v>0.31213088638596542</c:v>
                </c:pt>
                <c:pt idx="1755">
                  <c:v>0.27446973222022153</c:v>
                </c:pt>
                <c:pt idx="1756">
                  <c:v>0.29005556904658614</c:v>
                </c:pt>
                <c:pt idx="1757">
                  <c:v>0.31325160461537066</c:v>
                </c:pt>
                <c:pt idx="1758">
                  <c:v>0.29633988895228663</c:v>
                </c:pt>
                <c:pt idx="1759">
                  <c:v>0.2327774879460798</c:v>
                </c:pt>
                <c:pt idx="1760">
                  <c:v>0.2178017375682143</c:v>
                </c:pt>
                <c:pt idx="1761">
                  <c:v>0.21432599568379151</c:v>
                </c:pt>
                <c:pt idx="1762">
                  <c:v>0.2548009248644616</c:v>
                </c:pt>
                <c:pt idx="1763">
                  <c:v>0.29727933611106178</c:v>
                </c:pt>
                <c:pt idx="1764">
                  <c:v>0.35844124019355811</c:v>
                </c:pt>
                <c:pt idx="1765">
                  <c:v>0.35787245379969562</c:v>
                </c:pt>
                <c:pt idx="1766">
                  <c:v>0.3765794948096341</c:v>
                </c:pt>
                <c:pt idx="1767">
                  <c:v>0.36870200961834393</c:v>
                </c:pt>
                <c:pt idx="1768">
                  <c:v>0.35471564451107152</c:v>
                </c:pt>
                <c:pt idx="1769">
                  <c:v>0.3225632220451326</c:v>
                </c:pt>
                <c:pt idx="1770">
                  <c:v>0.26944833800799867</c:v>
                </c:pt>
                <c:pt idx="1771">
                  <c:v>0.27408932299548355</c:v>
                </c:pt>
                <c:pt idx="1772">
                  <c:v>0.25013604563246122</c:v>
                </c:pt>
                <c:pt idx="1773">
                  <c:v>0.23102223973128927</c:v>
                </c:pt>
                <c:pt idx="1774">
                  <c:v>0.23639285054784345</c:v>
                </c:pt>
                <c:pt idx="1775">
                  <c:v>0.26949956866655095</c:v>
                </c:pt>
                <c:pt idx="1776">
                  <c:v>0.20812987036224534</c:v>
                </c:pt>
                <c:pt idx="1777">
                  <c:v>0.16862012269091159</c:v>
                </c:pt>
                <c:pt idx="1778">
                  <c:v>0.16381535104528841</c:v>
                </c:pt>
                <c:pt idx="1779">
                  <c:v>0.18378093722851158</c:v>
                </c:pt>
                <c:pt idx="1780">
                  <c:v>0.27553794697670675</c:v>
                </c:pt>
                <c:pt idx="1781">
                  <c:v>0.20713236620222655</c:v>
                </c:pt>
                <c:pt idx="1782">
                  <c:v>0.18904232799458937</c:v>
                </c:pt>
                <c:pt idx="1783">
                  <c:v>0.19650222784229454</c:v>
                </c:pt>
                <c:pt idx="1784">
                  <c:v>0.22102930567514595</c:v>
                </c:pt>
                <c:pt idx="1785">
                  <c:v>0.21892796402861178</c:v>
                </c:pt>
                <c:pt idx="1786">
                  <c:v>0.21360169949420391</c:v>
                </c:pt>
                <c:pt idx="1787">
                  <c:v>0.16754132793906604</c:v>
                </c:pt>
                <c:pt idx="1788">
                  <c:v>0.14650390628525883</c:v>
                </c:pt>
                <c:pt idx="1789">
                  <c:v>0.16290387189575217</c:v>
                </c:pt>
                <c:pt idx="1790">
                  <c:v>0.14618470790225199</c:v>
                </c:pt>
                <c:pt idx="1791">
                  <c:v>0.1784107864922907</c:v>
                </c:pt>
                <c:pt idx="1792">
                  <c:v>0.20086684973184721</c:v>
                </c:pt>
                <c:pt idx="1793">
                  <c:v>0.28888894464999587</c:v>
                </c:pt>
                <c:pt idx="1794">
                  <c:v>0.26788383009713823</c:v>
                </c:pt>
                <c:pt idx="1795">
                  <c:v>0.24875038772936356</c:v>
                </c:pt>
                <c:pt idx="1796">
                  <c:v>0.26812427895538143</c:v>
                </c:pt>
                <c:pt idx="1797">
                  <c:v>0.27976029795106083</c:v>
                </c:pt>
                <c:pt idx="1798">
                  <c:v>0.30051845570124008</c:v>
                </c:pt>
                <c:pt idx="1799">
                  <c:v>0.32622071908307676</c:v>
                </c:pt>
                <c:pt idx="1800">
                  <c:v>0.35253919687765378</c:v>
                </c:pt>
                <c:pt idx="1801">
                  <c:v>0.39591229347664486</c:v>
                </c:pt>
                <c:pt idx="1802">
                  <c:v>0.38939996725400522</c:v>
                </c:pt>
                <c:pt idx="1803">
                  <c:v>0.34241333472160534</c:v>
                </c:pt>
                <c:pt idx="1804">
                  <c:v>0.29843988565456386</c:v>
                </c:pt>
                <c:pt idx="1805">
                  <c:v>0.28658093971718607</c:v>
                </c:pt>
                <c:pt idx="1806">
                  <c:v>0.29787103702246581</c:v>
                </c:pt>
                <c:pt idx="1807">
                  <c:v>0.29161814843921907</c:v>
                </c:pt>
                <c:pt idx="1808">
                  <c:v>0.26101943618701068</c:v>
                </c:pt>
                <c:pt idx="1809">
                  <c:v>0.26327322970666905</c:v>
                </c:pt>
                <c:pt idx="1810">
                  <c:v>0.22895955837346438</c:v>
                </c:pt>
                <c:pt idx="1811">
                  <c:v>0.24236512521872486</c:v>
                </c:pt>
                <c:pt idx="1812">
                  <c:v>0.24791433990784237</c:v>
                </c:pt>
                <c:pt idx="1813">
                  <c:v>0.19015080278177565</c:v>
                </c:pt>
                <c:pt idx="1814">
                  <c:v>0.16861453746667535</c:v>
                </c:pt>
                <c:pt idx="1815">
                  <c:v>0.16746426819361943</c:v>
                </c:pt>
                <c:pt idx="1816">
                  <c:v>0.15278401369183495</c:v>
                </c:pt>
                <c:pt idx="1817">
                  <c:v>0.16071087872009784</c:v>
                </c:pt>
                <c:pt idx="1818">
                  <c:v>0.14937172841605795</c:v>
                </c:pt>
                <c:pt idx="1819">
                  <c:v>0.1397808796136098</c:v>
                </c:pt>
                <c:pt idx="1820">
                  <c:v>0.12883110930988334</c:v>
                </c:pt>
                <c:pt idx="1821">
                  <c:v>0.10891016484751939</c:v>
                </c:pt>
                <c:pt idx="1822">
                  <c:v>0.11103094471833855</c:v>
                </c:pt>
                <c:pt idx="1823">
                  <c:v>9.5095235743063597E-2</c:v>
                </c:pt>
                <c:pt idx="1824">
                  <c:v>8.4508506330008865E-2</c:v>
                </c:pt>
                <c:pt idx="1825">
                  <c:v>8.9613858012274131E-2</c:v>
                </c:pt>
                <c:pt idx="1826">
                  <c:v>7.7313357328337412E-2</c:v>
                </c:pt>
                <c:pt idx="1827">
                  <c:v>6.8471047282678207E-2</c:v>
                </c:pt>
                <c:pt idx="1828">
                  <c:v>4.5466851577638079E-2</c:v>
                </c:pt>
                <c:pt idx="1829">
                  <c:v>2.5160375219841876E-2</c:v>
                </c:pt>
                <c:pt idx="1830">
                  <c:v>2.2341469740364019E-2</c:v>
                </c:pt>
                <c:pt idx="1831">
                  <c:v>2.1886900150959766E-2</c:v>
                </c:pt>
                <c:pt idx="1832">
                  <c:v>3.1686457379589653E-2</c:v>
                </c:pt>
                <c:pt idx="1833">
                  <c:v>3.9866564332102103E-2</c:v>
                </c:pt>
                <c:pt idx="1834">
                  <c:v>2.6270183511057359E-2</c:v>
                </c:pt>
                <c:pt idx="1835">
                  <c:v>2.7119915652460056E-2</c:v>
                </c:pt>
                <c:pt idx="1836">
                  <c:v>3.7757329285875052E-2</c:v>
                </c:pt>
                <c:pt idx="1837">
                  <c:v>4.3814002612472293E-2</c:v>
                </c:pt>
                <c:pt idx="1838">
                  <c:v>3.8442916820444741E-2</c:v>
                </c:pt>
                <c:pt idx="1839">
                  <c:v>2.8529603068730133E-2</c:v>
                </c:pt>
                <c:pt idx="1840">
                  <c:v>2.6403603387781829E-2</c:v>
                </c:pt>
                <c:pt idx="1841">
                  <c:v>2.5412186599533475E-2</c:v>
                </c:pt>
                <c:pt idx="1842">
                  <c:v>2.9155139212717715E-2</c:v>
                </c:pt>
                <c:pt idx="1843">
                  <c:v>2.4435023666141975E-2</c:v>
                </c:pt>
                <c:pt idx="1844">
                  <c:v>2.0893104492385382E-2</c:v>
                </c:pt>
                <c:pt idx="1845">
                  <c:v>2.3478974033368592E-2</c:v>
                </c:pt>
                <c:pt idx="1846">
                  <c:v>3.1242742541201081E-2</c:v>
                </c:pt>
                <c:pt idx="1847">
                  <c:v>2.6273574186293416E-2</c:v>
                </c:pt>
                <c:pt idx="1848">
                  <c:v>2.8990561106697305E-2</c:v>
                </c:pt>
                <c:pt idx="1849">
                  <c:v>2.9455492216729159E-2</c:v>
                </c:pt>
                <c:pt idx="1850">
                  <c:v>3.04556374239532E-2</c:v>
                </c:pt>
                <c:pt idx="1851">
                  <c:v>2.9495151650999436E-2</c:v>
                </c:pt>
                <c:pt idx="1852">
                  <c:v>3.566998738327519E-2</c:v>
                </c:pt>
                <c:pt idx="1853">
                  <c:v>2.9965677529281899E-2</c:v>
                </c:pt>
                <c:pt idx="1854">
                  <c:v>3.6011200713955416E-2</c:v>
                </c:pt>
                <c:pt idx="1855">
                  <c:v>3.4567807170298413E-2</c:v>
                </c:pt>
                <c:pt idx="1856">
                  <c:v>4.8775919078041872E-2</c:v>
                </c:pt>
                <c:pt idx="1857">
                  <c:v>4.0781900421721029E-2</c:v>
                </c:pt>
                <c:pt idx="1858">
                  <c:v>5.0070068999585715E-2</c:v>
                </c:pt>
                <c:pt idx="1859">
                  <c:v>5.2825658302215479E-2</c:v>
                </c:pt>
                <c:pt idx="1860">
                  <c:v>5.4496136752631277E-2</c:v>
                </c:pt>
                <c:pt idx="1861">
                  <c:v>6.02750745638648E-2</c:v>
                </c:pt>
                <c:pt idx="1862">
                  <c:v>6.5989499972983978E-2</c:v>
                </c:pt>
                <c:pt idx="1863">
                  <c:v>7.2732569337126074E-2</c:v>
                </c:pt>
                <c:pt idx="1864">
                  <c:v>8.0890967564572577E-2</c:v>
                </c:pt>
                <c:pt idx="1865">
                  <c:v>9.2555613617462618E-2</c:v>
                </c:pt>
                <c:pt idx="1866">
                  <c:v>8.4854437709906805E-2</c:v>
                </c:pt>
                <c:pt idx="1867">
                  <c:v>4.0919703029938775E-2</c:v>
                </c:pt>
                <c:pt idx="1868">
                  <c:v>1.5000659002940031E-2</c:v>
                </c:pt>
                <c:pt idx="1869">
                  <c:v>1.2588188165805862E-2</c:v>
                </c:pt>
                <c:pt idx="1870">
                  <c:v>1.4986258563757515E-2</c:v>
                </c:pt>
                <c:pt idx="1871">
                  <c:v>9.2853329002695172E-3</c:v>
                </c:pt>
                <c:pt idx="1872">
                  <c:v>1.4754528934616335E-2</c:v>
                </c:pt>
                <c:pt idx="1873">
                  <c:v>1.9538453562962452E-2</c:v>
                </c:pt>
                <c:pt idx="1874">
                  <c:v>1.8464189374872497E-2</c:v>
                </c:pt>
                <c:pt idx="1875">
                  <c:v>2.4027276918939314E-2</c:v>
                </c:pt>
                <c:pt idx="1876">
                  <c:v>3.4987878340101274E-2</c:v>
                </c:pt>
                <c:pt idx="1877">
                  <c:v>3.437678971956537E-2</c:v>
                </c:pt>
                <c:pt idx="1878">
                  <c:v>3.1051579568624175E-2</c:v>
                </c:pt>
                <c:pt idx="1879">
                  <c:v>2.801867687807565E-2</c:v>
                </c:pt>
                <c:pt idx="1880">
                  <c:v>2.5420502668260826E-2</c:v>
                </c:pt>
                <c:pt idx="1881">
                  <c:v>2.4725997101455871E-2</c:v>
                </c:pt>
                <c:pt idx="1882">
                  <c:v>1.9334085357622325E-2</c:v>
                </c:pt>
                <c:pt idx="1883">
                  <c:v>1.8189006586201612E-2</c:v>
                </c:pt>
                <c:pt idx="1884">
                  <c:v>1.8213645794216405E-2</c:v>
                </c:pt>
                <c:pt idx="1885">
                  <c:v>1.9642100026237602E-2</c:v>
                </c:pt>
                <c:pt idx="1886">
                  <c:v>2.1060305166845466E-2</c:v>
                </c:pt>
                <c:pt idx="1887">
                  <c:v>1.5921448140047402E-2</c:v>
                </c:pt>
                <c:pt idx="1888">
                  <c:v>1.5442548153337373E-2</c:v>
                </c:pt>
                <c:pt idx="1889">
                  <c:v>1.7189296701868868E-2</c:v>
                </c:pt>
                <c:pt idx="1890">
                  <c:v>1.8164849996016197E-2</c:v>
                </c:pt>
                <c:pt idx="1891">
                  <c:v>1.5772478468299208E-2</c:v>
                </c:pt>
                <c:pt idx="1892">
                  <c:v>1.3103787888664929E-2</c:v>
                </c:pt>
                <c:pt idx="1893">
                  <c:v>9.0631455247953147E-3</c:v>
                </c:pt>
                <c:pt idx="1894">
                  <c:v>1.6161185075130119E-2</c:v>
                </c:pt>
                <c:pt idx="1895">
                  <c:v>1.3126142058385505E-2</c:v>
                </c:pt>
                <c:pt idx="1896">
                  <c:v>1.0853536336445301E-2</c:v>
                </c:pt>
                <c:pt idx="1897">
                  <c:v>1.1829312783876778E-2</c:v>
                </c:pt>
                <c:pt idx="1898">
                  <c:v>1.3377669346037109E-2</c:v>
                </c:pt>
                <c:pt idx="1899">
                  <c:v>1.0294477124498973E-2</c:v>
                </c:pt>
                <c:pt idx="1900">
                  <c:v>9.9054772695755036E-3</c:v>
                </c:pt>
                <c:pt idx="1901">
                  <c:v>6.6290975038980765E-3</c:v>
                </c:pt>
                <c:pt idx="1902">
                  <c:v>6.733296550084214E-3</c:v>
                </c:pt>
                <c:pt idx="1903">
                  <c:v>5.5466406536492426E-3</c:v>
                </c:pt>
                <c:pt idx="1904">
                  <c:v>5.3560744306168657E-3</c:v>
                </c:pt>
                <c:pt idx="1905">
                  <c:v>6.1467010629460556E-3</c:v>
                </c:pt>
                <c:pt idx="1906">
                  <c:v>6.4857158594457997E-3</c:v>
                </c:pt>
                <c:pt idx="1907">
                  <c:v>7.4179598835055508E-3</c:v>
                </c:pt>
                <c:pt idx="1908">
                  <c:v>6.7811404178182702E-3</c:v>
                </c:pt>
                <c:pt idx="1909">
                  <c:v>7.0437550502643496E-3</c:v>
                </c:pt>
                <c:pt idx="1910">
                  <c:v>7.0797016531741466E-3</c:v>
                </c:pt>
                <c:pt idx="1911">
                  <c:v>7.0418521037369048E-3</c:v>
                </c:pt>
                <c:pt idx="1912">
                  <c:v>8.4343830407011457E-3</c:v>
                </c:pt>
                <c:pt idx="1913">
                  <c:v>7.6138943692939942E-3</c:v>
                </c:pt>
                <c:pt idx="1914">
                  <c:v>7.8470976689124991E-3</c:v>
                </c:pt>
                <c:pt idx="1915">
                  <c:v>5.9351701893239177E-3</c:v>
                </c:pt>
                <c:pt idx="1916">
                  <c:v>7.0844833028393256E-3</c:v>
                </c:pt>
                <c:pt idx="1917">
                  <c:v>7.5435126225233988E-3</c:v>
                </c:pt>
                <c:pt idx="1918">
                  <c:v>6.6356550569964881E-3</c:v>
                </c:pt>
                <c:pt idx="1919">
                  <c:v>5.6909971867819265E-3</c:v>
                </c:pt>
                <c:pt idx="1920">
                  <c:v>7.1388980144405523E-3</c:v>
                </c:pt>
                <c:pt idx="1921">
                  <c:v>2.3528335105013074E-3</c:v>
                </c:pt>
                <c:pt idx="1922">
                  <c:v>1.5386733658265574E-3</c:v>
                </c:pt>
                <c:pt idx="1923">
                  <c:v>4.0472197414258351E-3</c:v>
                </c:pt>
                <c:pt idx="1924">
                  <c:v>5.2334408053779872E-3</c:v>
                </c:pt>
                <c:pt idx="1925">
                  <c:v>6.7696381987709213E-3</c:v>
                </c:pt>
                <c:pt idx="1926">
                  <c:v>8.8463286936301504E-3</c:v>
                </c:pt>
                <c:pt idx="1927">
                  <c:v>9.3336988374655306E-3</c:v>
                </c:pt>
                <c:pt idx="1928">
                  <c:v>1.6003374315441021E-2</c:v>
                </c:pt>
                <c:pt idx="1929">
                  <c:v>1.9681067377907455E-2</c:v>
                </c:pt>
                <c:pt idx="1930">
                  <c:v>2.0697668108144888E-2</c:v>
                </c:pt>
                <c:pt idx="1931">
                  <c:v>1.7376207940802881E-2</c:v>
                </c:pt>
                <c:pt idx="1932">
                  <c:v>2.2580707120999299E-2</c:v>
                </c:pt>
                <c:pt idx="1933">
                  <c:v>6.7401465814927106E-3</c:v>
                </c:pt>
                <c:pt idx="1934">
                  <c:v>2.9349065734593795E-3</c:v>
                </c:pt>
                <c:pt idx="1935">
                  <c:v>4.612392344966413E-3</c:v>
                </c:pt>
                <c:pt idx="1936">
                  <c:v>8.2925496575105388E-3</c:v>
                </c:pt>
                <c:pt idx="1937">
                  <c:v>9.043786764860888E-3</c:v>
                </c:pt>
                <c:pt idx="1938">
                  <c:v>8.8616996794683746E-3</c:v>
                </c:pt>
                <c:pt idx="1939">
                  <c:v>7.3472547570569164E-3</c:v>
                </c:pt>
                <c:pt idx="1940">
                  <c:v>7.0753164600077393E-3</c:v>
                </c:pt>
                <c:pt idx="1941">
                  <c:v>3.1311318103878364E-3</c:v>
                </c:pt>
                <c:pt idx="1942">
                  <c:v>6.0145988104947888E-3</c:v>
                </c:pt>
                <c:pt idx="1943">
                  <c:v>7.0090003449551049E-3</c:v>
                </c:pt>
                <c:pt idx="1944">
                  <c:v>8.3768358108706597E-3</c:v>
                </c:pt>
                <c:pt idx="1945">
                  <c:v>7.8182962607630073E-3</c:v>
                </c:pt>
                <c:pt idx="1946">
                  <c:v>6.6294642267515323E-3</c:v>
                </c:pt>
                <c:pt idx="1947">
                  <c:v>6.9088574521711894E-3</c:v>
                </c:pt>
                <c:pt idx="1948">
                  <c:v>6.8941893179753234E-3</c:v>
                </c:pt>
                <c:pt idx="1949">
                  <c:v>9.3431374945875077E-3</c:v>
                </c:pt>
                <c:pt idx="1950">
                  <c:v>1.0149806915599281E-2</c:v>
                </c:pt>
                <c:pt idx="1951">
                  <c:v>1.0982845820446743E-2</c:v>
                </c:pt>
                <c:pt idx="1952">
                  <c:v>1.0276189680178665E-2</c:v>
                </c:pt>
                <c:pt idx="1953">
                  <c:v>9.8387850550989107E-3</c:v>
                </c:pt>
                <c:pt idx="1954">
                  <c:v>8.8989474491668157E-3</c:v>
                </c:pt>
                <c:pt idx="1955">
                  <c:v>1.2940778759234044E-2</c:v>
                </c:pt>
                <c:pt idx="1956">
                  <c:v>9.7334832098299288E-3</c:v>
                </c:pt>
                <c:pt idx="1957">
                  <c:v>1.2897190322678102E-2</c:v>
                </c:pt>
                <c:pt idx="1958">
                  <c:v>1.2757018091097033E-2</c:v>
                </c:pt>
                <c:pt idx="1959">
                  <c:v>1.3841302339332763E-2</c:v>
                </c:pt>
                <c:pt idx="1960">
                  <c:v>1.2918970318771447E-2</c:v>
                </c:pt>
                <c:pt idx="1961">
                  <c:v>1.1446305001013159E-2</c:v>
                </c:pt>
                <c:pt idx="1962">
                  <c:v>1.1945928063698652E-2</c:v>
                </c:pt>
                <c:pt idx="1963">
                  <c:v>1.1160730857345053E-2</c:v>
                </c:pt>
                <c:pt idx="1964">
                  <c:v>9.682127251060782E-3</c:v>
                </c:pt>
                <c:pt idx="1965">
                  <c:v>1.346501710190647E-2</c:v>
                </c:pt>
                <c:pt idx="1966">
                  <c:v>1.2713307867059456E-2</c:v>
                </c:pt>
                <c:pt idx="1967">
                  <c:v>9.3748736079147348E-3</c:v>
                </c:pt>
                <c:pt idx="1968">
                  <c:v>1.1607962788263875E-2</c:v>
                </c:pt>
                <c:pt idx="1969">
                  <c:v>9.4052514788178984E-3</c:v>
                </c:pt>
                <c:pt idx="1970">
                  <c:v>9.0422971309184631E-3</c:v>
                </c:pt>
                <c:pt idx="1971">
                  <c:v>8.0453390704952853E-3</c:v>
                </c:pt>
                <c:pt idx="1972">
                  <c:v>7.2716782001760287E-3</c:v>
                </c:pt>
                <c:pt idx="1973">
                  <c:v>1.2186232918555077E-2</c:v>
                </c:pt>
                <c:pt idx="1974">
                  <c:v>1.495157147556752E-2</c:v>
                </c:pt>
                <c:pt idx="1975">
                  <c:v>1.35399590813488E-2</c:v>
                </c:pt>
                <c:pt idx="1976">
                  <c:v>2.6841910161387997E-2</c:v>
                </c:pt>
                <c:pt idx="1977">
                  <c:v>2.7926711557587979E-2</c:v>
                </c:pt>
                <c:pt idx="1978">
                  <c:v>3.1579386634276591E-2</c:v>
                </c:pt>
                <c:pt idx="1979">
                  <c:v>4.189027184841327E-2</c:v>
                </c:pt>
                <c:pt idx="1980">
                  <c:v>3.4805341768332061E-2</c:v>
                </c:pt>
                <c:pt idx="1981">
                  <c:v>3.1561771946906146E-2</c:v>
                </c:pt>
                <c:pt idx="1982">
                  <c:v>2.9752397310126747E-2</c:v>
                </c:pt>
                <c:pt idx="1983">
                  <c:v>3.0581335829946477E-2</c:v>
                </c:pt>
                <c:pt idx="1984">
                  <c:v>2.876365901211099E-2</c:v>
                </c:pt>
                <c:pt idx="1985">
                  <c:v>2.0941936669757622E-2</c:v>
                </c:pt>
                <c:pt idx="1986">
                  <c:v>1.9432591828072176E-2</c:v>
                </c:pt>
                <c:pt idx="1987">
                  <c:v>2.1504451801421288E-2</c:v>
                </c:pt>
                <c:pt idx="1988">
                  <c:v>1.90252970708241E-2</c:v>
                </c:pt>
                <c:pt idx="1989">
                  <c:v>1.9425834841394696E-2</c:v>
                </c:pt>
                <c:pt idx="1990">
                  <c:v>2.0880186768454743E-2</c:v>
                </c:pt>
                <c:pt idx="1991">
                  <c:v>2.4083954716736057E-2</c:v>
                </c:pt>
                <c:pt idx="1992">
                  <c:v>2.6178082649057757E-2</c:v>
                </c:pt>
                <c:pt idx="1993">
                  <c:v>2.5996996861820262E-2</c:v>
                </c:pt>
                <c:pt idx="1994">
                  <c:v>2.437163917025666E-2</c:v>
                </c:pt>
                <c:pt idx="1995">
                  <c:v>2.2855148296691004E-2</c:v>
                </c:pt>
                <c:pt idx="1996">
                  <c:v>2.6001148027907626E-2</c:v>
                </c:pt>
                <c:pt idx="1997">
                  <c:v>2.9595978422228022E-2</c:v>
                </c:pt>
                <c:pt idx="1998">
                  <c:v>2.870715058456182E-2</c:v>
                </c:pt>
                <c:pt idx="1999">
                  <c:v>2.2360916862784533E-2</c:v>
                </c:pt>
                <c:pt idx="2000">
                  <c:v>2.1175063628190733E-2</c:v>
                </c:pt>
                <c:pt idx="2001">
                  <c:v>1.7371242777029769E-2</c:v>
                </c:pt>
                <c:pt idx="2002">
                  <c:v>1.4877073892994154E-2</c:v>
                </c:pt>
                <c:pt idx="2003">
                  <c:v>1.4515357279333825E-2</c:v>
                </c:pt>
                <c:pt idx="2004">
                  <c:v>1.6763275742452545E-2</c:v>
                </c:pt>
                <c:pt idx="2005">
                  <c:v>1.8779257203980604E-2</c:v>
                </c:pt>
                <c:pt idx="2006">
                  <c:v>1.6658576925805177E-2</c:v>
                </c:pt>
                <c:pt idx="2007">
                  <c:v>1.6149473479819255E-2</c:v>
                </c:pt>
                <c:pt idx="2008">
                  <c:v>1.3637156444364217E-2</c:v>
                </c:pt>
                <c:pt idx="2009">
                  <c:v>1.6370487942876089E-2</c:v>
                </c:pt>
                <c:pt idx="2010">
                  <c:v>1.5636865700950783E-2</c:v>
                </c:pt>
                <c:pt idx="2011">
                  <c:v>1.5672312953326887E-2</c:v>
                </c:pt>
                <c:pt idx="2012">
                  <c:v>1.3994447588241194E-2</c:v>
                </c:pt>
                <c:pt idx="2013">
                  <c:v>1.1936577241940622E-2</c:v>
                </c:pt>
                <c:pt idx="2014">
                  <c:v>1.1212571732211699E-2</c:v>
                </c:pt>
                <c:pt idx="2015">
                  <c:v>1.0013294438241052E-2</c:v>
                </c:pt>
                <c:pt idx="2016">
                  <c:v>1.0495617819732316E-2</c:v>
                </c:pt>
                <c:pt idx="2017">
                  <c:v>1.0792605465672031E-2</c:v>
                </c:pt>
                <c:pt idx="2018">
                  <c:v>1.1766312682165693E-2</c:v>
                </c:pt>
                <c:pt idx="2019">
                  <c:v>1.6914002195325947E-2</c:v>
                </c:pt>
                <c:pt idx="2020">
                  <c:v>1.9173891320344812E-2</c:v>
                </c:pt>
                <c:pt idx="2021">
                  <c:v>2.2204234630398504E-2</c:v>
                </c:pt>
                <c:pt idx="2022">
                  <c:v>2.3412565446329348E-2</c:v>
                </c:pt>
                <c:pt idx="2023">
                  <c:v>2.0945937590524835E-2</c:v>
                </c:pt>
                <c:pt idx="2024">
                  <c:v>2.2392581535322625E-2</c:v>
                </c:pt>
                <c:pt idx="2025">
                  <c:v>2.2921738552215878E-2</c:v>
                </c:pt>
                <c:pt idx="2026">
                  <c:v>2.9362339420656483E-2</c:v>
                </c:pt>
                <c:pt idx="2027">
                  <c:v>3.1945915879945941E-2</c:v>
                </c:pt>
                <c:pt idx="2028">
                  <c:v>3.5527136638389668E-2</c:v>
                </c:pt>
                <c:pt idx="2029">
                  <c:v>3.4111876342185231E-2</c:v>
                </c:pt>
                <c:pt idx="2030">
                  <c:v>3.635436493577366E-2</c:v>
                </c:pt>
                <c:pt idx="2031">
                  <c:v>3.8914668290892143E-2</c:v>
                </c:pt>
                <c:pt idx="2032">
                  <c:v>4.0880980681349308E-2</c:v>
                </c:pt>
                <c:pt idx="2033">
                  <c:v>4.6465629675308984E-2</c:v>
                </c:pt>
                <c:pt idx="2034">
                  <c:v>5.7421370415306525E-2</c:v>
                </c:pt>
                <c:pt idx="2035">
                  <c:v>6.8022993831113335E-2</c:v>
                </c:pt>
                <c:pt idx="2036">
                  <c:v>6.9674309598685813E-2</c:v>
                </c:pt>
                <c:pt idx="2037">
                  <c:v>7.3849028864323069E-2</c:v>
                </c:pt>
                <c:pt idx="2038">
                  <c:v>7.7760656900618202E-2</c:v>
                </c:pt>
                <c:pt idx="2039">
                  <c:v>7.8225422309961878E-2</c:v>
                </c:pt>
                <c:pt idx="2040">
                  <c:v>8.1347590249919749E-2</c:v>
                </c:pt>
                <c:pt idx="2041">
                  <c:v>6.6656913026828829E-2</c:v>
                </c:pt>
                <c:pt idx="2042">
                  <c:v>5.641317567048227E-2</c:v>
                </c:pt>
                <c:pt idx="2043">
                  <c:v>6.4956571585734507E-2</c:v>
                </c:pt>
                <c:pt idx="2044">
                  <c:v>5.950622976616568E-2</c:v>
                </c:pt>
                <c:pt idx="2045">
                  <c:v>6.4242701188227322E-2</c:v>
                </c:pt>
                <c:pt idx="2046">
                  <c:v>6.3607548791256976E-2</c:v>
                </c:pt>
                <c:pt idx="2047">
                  <c:v>6.0676131148549035E-2</c:v>
                </c:pt>
                <c:pt idx="2048">
                  <c:v>6.0582054637356365E-2</c:v>
                </c:pt>
                <c:pt idx="2049">
                  <c:v>5.8357855272405064E-2</c:v>
                </c:pt>
                <c:pt idx="2050">
                  <c:v>5.9377033960193989E-2</c:v>
                </c:pt>
                <c:pt idx="2051">
                  <c:v>6.5107931061081536E-2</c:v>
                </c:pt>
                <c:pt idx="2052">
                  <c:v>5.6867445537067789E-2</c:v>
                </c:pt>
                <c:pt idx="2053">
                  <c:v>5.3029981008505506E-2</c:v>
                </c:pt>
                <c:pt idx="2054">
                  <c:v>4.7906744865878301E-2</c:v>
                </c:pt>
                <c:pt idx="2055">
                  <c:v>4.1801817541000673E-2</c:v>
                </c:pt>
                <c:pt idx="2056">
                  <c:v>3.9319983478486781E-2</c:v>
                </c:pt>
                <c:pt idx="2057">
                  <c:v>4.9972307372498616E-2</c:v>
                </c:pt>
                <c:pt idx="2058">
                  <c:v>5.560772291731058E-2</c:v>
                </c:pt>
                <c:pt idx="2059">
                  <c:v>4.7798887757532799E-2</c:v>
                </c:pt>
                <c:pt idx="2060">
                  <c:v>4.7033435563154688E-2</c:v>
                </c:pt>
                <c:pt idx="2061">
                  <c:v>4.3190090827447618E-2</c:v>
                </c:pt>
                <c:pt idx="2062">
                  <c:v>4.0814199717540849E-2</c:v>
                </c:pt>
                <c:pt idx="2063">
                  <c:v>4.2647940977109444E-2</c:v>
                </c:pt>
                <c:pt idx="2064">
                  <c:v>4.3376368691563222E-2</c:v>
                </c:pt>
                <c:pt idx="2065">
                  <c:v>4.2291246290514027E-2</c:v>
                </c:pt>
                <c:pt idx="2066">
                  <c:v>3.6940611673408764E-2</c:v>
                </c:pt>
                <c:pt idx="2067">
                  <c:v>3.6907806964463066E-2</c:v>
                </c:pt>
                <c:pt idx="2068">
                  <c:v>3.6053280036839053E-2</c:v>
                </c:pt>
                <c:pt idx="2069">
                  <c:v>3.8768704498120622E-2</c:v>
                </c:pt>
                <c:pt idx="2070">
                  <c:v>3.7017605291645099E-2</c:v>
                </c:pt>
                <c:pt idx="2071">
                  <c:v>3.0558181447246889E-2</c:v>
                </c:pt>
                <c:pt idx="2072">
                  <c:v>2.6005264297467155E-2</c:v>
                </c:pt>
                <c:pt idx="2073">
                  <c:v>2.053387346105124E-2</c:v>
                </c:pt>
                <c:pt idx="2074">
                  <c:v>2.0073495815329544E-2</c:v>
                </c:pt>
                <c:pt idx="2075">
                  <c:v>1.9165880843354546E-2</c:v>
                </c:pt>
                <c:pt idx="2076">
                  <c:v>1.6262135809113964E-2</c:v>
                </c:pt>
                <c:pt idx="2077">
                  <c:v>1.7954724724349658E-2</c:v>
                </c:pt>
                <c:pt idx="2078">
                  <c:v>1.6162705283474268E-2</c:v>
                </c:pt>
                <c:pt idx="2079">
                  <c:v>1.5745442620759997E-2</c:v>
                </c:pt>
                <c:pt idx="2080">
                  <c:v>1.377527138694336E-2</c:v>
                </c:pt>
                <c:pt idx="2081">
                  <c:v>1.3237514919354199E-2</c:v>
                </c:pt>
                <c:pt idx="2082">
                  <c:v>1.533904033305571E-2</c:v>
                </c:pt>
                <c:pt idx="2083">
                  <c:v>1.1047253543617895E-2</c:v>
                </c:pt>
                <c:pt idx="2084">
                  <c:v>8.8723057361798797E-3</c:v>
                </c:pt>
                <c:pt idx="2085">
                  <c:v>6.6601510310365505E-3</c:v>
                </c:pt>
                <c:pt idx="2086">
                  <c:v>6.6843539074166562E-3</c:v>
                </c:pt>
                <c:pt idx="2087">
                  <c:v>5.3843731691423967E-3</c:v>
                </c:pt>
                <c:pt idx="2088">
                  <c:v>7.2915789439748756E-3</c:v>
                </c:pt>
                <c:pt idx="2089">
                  <c:v>1.0129466031039423E-2</c:v>
                </c:pt>
                <c:pt idx="2090">
                  <c:v>1.0545106380418086E-2</c:v>
                </c:pt>
                <c:pt idx="2091">
                  <c:v>1.0502375097183464E-2</c:v>
                </c:pt>
                <c:pt idx="2092">
                  <c:v>1.3873537701468376E-2</c:v>
                </c:pt>
                <c:pt idx="2093">
                  <c:v>1.3372474278425955E-2</c:v>
                </c:pt>
                <c:pt idx="2094">
                  <c:v>1.0903409528482009E-2</c:v>
                </c:pt>
                <c:pt idx="2095">
                  <c:v>1.6168712427627796E-2</c:v>
                </c:pt>
                <c:pt idx="2096">
                  <c:v>1.8319743955489506E-2</c:v>
                </c:pt>
                <c:pt idx="2097">
                  <c:v>2.2368011230624985E-2</c:v>
                </c:pt>
                <c:pt idx="2098">
                  <c:v>2.9893675339029514E-2</c:v>
                </c:pt>
                <c:pt idx="2099">
                  <c:v>3.0252757457347901E-2</c:v>
                </c:pt>
                <c:pt idx="2100">
                  <c:v>3.4430362721715284E-2</c:v>
                </c:pt>
                <c:pt idx="2101">
                  <c:v>3.0272797479293342E-2</c:v>
                </c:pt>
                <c:pt idx="2102">
                  <c:v>3.2113917909424534E-2</c:v>
                </c:pt>
                <c:pt idx="2103">
                  <c:v>3.4885616737448596E-2</c:v>
                </c:pt>
                <c:pt idx="2104">
                  <c:v>3.3179658905680309E-2</c:v>
                </c:pt>
                <c:pt idx="2105">
                  <c:v>2.9942912460732198E-2</c:v>
                </c:pt>
                <c:pt idx="2106">
                  <c:v>2.2612503918001244E-2</c:v>
                </c:pt>
                <c:pt idx="2107">
                  <c:v>2.3725745074231034E-2</c:v>
                </c:pt>
                <c:pt idx="2108">
                  <c:v>1.8749291782788228E-2</c:v>
                </c:pt>
                <c:pt idx="2109">
                  <c:v>8.4624358785575938E-3</c:v>
                </c:pt>
                <c:pt idx="2110">
                  <c:v>8.700489348430207E-3</c:v>
                </c:pt>
                <c:pt idx="2111">
                  <c:v>6.7764545808253647E-3</c:v>
                </c:pt>
                <c:pt idx="2112">
                  <c:v>1.1692053975979645E-2</c:v>
                </c:pt>
                <c:pt idx="2113">
                  <c:v>9.6680110467005174E-3</c:v>
                </c:pt>
                <c:pt idx="2114">
                  <c:v>1.3766460383362985E-2</c:v>
                </c:pt>
                <c:pt idx="2115">
                  <c:v>1.3675171489472839E-2</c:v>
                </c:pt>
                <c:pt idx="2116">
                  <c:v>1.302664758566565E-2</c:v>
                </c:pt>
                <c:pt idx="2117">
                  <c:v>1.5644925855274452E-2</c:v>
                </c:pt>
                <c:pt idx="2118">
                  <c:v>1.1329562558619088E-2</c:v>
                </c:pt>
                <c:pt idx="2119">
                  <c:v>7.1298050621253183E-3</c:v>
                </c:pt>
                <c:pt idx="2120">
                  <c:v>1.2932294012579643E-2</c:v>
                </c:pt>
                <c:pt idx="2121">
                  <c:v>1.6329781686867419E-2</c:v>
                </c:pt>
                <c:pt idx="2122">
                  <c:v>2.0406288820403292E-2</c:v>
                </c:pt>
                <c:pt idx="2123">
                  <c:v>2.1458717331377674E-2</c:v>
                </c:pt>
                <c:pt idx="2124">
                  <c:v>1.7970291802572921E-2</c:v>
                </c:pt>
                <c:pt idx="2125">
                  <c:v>2.0484943624691158E-2</c:v>
                </c:pt>
                <c:pt idx="2126">
                  <c:v>2.2810423269259982E-2</c:v>
                </c:pt>
                <c:pt idx="2127">
                  <c:v>1.9967425858629786E-2</c:v>
                </c:pt>
                <c:pt idx="2128">
                  <c:v>1.7544404824138965E-2</c:v>
                </c:pt>
                <c:pt idx="2129">
                  <c:v>1.536034402218427E-2</c:v>
                </c:pt>
                <c:pt idx="2130">
                  <c:v>1.9494396587579607E-2</c:v>
                </c:pt>
                <c:pt idx="2131">
                  <c:v>1.7377682978255163E-2</c:v>
                </c:pt>
                <c:pt idx="2132">
                  <c:v>1.5828585167429715E-2</c:v>
                </c:pt>
                <c:pt idx="2133">
                  <c:v>1.8842686320474682E-2</c:v>
                </c:pt>
                <c:pt idx="2134">
                  <c:v>1.8970979390320934E-2</c:v>
                </c:pt>
                <c:pt idx="2135">
                  <c:v>1.8341115909672537E-2</c:v>
                </c:pt>
                <c:pt idx="2136">
                  <c:v>1.5391231444221311E-2</c:v>
                </c:pt>
                <c:pt idx="2137">
                  <c:v>1.5233181032940661E-2</c:v>
                </c:pt>
                <c:pt idx="2138">
                  <c:v>1.4253379524365856E-2</c:v>
                </c:pt>
                <c:pt idx="2139">
                  <c:v>2.2877137606350482E-2</c:v>
                </c:pt>
                <c:pt idx="2140">
                  <c:v>2.1979739066435116E-2</c:v>
                </c:pt>
                <c:pt idx="2141">
                  <c:v>2.5431185380462299E-2</c:v>
                </c:pt>
                <c:pt idx="2142">
                  <c:v>2.4782890487840655E-2</c:v>
                </c:pt>
                <c:pt idx="2143">
                  <c:v>1.9835682427309608E-2</c:v>
                </c:pt>
                <c:pt idx="2144">
                  <c:v>2.3188552660774815E-2</c:v>
                </c:pt>
                <c:pt idx="2145">
                  <c:v>1.9595704639503723E-2</c:v>
                </c:pt>
                <c:pt idx="2146">
                  <c:v>2.3751935572566905E-2</c:v>
                </c:pt>
                <c:pt idx="2147">
                  <c:v>2.5865548022345634E-2</c:v>
                </c:pt>
                <c:pt idx="2148">
                  <c:v>2.2229548171425608E-2</c:v>
                </c:pt>
                <c:pt idx="2149">
                  <c:v>2.8915468168772274E-2</c:v>
                </c:pt>
                <c:pt idx="2150">
                  <c:v>2.5491457187261202E-2</c:v>
                </c:pt>
                <c:pt idx="2151">
                  <c:v>2.8426136335032961E-2</c:v>
                </c:pt>
                <c:pt idx="2152">
                  <c:v>2.8110858897612126E-2</c:v>
                </c:pt>
                <c:pt idx="2153">
                  <c:v>3.2142241764253267E-2</c:v>
                </c:pt>
                <c:pt idx="2154">
                  <c:v>4.0581666105296656E-2</c:v>
                </c:pt>
                <c:pt idx="2155">
                  <c:v>3.9824292819041346E-2</c:v>
                </c:pt>
                <c:pt idx="2156">
                  <c:v>3.5500654799596076E-2</c:v>
                </c:pt>
                <c:pt idx="2157">
                  <c:v>3.1032817234743944E-2</c:v>
                </c:pt>
                <c:pt idx="2158">
                  <c:v>2.6067421464003541E-2</c:v>
                </c:pt>
                <c:pt idx="2159">
                  <c:v>1.7200426717300935E-2</c:v>
                </c:pt>
                <c:pt idx="2160">
                  <c:v>1.2653158925856488E-2</c:v>
                </c:pt>
                <c:pt idx="2161">
                  <c:v>1.5035949492647386E-2</c:v>
                </c:pt>
                <c:pt idx="2162">
                  <c:v>3.323035243313148E-2</c:v>
                </c:pt>
                <c:pt idx="2163">
                  <c:v>3.2126305180900698E-2</c:v>
                </c:pt>
                <c:pt idx="2164">
                  <c:v>3.7753125487110947E-2</c:v>
                </c:pt>
                <c:pt idx="2165">
                  <c:v>3.7401572998894753E-2</c:v>
                </c:pt>
                <c:pt idx="2166">
                  <c:v>2.5854827597526601E-2</c:v>
                </c:pt>
                <c:pt idx="2167">
                  <c:v>2.2556409693251917E-2</c:v>
                </c:pt>
                <c:pt idx="2168">
                  <c:v>1.3131053823198541E-2</c:v>
                </c:pt>
                <c:pt idx="2169">
                  <c:v>1.3439247285399178E-2</c:v>
                </c:pt>
                <c:pt idx="2170">
                  <c:v>1.3714350076562881E-2</c:v>
                </c:pt>
                <c:pt idx="2171">
                  <c:v>1.7126802778206402E-2</c:v>
                </c:pt>
                <c:pt idx="2172">
                  <c:v>1.6606028059089312E-2</c:v>
                </c:pt>
                <c:pt idx="2173">
                  <c:v>1.9480883584598131E-2</c:v>
                </c:pt>
                <c:pt idx="2174">
                  <c:v>2.6245341791845234E-2</c:v>
                </c:pt>
                <c:pt idx="2175">
                  <c:v>2.4911346684563754E-2</c:v>
                </c:pt>
                <c:pt idx="2176">
                  <c:v>3.1579967546277107E-2</c:v>
                </c:pt>
                <c:pt idx="2177">
                  <c:v>2.4536895511038648E-2</c:v>
                </c:pt>
                <c:pt idx="2178">
                  <c:v>2.5833974315195751E-2</c:v>
                </c:pt>
                <c:pt idx="2179">
                  <c:v>2.4437956989124446E-2</c:v>
                </c:pt>
                <c:pt idx="2180">
                  <c:v>2.3195060210946142E-2</c:v>
                </c:pt>
                <c:pt idx="2181">
                  <c:v>2.3610788040700707E-2</c:v>
                </c:pt>
                <c:pt idx="2182">
                  <c:v>2.4075339898678817E-2</c:v>
                </c:pt>
                <c:pt idx="2183">
                  <c:v>2.4446329968791747E-2</c:v>
                </c:pt>
                <c:pt idx="2184">
                  <c:v>2.1298201146381496E-2</c:v>
                </c:pt>
                <c:pt idx="2185">
                  <c:v>1.8575570218608662E-2</c:v>
                </c:pt>
                <c:pt idx="2186">
                  <c:v>1.9212017762181469E-2</c:v>
                </c:pt>
                <c:pt idx="2187">
                  <c:v>2.5841026173953854E-2</c:v>
                </c:pt>
                <c:pt idx="2188">
                  <c:v>2.9214926423030967E-2</c:v>
                </c:pt>
                <c:pt idx="2189">
                  <c:v>3.1670220564942522E-2</c:v>
                </c:pt>
                <c:pt idx="2190">
                  <c:v>2.9676472650418697E-2</c:v>
                </c:pt>
                <c:pt idx="2191">
                  <c:v>2.5837747904200271E-2</c:v>
                </c:pt>
                <c:pt idx="2192">
                  <c:v>2.3510771287426725E-2</c:v>
                </c:pt>
                <c:pt idx="2193">
                  <c:v>2.0969244026380906E-2</c:v>
                </c:pt>
                <c:pt idx="2194">
                  <c:v>2.8279991893879811E-2</c:v>
                </c:pt>
                <c:pt idx="2195">
                  <c:v>3.0943622874696593E-2</c:v>
                </c:pt>
                <c:pt idx="2196">
                  <c:v>2.7757781734423313E-2</c:v>
                </c:pt>
                <c:pt idx="2197">
                  <c:v>2.9691762482667472E-2</c:v>
                </c:pt>
                <c:pt idx="2198">
                  <c:v>2.945858296747126E-2</c:v>
                </c:pt>
                <c:pt idx="2199">
                  <c:v>3.4136722679979088E-2</c:v>
                </c:pt>
                <c:pt idx="2200">
                  <c:v>3.518698641957272E-2</c:v>
                </c:pt>
                <c:pt idx="2201">
                  <c:v>4.1542548402408161E-2</c:v>
                </c:pt>
                <c:pt idx="2202">
                  <c:v>4.3396361357740464E-2</c:v>
                </c:pt>
                <c:pt idx="2203">
                  <c:v>4.2751624375646578E-2</c:v>
                </c:pt>
                <c:pt idx="2204">
                  <c:v>4.5207680933892956E-2</c:v>
                </c:pt>
                <c:pt idx="2205">
                  <c:v>4.6493221637537122E-2</c:v>
                </c:pt>
                <c:pt idx="2206">
                  <c:v>4.3115380378364467E-2</c:v>
                </c:pt>
                <c:pt idx="2207">
                  <c:v>4.3649649429673303E-2</c:v>
                </c:pt>
                <c:pt idx="2208">
                  <c:v>5.4963052669215424E-2</c:v>
                </c:pt>
                <c:pt idx="2209">
                  <c:v>5.0100561413388943E-2</c:v>
                </c:pt>
                <c:pt idx="2210">
                  <c:v>5.3467029449108666E-2</c:v>
                </c:pt>
                <c:pt idx="2211">
                  <c:v>4.7819435928828979E-2</c:v>
                </c:pt>
                <c:pt idx="2212">
                  <c:v>5.36597888081594E-2</c:v>
                </c:pt>
                <c:pt idx="2213">
                  <c:v>5.1826198822306269E-2</c:v>
                </c:pt>
                <c:pt idx="2214">
                  <c:v>5.2244945578674921E-2</c:v>
                </c:pt>
                <c:pt idx="2215">
                  <c:v>5.6160523144944179E-2</c:v>
                </c:pt>
                <c:pt idx="2216">
                  <c:v>5.4751171326799859E-2</c:v>
                </c:pt>
                <c:pt idx="2217">
                  <c:v>5.4163707880117484E-2</c:v>
                </c:pt>
                <c:pt idx="2218">
                  <c:v>6.3806513774852344E-2</c:v>
                </c:pt>
                <c:pt idx="2219">
                  <c:v>6.6202292416446817E-2</c:v>
                </c:pt>
                <c:pt idx="2220">
                  <c:v>7.76917759466072E-2</c:v>
                </c:pt>
                <c:pt idx="2221">
                  <c:v>8.6162261644395166E-2</c:v>
                </c:pt>
                <c:pt idx="2222">
                  <c:v>7.7063710909487576E-2</c:v>
                </c:pt>
                <c:pt idx="2223">
                  <c:v>8.5336358545097413E-2</c:v>
                </c:pt>
                <c:pt idx="2224">
                  <c:v>8.7370644875852554E-2</c:v>
                </c:pt>
                <c:pt idx="2225">
                  <c:v>0.10656847542374162</c:v>
                </c:pt>
                <c:pt idx="2226">
                  <c:v>9.5439928333370741E-2</c:v>
                </c:pt>
                <c:pt idx="2227">
                  <c:v>0.10452652116449848</c:v>
                </c:pt>
                <c:pt idx="2228">
                  <c:v>0.11552241798164573</c:v>
                </c:pt>
                <c:pt idx="2229">
                  <c:v>0.11817600838463917</c:v>
                </c:pt>
                <c:pt idx="2230">
                  <c:v>0.11509031272768463</c:v>
                </c:pt>
                <c:pt idx="2231">
                  <c:v>0.1118992578625809</c:v>
                </c:pt>
                <c:pt idx="2232">
                  <c:v>0.11070735689545937</c:v>
                </c:pt>
                <c:pt idx="2233">
                  <c:v>0.11463775333011041</c:v>
                </c:pt>
                <c:pt idx="2234">
                  <c:v>0.12111578630047354</c:v>
                </c:pt>
                <c:pt idx="2235">
                  <c:v>0.11048474667935486</c:v>
                </c:pt>
                <c:pt idx="2236">
                  <c:v>0.10695760531032091</c:v>
                </c:pt>
                <c:pt idx="2237">
                  <c:v>0.10269037101412144</c:v>
                </c:pt>
                <c:pt idx="2238">
                  <c:v>0.11092010797940488</c:v>
                </c:pt>
                <c:pt idx="2239">
                  <c:v>0.1124302892332471</c:v>
                </c:pt>
                <c:pt idx="2240">
                  <c:v>0.11677051437054424</c:v>
                </c:pt>
                <c:pt idx="2241">
                  <c:v>0.11503444008181425</c:v>
                </c:pt>
                <c:pt idx="2242">
                  <c:v>0.12784220465983229</c:v>
                </c:pt>
                <c:pt idx="2243">
                  <c:v>0.13996921617588143</c:v>
                </c:pt>
                <c:pt idx="2244">
                  <c:v>0.13883338825302985</c:v>
                </c:pt>
                <c:pt idx="2245">
                  <c:v>0.14465244589254359</c:v>
                </c:pt>
                <c:pt idx="2246">
                  <c:v>0.14282764631643224</c:v>
                </c:pt>
                <c:pt idx="2247">
                  <c:v>0.13883310446753111</c:v>
                </c:pt>
                <c:pt idx="2248">
                  <c:v>0.13916992967519293</c:v>
                </c:pt>
                <c:pt idx="2249">
                  <c:v>0.13616423386031312</c:v>
                </c:pt>
                <c:pt idx="2250">
                  <c:v>0.13630034745994946</c:v>
                </c:pt>
                <c:pt idx="2251">
                  <c:v>0.12342948666647612</c:v>
                </c:pt>
                <c:pt idx="2252">
                  <c:v>0.11062350127925971</c:v>
                </c:pt>
                <c:pt idx="2253">
                  <c:v>9.7224257868938929E-2</c:v>
                </c:pt>
                <c:pt idx="2254">
                  <c:v>9.2506672487960087E-2</c:v>
                </c:pt>
                <c:pt idx="2255">
                  <c:v>9.3973447289856099E-2</c:v>
                </c:pt>
                <c:pt idx="2256">
                  <c:v>9.4496258875292463E-2</c:v>
                </c:pt>
                <c:pt idx="2257">
                  <c:v>8.9266955094278136E-2</c:v>
                </c:pt>
                <c:pt idx="2258">
                  <c:v>7.6224923025157584E-2</c:v>
                </c:pt>
                <c:pt idx="2259">
                  <c:v>7.9975773989933746E-2</c:v>
                </c:pt>
                <c:pt idx="2260">
                  <c:v>6.9740340526277617E-2</c:v>
                </c:pt>
                <c:pt idx="2261">
                  <c:v>6.7391349472466097E-2</c:v>
                </c:pt>
                <c:pt idx="2262">
                  <c:v>6.1339060853989956E-2</c:v>
                </c:pt>
                <c:pt idx="2263">
                  <c:v>5.5238420535839432E-2</c:v>
                </c:pt>
                <c:pt idx="2264">
                  <c:v>5.4058538584342161E-2</c:v>
                </c:pt>
                <c:pt idx="2265">
                  <c:v>5.3586495543318714E-2</c:v>
                </c:pt>
                <c:pt idx="2266">
                  <c:v>6.1340044451757968E-2</c:v>
                </c:pt>
                <c:pt idx="2267">
                  <c:v>6.8543588995542512E-2</c:v>
                </c:pt>
                <c:pt idx="2268">
                  <c:v>8.3973199783450345E-2</c:v>
                </c:pt>
                <c:pt idx="2269">
                  <c:v>0.10701470120792676</c:v>
                </c:pt>
                <c:pt idx="2270">
                  <c:v>0.12234290688600005</c:v>
                </c:pt>
                <c:pt idx="2271">
                  <c:v>0.10958270456642766</c:v>
                </c:pt>
                <c:pt idx="2272">
                  <c:v>0.12745273320195941</c:v>
                </c:pt>
                <c:pt idx="2273">
                  <c:v>0.14733809336106193</c:v>
                </c:pt>
                <c:pt idx="2274">
                  <c:v>0.13531469476306734</c:v>
                </c:pt>
                <c:pt idx="2275">
                  <c:v>0.12403015535235709</c:v>
                </c:pt>
                <c:pt idx="2276">
                  <c:v>0.13018138668375712</c:v>
                </c:pt>
                <c:pt idx="2277">
                  <c:v>0.13420448280207306</c:v>
                </c:pt>
                <c:pt idx="2278">
                  <c:v>0.12965819352938432</c:v>
                </c:pt>
                <c:pt idx="2279">
                  <c:v>0.13429819067619708</c:v>
                </c:pt>
                <c:pt idx="2280">
                  <c:v>0.13546663387381525</c:v>
                </c:pt>
                <c:pt idx="2281">
                  <c:v>0.13572889823316525</c:v>
                </c:pt>
                <c:pt idx="2282">
                  <c:v>0.14894331884009149</c:v>
                </c:pt>
                <c:pt idx="2283">
                  <c:v>0.14987615474611077</c:v>
                </c:pt>
                <c:pt idx="2284">
                  <c:v>0.1626284391042927</c:v>
                </c:pt>
                <c:pt idx="2285">
                  <c:v>0.17292919692179068</c:v>
                </c:pt>
                <c:pt idx="2286">
                  <c:v>0.17082819464121432</c:v>
                </c:pt>
                <c:pt idx="2287">
                  <c:v>0.17301137410600198</c:v>
                </c:pt>
                <c:pt idx="2288">
                  <c:v>0.19630293869926069</c:v>
                </c:pt>
                <c:pt idx="2289">
                  <c:v>0.16674126115644136</c:v>
                </c:pt>
                <c:pt idx="2290">
                  <c:v>0.15601245342198528</c:v>
                </c:pt>
                <c:pt idx="2291">
                  <c:v>0.15859540031258321</c:v>
                </c:pt>
                <c:pt idx="2292">
                  <c:v>0.14671119663582102</c:v>
                </c:pt>
                <c:pt idx="2293">
                  <c:v>0.14416815025428026</c:v>
                </c:pt>
                <c:pt idx="2294">
                  <c:v>0.14488119003880923</c:v>
                </c:pt>
                <c:pt idx="2295">
                  <c:v>0.13889974421852144</c:v>
                </c:pt>
                <c:pt idx="2296">
                  <c:v>0.14415872619994877</c:v>
                </c:pt>
                <c:pt idx="2297">
                  <c:v>0.13737390437329933</c:v>
                </c:pt>
                <c:pt idx="2298">
                  <c:v>0.14001501483310563</c:v>
                </c:pt>
                <c:pt idx="2299">
                  <c:v>0.14304159815756853</c:v>
                </c:pt>
                <c:pt idx="2300">
                  <c:v>0.13567212528714462</c:v>
                </c:pt>
                <c:pt idx="2301">
                  <c:v>0.13293088114813195</c:v>
                </c:pt>
                <c:pt idx="2302">
                  <c:v>0.12211563001530581</c:v>
                </c:pt>
                <c:pt idx="2303">
                  <c:v>0.1176906447826625</c:v>
                </c:pt>
                <c:pt idx="2304">
                  <c:v>0.11324161430424892</c:v>
                </c:pt>
                <c:pt idx="2305">
                  <c:v>0.10447276032082932</c:v>
                </c:pt>
                <c:pt idx="2306">
                  <c:v>8.5536471740584707E-2</c:v>
                </c:pt>
                <c:pt idx="2307">
                  <c:v>6.5988246263456632E-2</c:v>
                </c:pt>
                <c:pt idx="2308">
                  <c:v>4.645866245433989E-2</c:v>
                </c:pt>
                <c:pt idx="2309">
                  <c:v>4.4423775297588168E-2</c:v>
                </c:pt>
                <c:pt idx="2310">
                  <c:v>4.9022523403531915E-2</c:v>
                </c:pt>
                <c:pt idx="2311">
                  <c:v>5.4798772944762784E-2</c:v>
                </c:pt>
                <c:pt idx="2312">
                  <c:v>5.9545194899680076E-2</c:v>
                </c:pt>
                <c:pt idx="2313">
                  <c:v>6.1900123807471709E-2</c:v>
                </c:pt>
                <c:pt idx="2314">
                  <c:v>5.9438625534475126E-2</c:v>
                </c:pt>
                <c:pt idx="2315">
                  <c:v>5.5918095780802368E-2</c:v>
                </c:pt>
                <c:pt idx="2316">
                  <c:v>5.6987111918100256E-2</c:v>
                </c:pt>
                <c:pt idx="2317">
                  <c:v>6.1326363674102845E-2</c:v>
                </c:pt>
                <c:pt idx="2318">
                  <c:v>6.1538958237521597E-2</c:v>
                </c:pt>
                <c:pt idx="2319">
                  <c:v>5.9572535612822809E-2</c:v>
                </c:pt>
                <c:pt idx="2320">
                  <c:v>5.0832994942404702E-2</c:v>
                </c:pt>
                <c:pt idx="2321">
                  <c:v>6.5223416115214788E-2</c:v>
                </c:pt>
                <c:pt idx="2322">
                  <c:v>6.3756638229397616E-2</c:v>
                </c:pt>
                <c:pt idx="2323">
                  <c:v>6.1231989987253779E-2</c:v>
                </c:pt>
                <c:pt idx="2324">
                  <c:v>6.0910839172781929E-2</c:v>
                </c:pt>
                <c:pt idx="2325">
                  <c:v>6.0089789277658089E-2</c:v>
                </c:pt>
                <c:pt idx="2326">
                  <c:v>5.6095019219191876E-2</c:v>
                </c:pt>
                <c:pt idx="2327">
                  <c:v>5.9965665949038349E-2</c:v>
                </c:pt>
                <c:pt idx="2328">
                  <c:v>5.6016011367601246E-2</c:v>
                </c:pt>
                <c:pt idx="2329">
                  <c:v>5.5283944279012086E-2</c:v>
                </c:pt>
                <c:pt idx="2330">
                  <c:v>6.1292711169277633E-2</c:v>
                </c:pt>
                <c:pt idx="2331">
                  <c:v>6.3409654987471281E-2</c:v>
                </c:pt>
                <c:pt idx="2332">
                  <c:v>5.9530091471530426E-2</c:v>
                </c:pt>
                <c:pt idx="2333">
                  <c:v>3.9443150210491232E-2</c:v>
                </c:pt>
                <c:pt idx="2334">
                  <c:v>4.5316069257616658E-2</c:v>
                </c:pt>
                <c:pt idx="2335">
                  <c:v>5.9697456350208643E-2</c:v>
                </c:pt>
                <c:pt idx="2336">
                  <c:v>6.2102214556215028E-2</c:v>
                </c:pt>
                <c:pt idx="2337">
                  <c:v>6.4829674925439743E-2</c:v>
                </c:pt>
                <c:pt idx="2338">
                  <c:v>8.9057577382078104E-2</c:v>
                </c:pt>
                <c:pt idx="2339">
                  <c:v>0.10571119348033496</c:v>
                </c:pt>
                <c:pt idx="2340">
                  <c:v>9.3863506765192076E-2</c:v>
                </c:pt>
                <c:pt idx="2341">
                  <c:v>8.4440843589302095E-2</c:v>
                </c:pt>
                <c:pt idx="2342">
                  <c:v>9.3240851447243811E-2</c:v>
                </c:pt>
                <c:pt idx="2343">
                  <c:v>0.1059091487174863</c:v>
                </c:pt>
                <c:pt idx="2344">
                  <c:v>0.12360511923023784</c:v>
                </c:pt>
                <c:pt idx="2345">
                  <c:v>0.13990622657013183</c:v>
                </c:pt>
                <c:pt idx="2346">
                  <c:v>0.13147191967696775</c:v>
                </c:pt>
                <c:pt idx="2347">
                  <c:v>0.10857420200990882</c:v>
                </c:pt>
                <c:pt idx="2348">
                  <c:v>0.10959301244796243</c:v>
                </c:pt>
                <c:pt idx="2349">
                  <c:v>0.11197902015750599</c:v>
                </c:pt>
                <c:pt idx="2350">
                  <c:v>0.103234696291594</c:v>
                </c:pt>
                <c:pt idx="2351">
                  <c:v>7.9052698713562783E-2</c:v>
                </c:pt>
                <c:pt idx="2352">
                  <c:v>6.6993779445775559E-2</c:v>
                </c:pt>
                <c:pt idx="2353">
                  <c:v>6.8139101587308196E-2</c:v>
                </c:pt>
                <c:pt idx="2354">
                  <c:v>8.4875452324360112E-2</c:v>
                </c:pt>
                <c:pt idx="2355">
                  <c:v>9.2179529910994359E-2</c:v>
                </c:pt>
                <c:pt idx="2356">
                  <c:v>0.11394399087951729</c:v>
                </c:pt>
                <c:pt idx="2357">
                  <c:v>8.8836292354557242E-2</c:v>
                </c:pt>
                <c:pt idx="2358">
                  <c:v>5.4081068123468592E-2</c:v>
                </c:pt>
                <c:pt idx="2359">
                  <c:v>5.2048447802862309E-2</c:v>
                </c:pt>
                <c:pt idx="2360">
                  <c:v>5.6282325123981271E-2</c:v>
                </c:pt>
                <c:pt idx="2361">
                  <c:v>6.26939750924701E-2</c:v>
                </c:pt>
                <c:pt idx="2362">
                  <c:v>5.3342205907008229E-2</c:v>
                </c:pt>
                <c:pt idx="2363">
                  <c:v>4.7428471304622889E-2</c:v>
                </c:pt>
                <c:pt idx="2364">
                  <c:v>5.0877534418966752E-2</c:v>
                </c:pt>
                <c:pt idx="2365">
                  <c:v>6.7776162599214013E-2</c:v>
                </c:pt>
                <c:pt idx="2366">
                  <c:v>6.0278587679328505E-2</c:v>
                </c:pt>
                <c:pt idx="2367">
                  <c:v>4.6067493304763368E-2</c:v>
                </c:pt>
                <c:pt idx="2368">
                  <c:v>4.3704116723791653E-2</c:v>
                </c:pt>
                <c:pt idx="2369">
                  <c:v>5.9495709125197305E-2</c:v>
                </c:pt>
                <c:pt idx="2370">
                  <c:v>6.794738670844179E-2</c:v>
                </c:pt>
                <c:pt idx="2371">
                  <c:v>6.5624972728025061E-2</c:v>
                </c:pt>
                <c:pt idx="2372">
                  <c:v>7.5549675487064177E-2</c:v>
                </c:pt>
                <c:pt idx="2373">
                  <c:v>9.463413075001044E-2</c:v>
                </c:pt>
                <c:pt idx="2374">
                  <c:v>0.11909017505519134</c:v>
                </c:pt>
                <c:pt idx="2375">
                  <c:v>0.11539016415745584</c:v>
                </c:pt>
                <c:pt idx="2376">
                  <c:v>0.12170276644253626</c:v>
                </c:pt>
                <c:pt idx="2377">
                  <c:v>0.15310866735192291</c:v>
                </c:pt>
                <c:pt idx="2378">
                  <c:v>0.20307738066639347</c:v>
                </c:pt>
                <c:pt idx="2379">
                  <c:v>0.26380279672585505</c:v>
                </c:pt>
                <c:pt idx="2380">
                  <c:v>0.33791269238291327</c:v>
                </c:pt>
                <c:pt idx="2381">
                  <c:v>0.39661882085938099</c:v>
                </c:pt>
                <c:pt idx="2382">
                  <c:v>0.4348390821606119</c:v>
                </c:pt>
                <c:pt idx="2383">
                  <c:v>0.45231206167664301</c:v>
                </c:pt>
                <c:pt idx="2384">
                  <c:v>0.48851349834457142</c:v>
                </c:pt>
                <c:pt idx="2385">
                  <c:v>0.52557742389093975</c:v>
                </c:pt>
                <c:pt idx="2386">
                  <c:v>0.55128958117841109</c:v>
                </c:pt>
                <c:pt idx="2387">
                  <c:v>0.58515800231262893</c:v>
                </c:pt>
                <c:pt idx="2388">
                  <c:v>0.59864123688288029</c:v>
                </c:pt>
                <c:pt idx="2389">
                  <c:v>0.62072408020617553</c:v>
                </c:pt>
                <c:pt idx="2390">
                  <c:v>0.64127653164526255</c:v>
                </c:pt>
                <c:pt idx="2391">
                  <c:v>0.64425281978924553</c:v>
                </c:pt>
                <c:pt idx="2392">
                  <c:v>0.65198141970986978</c:v>
                </c:pt>
                <c:pt idx="2393">
                  <c:v>0.67871177736185628</c:v>
                </c:pt>
                <c:pt idx="2394">
                  <c:v>0.67937997598229138</c:v>
                </c:pt>
                <c:pt idx="2395">
                  <c:v>0.67294520702739424</c:v>
                </c:pt>
                <c:pt idx="2396">
                  <c:v>0.69110555243530936</c:v>
                </c:pt>
                <c:pt idx="2397">
                  <c:v>0.66713600889043878</c:v>
                </c:pt>
                <c:pt idx="2398">
                  <c:v>0.52512865706358902</c:v>
                </c:pt>
                <c:pt idx="2399">
                  <c:v>0.42995164726272073</c:v>
                </c:pt>
                <c:pt idx="2400">
                  <c:v>0.59673630705913372</c:v>
                </c:pt>
                <c:pt idx="2401">
                  <c:v>0.5769709204389053</c:v>
                </c:pt>
                <c:pt idx="2402">
                  <c:v>0.58581647347675381</c:v>
                </c:pt>
                <c:pt idx="2403">
                  <c:v>0.59761268267911516</c:v>
                </c:pt>
                <c:pt idx="2404">
                  <c:v>0.58460991385599603</c:v>
                </c:pt>
                <c:pt idx="2405">
                  <c:v>0.58745339947994313</c:v>
                </c:pt>
                <c:pt idx="2406">
                  <c:v>0.56503830901637431</c:v>
                </c:pt>
                <c:pt idx="2407">
                  <c:v>0.53010968660174462</c:v>
                </c:pt>
                <c:pt idx="2408">
                  <c:v>0.52926109890579154</c:v>
                </c:pt>
                <c:pt idx="2409">
                  <c:v>0.51641130341904162</c:v>
                </c:pt>
                <c:pt idx="2410">
                  <c:v>0.51149778066675622</c:v>
                </c:pt>
                <c:pt idx="2411">
                  <c:v>0.51337005383082557</c:v>
                </c:pt>
                <c:pt idx="2412">
                  <c:v>0.47870014155218293</c:v>
                </c:pt>
                <c:pt idx="2413">
                  <c:v>0.45763561102571121</c:v>
                </c:pt>
                <c:pt idx="2414">
                  <c:v>0.43126306327665875</c:v>
                </c:pt>
                <c:pt idx="2415">
                  <c:v>0.405979856574404</c:v>
                </c:pt>
                <c:pt idx="2416">
                  <c:v>0.40794198863489162</c:v>
                </c:pt>
                <c:pt idx="2417">
                  <c:v>0.44408823177206114</c:v>
                </c:pt>
                <c:pt idx="2418">
                  <c:v>0.43706686780759568</c:v>
                </c:pt>
                <c:pt idx="2419">
                  <c:v>0.44707904860060754</c:v>
                </c:pt>
                <c:pt idx="2420">
                  <c:v>0.47458772104976493</c:v>
                </c:pt>
                <c:pt idx="2421">
                  <c:v>0.52394508675192042</c:v>
                </c:pt>
                <c:pt idx="2422">
                  <c:v>0.54271609077666549</c:v>
                </c:pt>
                <c:pt idx="2423">
                  <c:v>0.53907611533928257</c:v>
                </c:pt>
                <c:pt idx="2424">
                  <c:v>0.55237835109747535</c:v>
                </c:pt>
                <c:pt idx="2425">
                  <c:v>0.59290810972346286</c:v>
                </c:pt>
                <c:pt idx="2426">
                  <c:v>0.60506643946939687</c:v>
                </c:pt>
                <c:pt idx="2427">
                  <c:v>0.64376618738097413</c:v>
                </c:pt>
                <c:pt idx="2428">
                  <c:v>0.65518379421531481</c:v>
                </c:pt>
                <c:pt idx="2429">
                  <c:v>0.67986174211657036</c:v>
                </c:pt>
                <c:pt idx="2430">
                  <c:v>0.66674547926828454</c:v>
                </c:pt>
                <c:pt idx="2431">
                  <c:v>0.65086645512654895</c:v>
                </c:pt>
                <c:pt idx="2432">
                  <c:v>0.62470154140538348</c:v>
                </c:pt>
                <c:pt idx="2433">
                  <c:v>0.64243945149910153</c:v>
                </c:pt>
                <c:pt idx="2434">
                  <c:v>0.64965244494800223</c:v>
                </c:pt>
                <c:pt idx="2435">
                  <c:v>0.65435508150924382</c:v>
                </c:pt>
                <c:pt idx="2436">
                  <c:v>0.66719353020481897</c:v>
                </c:pt>
                <c:pt idx="2437">
                  <c:v>0.70205662445233696</c:v>
                </c:pt>
                <c:pt idx="2438">
                  <c:v>0.71321466688041113</c:v>
                </c:pt>
                <c:pt idx="2439">
                  <c:v>0.72795897058591663</c:v>
                </c:pt>
                <c:pt idx="2440">
                  <c:v>0.75924937948830329</c:v>
                </c:pt>
                <c:pt idx="2441">
                  <c:v>0.74589793241159164</c:v>
                </c:pt>
                <c:pt idx="2442">
                  <c:v>0.72308649636169176</c:v>
                </c:pt>
                <c:pt idx="2443">
                  <c:v>0.70036775888558833</c:v>
                </c:pt>
                <c:pt idx="2444">
                  <c:v>0.64214676444262075</c:v>
                </c:pt>
                <c:pt idx="2445">
                  <c:v>0.76015276585976066</c:v>
                </c:pt>
                <c:pt idx="2446">
                  <c:v>0.6374241835589084</c:v>
                </c:pt>
                <c:pt idx="2447">
                  <c:v>0.58739598117033365</c:v>
                </c:pt>
                <c:pt idx="2448">
                  <c:v>0.55243467230668974</c:v>
                </c:pt>
                <c:pt idx="2449">
                  <c:v>0.52371343029392781</c:v>
                </c:pt>
                <c:pt idx="2450">
                  <c:v>0.48765959917685708</c:v>
                </c:pt>
                <c:pt idx="2451">
                  <c:v>0.46035972967359096</c:v>
                </c:pt>
                <c:pt idx="2452">
                  <c:v>0.41206042300968176</c:v>
                </c:pt>
                <c:pt idx="2453">
                  <c:v>0.37179131919293595</c:v>
                </c:pt>
                <c:pt idx="2454">
                  <c:v>0.3366192535564631</c:v>
                </c:pt>
                <c:pt idx="2455">
                  <c:v>0.28958321005148235</c:v>
                </c:pt>
                <c:pt idx="2456">
                  <c:v>0.28669729877513866</c:v>
                </c:pt>
                <c:pt idx="2457">
                  <c:v>0.24831491193475733</c:v>
                </c:pt>
                <c:pt idx="2458">
                  <c:v>0.2229768514962594</c:v>
                </c:pt>
                <c:pt idx="2459">
                  <c:v>0.21819586381866404</c:v>
                </c:pt>
                <c:pt idx="2460">
                  <c:v>0.14622097913277363</c:v>
                </c:pt>
                <c:pt idx="2461">
                  <c:v>0.11411210681061298</c:v>
                </c:pt>
                <c:pt idx="2462">
                  <c:v>0.11897020004620418</c:v>
                </c:pt>
                <c:pt idx="2463">
                  <c:v>0.14306115632088534</c:v>
                </c:pt>
                <c:pt idx="2464">
                  <c:v>0.14802749665719997</c:v>
                </c:pt>
                <c:pt idx="2465">
                  <c:v>0.14988569375749644</c:v>
                </c:pt>
                <c:pt idx="2466">
                  <c:v>0.14428688026383329</c:v>
                </c:pt>
                <c:pt idx="2467">
                  <c:v>0.15275015221913277</c:v>
                </c:pt>
                <c:pt idx="2468">
                  <c:v>0.16460438709846234</c:v>
                </c:pt>
                <c:pt idx="2469">
                  <c:v>0.18724141532332125</c:v>
                </c:pt>
                <c:pt idx="2470">
                  <c:v>0.19513633986510961</c:v>
                </c:pt>
                <c:pt idx="2471">
                  <c:v>0.19944360309900272</c:v>
                </c:pt>
                <c:pt idx="2472">
                  <c:v>0.20330685962620709</c:v>
                </c:pt>
                <c:pt idx="2473">
                  <c:v>0.18913945440703023</c:v>
                </c:pt>
                <c:pt idx="2474">
                  <c:v>0.19237896231143581</c:v>
                </c:pt>
                <c:pt idx="2475">
                  <c:v>0.19009697454769514</c:v>
                </c:pt>
                <c:pt idx="2476">
                  <c:v>0.19655732089001682</c:v>
                </c:pt>
                <c:pt idx="2477">
                  <c:v>0.21437642807935933</c:v>
                </c:pt>
                <c:pt idx="2478">
                  <c:v>0.22740387364609305</c:v>
                </c:pt>
                <c:pt idx="2479">
                  <c:v>0.24612915337242064</c:v>
                </c:pt>
                <c:pt idx="2480">
                  <c:v>0.25733911755200617</c:v>
                </c:pt>
                <c:pt idx="2481">
                  <c:v>0.25541548297300154</c:v>
                </c:pt>
                <c:pt idx="2482">
                  <c:v>0.2434373835828956</c:v>
                </c:pt>
                <c:pt idx="2483">
                  <c:v>0.24572200580776246</c:v>
                </c:pt>
                <c:pt idx="2484">
                  <c:v>0.23452839807029313</c:v>
                </c:pt>
                <c:pt idx="2485">
                  <c:v>0.22514899674079494</c:v>
                </c:pt>
                <c:pt idx="2486">
                  <c:v>0.23439321964020579</c:v>
                </c:pt>
                <c:pt idx="2487">
                  <c:v>0.22265096076319235</c:v>
                </c:pt>
                <c:pt idx="2488">
                  <c:v>0.20882516412062344</c:v>
                </c:pt>
                <c:pt idx="2489">
                  <c:v>0.18887771274991386</c:v>
                </c:pt>
                <c:pt idx="2490">
                  <c:v>0.20448270080299197</c:v>
                </c:pt>
                <c:pt idx="2491">
                  <c:v>0.191145563555741</c:v>
                </c:pt>
                <c:pt idx="2492">
                  <c:v>0.17828478943349718</c:v>
                </c:pt>
                <c:pt idx="2493">
                  <c:v>0.1635304017026156</c:v>
                </c:pt>
                <c:pt idx="2494">
                  <c:v>0.16540401446659203</c:v>
                </c:pt>
                <c:pt idx="2495">
                  <c:v>0.16372967843351283</c:v>
                </c:pt>
                <c:pt idx="2496">
                  <c:v>0.16018659675171878</c:v>
                </c:pt>
                <c:pt idx="2497">
                  <c:v>0.1632425074840603</c:v>
                </c:pt>
                <c:pt idx="2498">
                  <c:v>0.152820022670491</c:v>
                </c:pt>
                <c:pt idx="2499">
                  <c:v>0.14723925199187637</c:v>
                </c:pt>
                <c:pt idx="2500">
                  <c:v>0.14869964791078991</c:v>
                </c:pt>
                <c:pt idx="2501">
                  <c:v>0.13481222057452333</c:v>
                </c:pt>
                <c:pt idx="2502">
                  <c:v>0.13167442098958701</c:v>
                </c:pt>
                <c:pt idx="2503">
                  <c:v>0.12882600448134202</c:v>
                </c:pt>
                <c:pt idx="2504">
                  <c:v>0.13299041286952573</c:v>
                </c:pt>
                <c:pt idx="2505">
                  <c:v>0.1287548266473755</c:v>
                </c:pt>
                <c:pt idx="2506">
                  <c:v>0.11772134904757743</c:v>
                </c:pt>
                <c:pt idx="2507">
                  <c:v>0.10869231272854707</c:v>
                </c:pt>
                <c:pt idx="2508">
                  <c:v>0.10859318183890142</c:v>
                </c:pt>
                <c:pt idx="2509">
                  <c:v>0.10096796333863477</c:v>
                </c:pt>
                <c:pt idx="2510">
                  <c:v>9.4319256066499046E-2</c:v>
                </c:pt>
                <c:pt idx="2511">
                  <c:v>9.5007375917434314E-2</c:v>
                </c:pt>
                <c:pt idx="2512">
                  <c:v>9.4427822454789923E-2</c:v>
                </c:pt>
                <c:pt idx="2513">
                  <c:v>9.7668416490215154E-2</c:v>
                </c:pt>
                <c:pt idx="2514">
                  <c:v>0.10756081435409312</c:v>
                </c:pt>
                <c:pt idx="2515">
                  <c:v>0.13219841335527222</c:v>
                </c:pt>
                <c:pt idx="2516">
                  <c:v>0.15154457206116176</c:v>
                </c:pt>
                <c:pt idx="2517">
                  <c:v>0.16981671948409707</c:v>
                </c:pt>
                <c:pt idx="2518">
                  <c:v>0.16779968187567007</c:v>
                </c:pt>
                <c:pt idx="2519">
                  <c:v>0.15214055467831264</c:v>
                </c:pt>
                <c:pt idx="2520">
                  <c:v>0.15013274331496027</c:v>
                </c:pt>
                <c:pt idx="2521">
                  <c:v>0.15004503700569721</c:v>
                </c:pt>
                <c:pt idx="2522">
                  <c:v>0.15458577615570629</c:v>
                </c:pt>
                <c:pt idx="2523">
                  <c:v>0.15873947905085484</c:v>
                </c:pt>
                <c:pt idx="2524">
                  <c:v>0.15483788447658048</c:v>
                </c:pt>
                <c:pt idx="2525">
                  <c:v>0.15390399393132445</c:v>
                </c:pt>
                <c:pt idx="2526">
                  <c:v>0.14769610032532576</c:v>
                </c:pt>
                <c:pt idx="2527">
                  <c:v>0.14190658566837569</c:v>
                </c:pt>
                <c:pt idx="2528">
                  <c:v>0.14264680301779223</c:v>
                </c:pt>
                <c:pt idx="2529">
                  <c:v>0.13859065532087925</c:v>
                </c:pt>
                <c:pt idx="2530">
                  <c:v>0.13863240633544718</c:v>
                </c:pt>
                <c:pt idx="2531">
                  <c:v>0.14205532286033154</c:v>
                </c:pt>
                <c:pt idx="2532">
                  <c:v>0.14338341240265393</c:v>
                </c:pt>
                <c:pt idx="2533">
                  <c:v>0.14220096119822837</c:v>
                </c:pt>
                <c:pt idx="2534">
                  <c:v>0.14702877049717414</c:v>
                </c:pt>
                <c:pt idx="2535">
                  <c:v>0.14477468992619699</c:v>
                </c:pt>
                <c:pt idx="2536">
                  <c:v>0.14386175212024119</c:v>
                </c:pt>
                <c:pt idx="2537">
                  <c:v>0.1567597592305138</c:v>
                </c:pt>
                <c:pt idx="2538">
                  <c:v>0.16030934625610893</c:v>
                </c:pt>
                <c:pt idx="2539">
                  <c:v>0.1579232549824742</c:v>
                </c:pt>
                <c:pt idx="2540">
                  <c:v>0.17098867218769187</c:v>
                </c:pt>
                <c:pt idx="2541">
                  <c:v>0.1866839325357319</c:v>
                </c:pt>
                <c:pt idx="2542">
                  <c:v>0.21639691186770088</c:v>
                </c:pt>
                <c:pt idx="2543">
                  <c:v>0.22881076840500297</c:v>
                </c:pt>
                <c:pt idx="2544">
                  <c:v>0.24263558900306872</c:v>
                </c:pt>
                <c:pt idx="2545">
                  <c:v>0.24579739722419247</c:v>
                </c:pt>
                <c:pt idx="2546">
                  <c:v>0.23646835890203463</c:v>
                </c:pt>
                <c:pt idx="2547">
                  <c:v>0.22997738648263635</c:v>
                </c:pt>
                <c:pt idx="2548">
                  <c:v>0.23659839522658599</c:v>
                </c:pt>
                <c:pt idx="2549">
                  <c:v>0.22733505494128514</c:v>
                </c:pt>
                <c:pt idx="2550">
                  <c:v>0.21338951182043769</c:v>
                </c:pt>
                <c:pt idx="2551">
                  <c:v>0.19868546206730872</c:v>
                </c:pt>
                <c:pt idx="2552">
                  <c:v>0.18800427488914762</c:v>
                </c:pt>
                <c:pt idx="2553">
                  <c:v>0.17585504911105526</c:v>
                </c:pt>
                <c:pt idx="2554">
                  <c:v>0.16414983042732725</c:v>
                </c:pt>
                <c:pt idx="2555">
                  <c:v>0.13767457580006245</c:v>
                </c:pt>
                <c:pt idx="2556">
                  <c:v>0.12125610619416234</c:v>
                </c:pt>
                <c:pt idx="2557">
                  <c:v>0.1201508387098557</c:v>
                </c:pt>
                <c:pt idx="2558">
                  <c:v>0.10218391967696115</c:v>
                </c:pt>
                <c:pt idx="2559">
                  <c:v>9.0789621288873773E-2</c:v>
                </c:pt>
                <c:pt idx="2560">
                  <c:v>7.7009223207215843E-2</c:v>
                </c:pt>
                <c:pt idx="2561">
                  <c:v>7.4101499715948024E-2</c:v>
                </c:pt>
                <c:pt idx="2562">
                  <c:v>7.8657344663925516E-2</c:v>
                </c:pt>
                <c:pt idx="2563">
                  <c:v>8.0076776564622532E-2</c:v>
                </c:pt>
                <c:pt idx="2564">
                  <c:v>9.2334677742568524E-2</c:v>
                </c:pt>
                <c:pt idx="2565">
                  <c:v>8.6920316286790519E-2</c:v>
                </c:pt>
                <c:pt idx="2566">
                  <c:v>8.8844359840252782E-2</c:v>
                </c:pt>
                <c:pt idx="2567">
                  <c:v>9.1802543043654622E-2</c:v>
                </c:pt>
                <c:pt idx="2568">
                  <c:v>8.330993931566226E-2</c:v>
                </c:pt>
                <c:pt idx="2569">
                  <c:v>7.8954375834436055E-2</c:v>
                </c:pt>
                <c:pt idx="2570">
                  <c:v>8.4555755074259664E-2</c:v>
                </c:pt>
                <c:pt idx="2571">
                  <c:v>9.2006963855475729E-2</c:v>
                </c:pt>
                <c:pt idx="2572">
                  <c:v>9.5462866712698227E-2</c:v>
                </c:pt>
                <c:pt idx="2573">
                  <c:v>0.10013358383180308</c:v>
                </c:pt>
                <c:pt idx="2574">
                  <c:v>0.10352305594138042</c:v>
                </c:pt>
                <c:pt idx="2575">
                  <c:v>0.11325980803083346</c:v>
                </c:pt>
                <c:pt idx="2576">
                  <c:v>0.11204318170819268</c:v>
                </c:pt>
                <c:pt idx="2577">
                  <c:v>0.12280382933354533</c:v>
                </c:pt>
                <c:pt idx="2578">
                  <c:v>0.1281993285546271</c:v>
                </c:pt>
                <c:pt idx="2579">
                  <c:v>0.12288584107620047</c:v>
                </c:pt>
                <c:pt idx="2580">
                  <c:v>0.11908835744567202</c:v>
                </c:pt>
                <c:pt idx="2581">
                  <c:v>0.11238875962769784</c:v>
                </c:pt>
                <c:pt idx="2582">
                  <c:v>9.5228070582066934E-2</c:v>
                </c:pt>
                <c:pt idx="2583">
                  <c:v>8.1753242669818232E-2</c:v>
                </c:pt>
                <c:pt idx="2584">
                  <c:v>7.1355834191367817E-2</c:v>
                </c:pt>
                <c:pt idx="2585">
                  <c:v>6.1893548665632923E-2</c:v>
                </c:pt>
                <c:pt idx="2586">
                  <c:v>5.6123102730891966E-2</c:v>
                </c:pt>
                <c:pt idx="2587">
                  <c:v>5.3833590688268061E-2</c:v>
                </c:pt>
                <c:pt idx="2588">
                  <c:v>5.4276146405649484E-2</c:v>
                </c:pt>
                <c:pt idx="2589">
                  <c:v>5.68469285172657E-2</c:v>
                </c:pt>
                <c:pt idx="2590">
                  <c:v>5.8755584390775467E-2</c:v>
                </c:pt>
                <c:pt idx="2591">
                  <c:v>6.7520926682628823E-2</c:v>
                </c:pt>
                <c:pt idx="2592">
                  <c:v>6.7474756083168691E-2</c:v>
                </c:pt>
                <c:pt idx="2593">
                  <c:v>6.6910132439570627E-2</c:v>
                </c:pt>
                <c:pt idx="2594">
                  <c:v>6.8360975090075951E-2</c:v>
                </c:pt>
                <c:pt idx="2595">
                  <c:v>6.4029768899409534E-2</c:v>
                </c:pt>
                <c:pt idx="2596">
                  <c:v>6.4152954140008378E-2</c:v>
                </c:pt>
                <c:pt idx="2597">
                  <c:v>6.786236760192331E-2</c:v>
                </c:pt>
                <c:pt idx="2598">
                  <c:v>6.7871033255264612E-2</c:v>
                </c:pt>
                <c:pt idx="2599">
                  <c:v>6.4230861719179716E-2</c:v>
                </c:pt>
                <c:pt idx="2600">
                  <c:v>6.4422631004733749E-2</c:v>
                </c:pt>
                <c:pt idx="2601">
                  <c:v>6.201183023619921E-2</c:v>
                </c:pt>
                <c:pt idx="2602">
                  <c:v>6.6092312640053455E-2</c:v>
                </c:pt>
                <c:pt idx="2603">
                  <c:v>6.3070550934138284E-2</c:v>
                </c:pt>
                <c:pt idx="2604">
                  <c:v>6.156818808559808E-2</c:v>
                </c:pt>
                <c:pt idx="2605">
                  <c:v>5.7586184124669725E-2</c:v>
                </c:pt>
                <c:pt idx="2606">
                  <c:v>5.6090240905398124E-2</c:v>
                </c:pt>
                <c:pt idx="2607">
                  <c:v>5.1426092661590449E-2</c:v>
                </c:pt>
                <c:pt idx="2608">
                  <c:v>5.1560966149992456E-2</c:v>
                </c:pt>
                <c:pt idx="2609">
                  <c:v>4.9004660808167844E-2</c:v>
                </c:pt>
                <c:pt idx="2610">
                  <c:v>5.7099457076100882E-2</c:v>
                </c:pt>
                <c:pt idx="2611">
                  <c:v>6.7851648080961446E-2</c:v>
                </c:pt>
                <c:pt idx="2612">
                  <c:v>7.9998710338696169E-2</c:v>
                </c:pt>
                <c:pt idx="2613">
                  <c:v>9.1517955927786179E-2</c:v>
                </c:pt>
                <c:pt idx="2614">
                  <c:v>9.1825604565484012E-2</c:v>
                </c:pt>
                <c:pt idx="2615">
                  <c:v>8.9600147182065451E-2</c:v>
                </c:pt>
                <c:pt idx="2616">
                  <c:v>9.2264895478220046E-2</c:v>
                </c:pt>
                <c:pt idx="2617">
                  <c:v>9.5826019058211587E-2</c:v>
                </c:pt>
                <c:pt idx="2618">
                  <c:v>9.2725470266024304E-2</c:v>
                </c:pt>
                <c:pt idx="2619">
                  <c:v>8.9634517047602502E-2</c:v>
                </c:pt>
                <c:pt idx="2620">
                  <c:v>9.1487477291516656E-2</c:v>
                </c:pt>
                <c:pt idx="2621">
                  <c:v>9.0360743356026896E-2</c:v>
                </c:pt>
                <c:pt idx="2622">
                  <c:v>9.9572807905210087E-2</c:v>
                </c:pt>
                <c:pt idx="2623">
                  <c:v>0.11629008136108943</c:v>
                </c:pt>
                <c:pt idx="2624">
                  <c:v>0.11675176730961588</c:v>
                </c:pt>
                <c:pt idx="2625">
                  <c:v>0.10645695867570909</c:v>
                </c:pt>
                <c:pt idx="2626">
                  <c:v>0.11000224796880485</c:v>
                </c:pt>
                <c:pt idx="2627">
                  <c:v>0.10436108157676627</c:v>
                </c:pt>
                <c:pt idx="2628">
                  <c:v>9.6779640223178809E-2</c:v>
                </c:pt>
                <c:pt idx="2629">
                  <c:v>9.2437515336392592E-2</c:v>
                </c:pt>
                <c:pt idx="2630">
                  <c:v>8.3915709056795476E-2</c:v>
                </c:pt>
                <c:pt idx="2631">
                  <c:v>7.9368280434542665E-2</c:v>
                </c:pt>
                <c:pt idx="2632">
                  <c:v>7.5485464250938966E-2</c:v>
                </c:pt>
                <c:pt idx="2633">
                  <c:v>7.2194522345182838E-2</c:v>
                </c:pt>
                <c:pt idx="2634">
                  <c:v>7.2240117486321032E-2</c:v>
                </c:pt>
                <c:pt idx="2635">
                  <c:v>6.8383995435675415E-2</c:v>
                </c:pt>
                <c:pt idx="2636">
                  <c:v>5.4085880266608495E-2</c:v>
                </c:pt>
                <c:pt idx="2637">
                  <c:v>4.648182954866837E-2</c:v>
                </c:pt>
                <c:pt idx="2638">
                  <c:v>4.5655373458382047E-2</c:v>
                </c:pt>
                <c:pt idx="2639">
                  <c:v>5.347876539059087E-2</c:v>
                </c:pt>
                <c:pt idx="2640">
                  <c:v>6.3324958766506706E-2</c:v>
                </c:pt>
                <c:pt idx="2641">
                  <c:v>6.2221292038489133E-2</c:v>
                </c:pt>
                <c:pt idx="2642">
                  <c:v>7.133507228709686E-2</c:v>
                </c:pt>
                <c:pt idx="2643">
                  <c:v>7.0920184259265967E-2</c:v>
                </c:pt>
                <c:pt idx="2644">
                  <c:v>6.6644027410250148E-2</c:v>
                </c:pt>
                <c:pt idx="2645">
                  <c:v>6.4420499921767058E-2</c:v>
                </c:pt>
                <c:pt idx="2646">
                  <c:v>6.3094811381192328E-2</c:v>
                </c:pt>
                <c:pt idx="2647">
                  <c:v>6.243310461180604E-2</c:v>
                </c:pt>
                <c:pt idx="2648">
                  <c:v>6.8280988761421357E-2</c:v>
                </c:pt>
                <c:pt idx="2649">
                  <c:v>7.1218379518068448E-2</c:v>
                </c:pt>
                <c:pt idx="2650">
                  <c:v>8.0182573563847712E-2</c:v>
                </c:pt>
                <c:pt idx="2651">
                  <c:v>9.319099292513762E-2</c:v>
                </c:pt>
                <c:pt idx="2652">
                  <c:v>0.11152850619135103</c:v>
                </c:pt>
                <c:pt idx="2653">
                  <c:v>0.13088325214654944</c:v>
                </c:pt>
                <c:pt idx="2654">
                  <c:v>0.1780100638795715</c:v>
                </c:pt>
                <c:pt idx="2655">
                  <c:v>0.1657007595328725</c:v>
                </c:pt>
                <c:pt idx="2656">
                  <c:v>0.16121786463705243</c:v>
                </c:pt>
                <c:pt idx="2657">
                  <c:v>0.13970865986208619</c:v>
                </c:pt>
                <c:pt idx="2658">
                  <c:v>0.16437183978082739</c:v>
                </c:pt>
                <c:pt idx="2659">
                  <c:v>0.17720279569756822</c:v>
                </c:pt>
                <c:pt idx="2660">
                  <c:v>0.15606730018995701</c:v>
                </c:pt>
                <c:pt idx="2661">
                  <c:v>0.12966202874113805</c:v>
                </c:pt>
                <c:pt idx="2662">
                  <c:v>0.1184819210407774</c:v>
                </c:pt>
                <c:pt idx="2663">
                  <c:v>0.11102432819772499</c:v>
                </c:pt>
                <c:pt idx="2664">
                  <c:v>0.11823137043721724</c:v>
                </c:pt>
                <c:pt idx="2665">
                  <c:v>0.13205777789797318</c:v>
                </c:pt>
                <c:pt idx="2666">
                  <c:v>0.13211761083684964</c:v>
                </c:pt>
                <c:pt idx="2667">
                  <c:v>0.13763917973770015</c:v>
                </c:pt>
                <c:pt idx="2668">
                  <c:v>0.17706622590779789</c:v>
                </c:pt>
                <c:pt idx="2669">
                  <c:v>0.15530815362548528</c:v>
                </c:pt>
                <c:pt idx="2670">
                  <c:v>0.13712174705933533</c:v>
                </c:pt>
                <c:pt idx="2671">
                  <c:v>0.11783560688234135</c:v>
                </c:pt>
                <c:pt idx="2672">
                  <c:v>9.8999563706950455E-2</c:v>
                </c:pt>
                <c:pt idx="2673">
                  <c:v>0.11936406936031749</c:v>
                </c:pt>
                <c:pt idx="2674">
                  <c:v>0.1587521429189151</c:v>
                </c:pt>
                <c:pt idx="2675">
                  <c:v>0.19497174681542298</c:v>
                </c:pt>
                <c:pt idx="2676">
                  <c:v>0.22271723538821189</c:v>
                </c:pt>
                <c:pt idx="2677">
                  <c:v>0.23311163430674986</c:v>
                </c:pt>
                <c:pt idx="2678">
                  <c:v>0.22621055530622297</c:v>
                </c:pt>
                <c:pt idx="2679">
                  <c:v>0.21883429395475013</c:v>
                </c:pt>
                <c:pt idx="2680">
                  <c:v>0.22615264142098779</c:v>
                </c:pt>
                <c:pt idx="2681">
                  <c:v>0.23111922589674166</c:v>
                </c:pt>
                <c:pt idx="2682">
                  <c:v>0.24113848601132812</c:v>
                </c:pt>
                <c:pt idx="2683">
                  <c:v>0.26063996452648414</c:v>
                </c:pt>
                <c:pt idx="2684">
                  <c:v>0.28218668280931264</c:v>
                </c:pt>
                <c:pt idx="2685">
                  <c:v>0.28991601797036581</c:v>
                </c:pt>
                <c:pt idx="2686">
                  <c:v>0.29778161959010957</c:v>
                </c:pt>
                <c:pt idx="2687">
                  <c:v>0.31592954933151984</c:v>
                </c:pt>
                <c:pt idx="2688">
                  <c:v>0.3439522355019235</c:v>
                </c:pt>
                <c:pt idx="2689">
                  <c:v>0.3476815769528363</c:v>
                </c:pt>
                <c:pt idx="2690">
                  <c:v>0.35160985079997553</c:v>
                </c:pt>
                <c:pt idx="2691">
                  <c:v>0.3302656448615639</c:v>
                </c:pt>
                <c:pt idx="2692">
                  <c:v>0.32009912033425492</c:v>
                </c:pt>
                <c:pt idx="2693">
                  <c:v>0.31493284773375052</c:v>
                </c:pt>
                <c:pt idx="2694">
                  <c:v>0.24809397020333215</c:v>
                </c:pt>
                <c:pt idx="2695">
                  <c:v>0.23648410859709387</c:v>
                </c:pt>
                <c:pt idx="2696">
                  <c:v>0.24556421958150992</c:v>
                </c:pt>
                <c:pt idx="2697">
                  <c:v>0.24964885933687542</c:v>
                </c:pt>
                <c:pt idx="2698">
                  <c:v>0.23449455421800927</c:v>
                </c:pt>
                <c:pt idx="2699">
                  <c:v>0.21012869661779973</c:v>
                </c:pt>
                <c:pt idx="2700">
                  <c:v>0.19091219441227239</c:v>
                </c:pt>
                <c:pt idx="2701">
                  <c:v>0.19398989434606248</c:v>
                </c:pt>
                <c:pt idx="2702">
                  <c:v>0.18078307383707548</c:v>
                </c:pt>
                <c:pt idx="2703">
                  <c:v>0.1649799062454069</c:v>
                </c:pt>
                <c:pt idx="2704">
                  <c:v>0.13605018367259372</c:v>
                </c:pt>
                <c:pt idx="2705">
                  <c:v>0.11831050699992179</c:v>
                </c:pt>
                <c:pt idx="2706">
                  <c:v>8.0058818997800082E-2</c:v>
                </c:pt>
                <c:pt idx="2707">
                  <c:v>6.6853645356974217E-2</c:v>
                </c:pt>
                <c:pt idx="2708">
                  <c:v>6.7689814826293562E-2</c:v>
                </c:pt>
                <c:pt idx="2709">
                  <c:v>9.6112842780240793E-2</c:v>
                </c:pt>
                <c:pt idx="2710">
                  <c:v>0.12733229603943544</c:v>
                </c:pt>
                <c:pt idx="2711">
                  <c:v>0.14224309026806309</c:v>
                </c:pt>
                <c:pt idx="2712">
                  <c:v>0.1740921410329152</c:v>
                </c:pt>
                <c:pt idx="2713">
                  <c:v>0.21731811995556</c:v>
                </c:pt>
                <c:pt idx="2714">
                  <c:v>0.24525274859964596</c:v>
                </c:pt>
                <c:pt idx="2715">
                  <c:v>0.2224539935909664</c:v>
                </c:pt>
                <c:pt idx="2716">
                  <c:v>0.20639254055892176</c:v>
                </c:pt>
                <c:pt idx="2717">
                  <c:v>0.22877893097025576</c:v>
                </c:pt>
                <c:pt idx="2718">
                  <c:v>0.2429453341465842</c:v>
                </c:pt>
                <c:pt idx="2719">
                  <c:v>0.21928677958958337</c:v>
                </c:pt>
                <c:pt idx="2720">
                  <c:v>0.23773407022832202</c:v>
                </c:pt>
                <c:pt idx="2721">
                  <c:v>0.23729404668850862</c:v>
                </c:pt>
                <c:pt idx="2722">
                  <c:v>0.2260291635202836</c:v>
                </c:pt>
                <c:pt idx="2723">
                  <c:v>0.20326408470677265</c:v>
                </c:pt>
                <c:pt idx="2724">
                  <c:v>0.18238896969292118</c:v>
                </c:pt>
                <c:pt idx="2725">
                  <c:v>0.17018059227666807</c:v>
                </c:pt>
                <c:pt idx="2726">
                  <c:v>0.16833556723093646</c:v>
                </c:pt>
                <c:pt idx="2727">
                  <c:v>0.16404160487660299</c:v>
                </c:pt>
                <c:pt idx="2728">
                  <c:v>0.14895173268304501</c:v>
                </c:pt>
                <c:pt idx="2729">
                  <c:v>0.14230880919357577</c:v>
                </c:pt>
                <c:pt idx="2730">
                  <c:v>0.14251616006574502</c:v>
                </c:pt>
                <c:pt idx="2731">
                  <c:v>0.13645930805951328</c:v>
                </c:pt>
                <c:pt idx="2732">
                  <c:v>0.13726186380693595</c:v>
                </c:pt>
                <c:pt idx="2733">
                  <c:v>0.14671766670501774</c:v>
                </c:pt>
                <c:pt idx="2734">
                  <c:v>0.16009126198578577</c:v>
                </c:pt>
                <c:pt idx="2735">
                  <c:v>0.18039045613073371</c:v>
                </c:pt>
                <c:pt idx="2736">
                  <c:v>0.19453813795953209</c:v>
                </c:pt>
                <c:pt idx="2737">
                  <c:v>0.22994926999774898</c:v>
                </c:pt>
                <c:pt idx="2738">
                  <c:v>0.25125603525955925</c:v>
                </c:pt>
                <c:pt idx="2739">
                  <c:v>0.26836714013893792</c:v>
                </c:pt>
                <c:pt idx="2740">
                  <c:v>0.27579748228583778</c:v>
                </c:pt>
                <c:pt idx="2741">
                  <c:v>0.23751144317087572</c:v>
                </c:pt>
                <c:pt idx="2742">
                  <c:v>0.22573478464912508</c:v>
                </c:pt>
                <c:pt idx="2743">
                  <c:v>0.21661625387911931</c:v>
                </c:pt>
                <c:pt idx="2744">
                  <c:v>0.19886797047398611</c:v>
                </c:pt>
                <c:pt idx="2745">
                  <c:v>0.19509265156574923</c:v>
                </c:pt>
                <c:pt idx="2746">
                  <c:v>0.18121717970540435</c:v>
                </c:pt>
                <c:pt idx="2747">
                  <c:v>0.18108621036813774</c:v>
                </c:pt>
                <c:pt idx="2748">
                  <c:v>0.17380186243889023</c:v>
                </c:pt>
                <c:pt idx="2749">
                  <c:v>0.17178503194015174</c:v>
                </c:pt>
                <c:pt idx="2750">
                  <c:v>0.19638002809690466</c:v>
                </c:pt>
                <c:pt idx="2751">
                  <c:v>0.21877082756241403</c:v>
                </c:pt>
                <c:pt idx="2752">
                  <c:v>0.25435988054197722</c:v>
                </c:pt>
                <c:pt idx="2753">
                  <c:v>0.26609050138543827</c:v>
                </c:pt>
                <c:pt idx="2754">
                  <c:v>0.25159042138161303</c:v>
                </c:pt>
                <c:pt idx="2755">
                  <c:v>0.25752452582765034</c:v>
                </c:pt>
                <c:pt idx="2756">
                  <c:v>0.23763167868398982</c:v>
                </c:pt>
                <c:pt idx="2757">
                  <c:v>0.22408282362121199</c:v>
                </c:pt>
                <c:pt idx="2758">
                  <c:v>0.21880881453055098</c:v>
                </c:pt>
                <c:pt idx="2759">
                  <c:v>0.23193208027920406</c:v>
                </c:pt>
                <c:pt idx="2760">
                  <c:v>0.23665565923111834</c:v>
                </c:pt>
                <c:pt idx="2761">
                  <c:v>0.23944000264058315</c:v>
                </c:pt>
                <c:pt idx="2762">
                  <c:v>0.23171708885609865</c:v>
                </c:pt>
                <c:pt idx="2763">
                  <c:v>0.21900534645108771</c:v>
                </c:pt>
                <c:pt idx="2764">
                  <c:v>0.21457495420652323</c:v>
                </c:pt>
                <c:pt idx="2765">
                  <c:v>0.2166761500467187</c:v>
                </c:pt>
                <c:pt idx="2766">
                  <c:v>0.21426979701154808</c:v>
                </c:pt>
                <c:pt idx="2767">
                  <c:v>0.20929052387719391</c:v>
                </c:pt>
                <c:pt idx="2768">
                  <c:v>0.20481593347155078</c:v>
                </c:pt>
                <c:pt idx="2769">
                  <c:v>0.19170967392884583</c:v>
                </c:pt>
                <c:pt idx="2770">
                  <c:v>0.19757736192828948</c:v>
                </c:pt>
                <c:pt idx="2771">
                  <c:v>0.212520016616464</c:v>
                </c:pt>
                <c:pt idx="2772">
                  <c:v>0.21119184264764793</c:v>
                </c:pt>
                <c:pt idx="2773">
                  <c:v>0.23020659361089643</c:v>
                </c:pt>
                <c:pt idx="2774">
                  <c:v>0.23907863483036354</c:v>
                </c:pt>
                <c:pt idx="2775">
                  <c:v>0.26703112505686993</c:v>
                </c:pt>
                <c:pt idx="2776">
                  <c:v>0.28271987487637545</c:v>
                </c:pt>
                <c:pt idx="2777">
                  <c:v>0.29081674597589657</c:v>
                </c:pt>
                <c:pt idx="2778">
                  <c:v>0.30914139260150564</c:v>
                </c:pt>
                <c:pt idx="2779">
                  <c:v>0.31400824247528952</c:v>
                </c:pt>
                <c:pt idx="2780">
                  <c:v>0.31675289626917408</c:v>
                </c:pt>
                <c:pt idx="2781">
                  <c:v>0.32206507667765788</c:v>
                </c:pt>
                <c:pt idx="2782">
                  <c:v>0.32631683551493812</c:v>
                </c:pt>
                <c:pt idx="2783">
                  <c:v>0.33096292008659578</c:v>
                </c:pt>
                <c:pt idx="2784">
                  <c:v>0.32731543354356629</c:v>
                </c:pt>
                <c:pt idx="2785">
                  <c:v>0.33788292615966231</c:v>
                </c:pt>
                <c:pt idx="2786">
                  <c:v>0.33610291360251537</c:v>
                </c:pt>
                <c:pt idx="2787">
                  <c:v>0.34053357453006244</c:v>
                </c:pt>
                <c:pt idx="2788">
                  <c:v>0.33339521698097613</c:v>
                </c:pt>
                <c:pt idx="2789">
                  <c:v>0.33202490755320785</c:v>
                </c:pt>
                <c:pt idx="2790">
                  <c:v>0.32896360321078416</c:v>
                </c:pt>
                <c:pt idx="2791">
                  <c:v>0.30951727270960494</c:v>
                </c:pt>
                <c:pt idx="2792">
                  <c:v>0.29155484142818</c:v>
                </c:pt>
                <c:pt idx="2793">
                  <c:v>0.2623962873033131</c:v>
                </c:pt>
                <c:pt idx="2794">
                  <c:v>0.2505223131417148</c:v>
                </c:pt>
                <c:pt idx="2795">
                  <c:v>0.24217216735934474</c:v>
                </c:pt>
                <c:pt idx="2796">
                  <c:v>0.23942388083146557</c:v>
                </c:pt>
                <c:pt idx="2797">
                  <c:v>0.24905476729420609</c:v>
                </c:pt>
                <c:pt idx="2798">
                  <c:v>0.23882673752652966</c:v>
                </c:pt>
                <c:pt idx="2799">
                  <c:v>0.2393463139989081</c:v>
                </c:pt>
                <c:pt idx="2800">
                  <c:v>0.22887461240356374</c:v>
                </c:pt>
                <c:pt idx="2801">
                  <c:v>0.22224590441876996</c:v>
                </c:pt>
                <c:pt idx="2802">
                  <c:v>0.21779259610791282</c:v>
                </c:pt>
                <c:pt idx="2803">
                  <c:v>0.21487699586818826</c:v>
                </c:pt>
                <c:pt idx="2804">
                  <c:v>0.21814295152223656</c:v>
                </c:pt>
                <c:pt idx="2805">
                  <c:v>0.2252431452793697</c:v>
                </c:pt>
                <c:pt idx="2806">
                  <c:v>0.23091882254708834</c:v>
                </c:pt>
                <c:pt idx="2807">
                  <c:v>0.23234577264088999</c:v>
                </c:pt>
                <c:pt idx="2808">
                  <c:v>0.2351995027834296</c:v>
                </c:pt>
                <c:pt idx="2809">
                  <c:v>0.23110992657723597</c:v>
                </c:pt>
                <c:pt idx="2810">
                  <c:v>0.24069342046372738</c:v>
                </c:pt>
                <c:pt idx="2811">
                  <c:v>0.24206108615189065</c:v>
                </c:pt>
                <c:pt idx="2812">
                  <c:v>0.24323007079523326</c:v>
                </c:pt>
                <c:pt idx="2813">
                  <c:v>0.2485938337535723</c:v>
                </c:pt>
                <c:pt idx="2814">
                  <c:v>0.24661954176129433</c:v>
                </c:pt>
                <c:pt idx="2815">
                  <c:v>0.24808953510109344</c:v>
                </c:pt>
                <c:pt idx="2816">
                  <c:v>0.24354165347318271</c:v>
                </c:pt>
                <c:pt idx="2817">
                  <c:v>0.23616061209157804</c:v>
                </c:pt>
                <c:pt idx="2818">
                  <c:v>0.23393841229164661</c:v>
                </c:pt>
                <c:pt idx="2819">
                  <c:v>0.23773066514710325</c:v>
                </c:pt>
                <c:pt idx="2820">
                  <c:v>0.23744258675614352</c:v>
                </c:pt>
                <c:pt idx="2821">
                  <c:v>0.23974705546334688</c:v>
                </c:pt>
                <c:pt idx="2822">
                  <c:v>0.23544556198136821</c:v>
                </c:pt>
                <c:pt idx="2823">
                  <c:v>0.24121592845776132</c:v>
                </c:pt>
                <c:pt idx="2824">
                  <c:v>0.2412083515515813</c:v>
                </c:pt>
                <c:pt idx="2825">
                  <c:v>0.24217672950816804</c:v>
                </c:pt>
                <c:pt idx="2826">
                  <c:v>0.24871797517160418</c:v>
                </c:pt>
                <c:pt idx="2827">
                  <c:v>0.24760883791103158</c:v>
                </c:pt>
                <c:pt idx="2828">
                  <c:v>0.2421503073896322</c:v>
                </c:pt>
                <c:pt idx="2829">
                  <c:v>0.24628265509196184</c:v>
                </c:pt>
                <c:pt idx="2830">
                  <c:v>0.26716437775441831</c:v>
                </c:pt>
                <c:pt idx="2831">
                  <c:v>0.26174820855708958</c:v>
                </c:pt>
                <c:pt idx="2832">
                  <c:v>0.26709870062930674</c:v>
                </c:pt>
                <c:pt idx="2833">
                  <c:v>0.28362992575676022</c:v>
                </c:pt>
                <c:pt idx="2834">
                  <c:v>0.27899310753217804</c:v>
                </c:pt>
                <c:pt idx="2835">
                  <c:v>0.2817045446151753</c:v>
                </c:pt>
                <c:pt idx="2836">
                  <c:v>0.29527023244365808</c:v>
                </c:pt>
                <c:pt idx="2837">
                  <c:v>0.28640525771181324</c:v>
                </c:pt>
                <c:pt idx="2838">
                  <c:v>0.25842297511803397</c:v>
                </c:pt>
                <c:pt idx="2839">
                  <c:v>0.18953623485065507</c:v>
                </c:pt>
                <c:pt idx="2840">
                  <c:v>0.14080271948595144</c:v>
                </c:pt>
                <c:pt idx="2841">
                  <c:v>6.6439016146683211E-2</c:v>
                </c:pt>
                <c:pt idx="2842">
                  <c:v>2.0268958733974673E-2</c:v>
                </c:pt>
                <c:pt idx="2843">
                  <c:v>1.5765319065214899E-2</c:v>
                </c:pt>
                <c:pt idx="2844">
                  <c:v>2.1474790941310346E-2</c:v>
                </c:pt>
                <c:pt idx="2845">
                  <c:v>1.456299588681547E-2</c:v>
                </c:pt>
                <c:pt idx="2846">
                  <c:v>1.5379355392320401E-2</c:v>
                </c:pt>
                <c:pt idx="2847">
                  <c:v>1.6340519628290282E-2</c:v>
                </c:pt>
                <c:pt idx="2848">
                  <c:v>1.5811518094972436E-2</c:v>
                </c:pt>
                <c:pt idx="2849">
                  <c:v>1.3079008202931557E-2</c:v>
                </c:pt>
                <c:pt idx="2850">
                  <c:v>1.3223691877057679E-2</c:v>
                </c:pt>
                <c:pt idx="2851">
                  <c:v>1.5257417371667878E-2</c:v>
                </c:pt>
                <c:pt idx="2852">
                  <c:v>1.7529451825175107E-2</c:v>
                </c:pt>
                <c:pt idx="2853">
                  <c:v>2.2301298070592605E-2</c:v>
                </c:pt>
                <c:pt idx="2854">
                  <c:v>2.4995163072386938E-2</c:v>
                </c:pt>
                <c:pt idx="2855">
                  <c:v>3.4694034171956656E-2</c:v>
                </c:pt>
                <c:pt idx="2856">
                  <c:v>3.9218875133858924E-2</c:v>
                </c:pt>
                <c:pt idx="2857">
                  <c:v>3.7988254858299146E-2</c:v>
                </c:pt>
                <c:pt idx="2858">
                  <c:v>3.72426443021526E-2</c:v>
                </c:pt>
                <c:pt idx="2859">
                  <c:v>3.2796634087489389E-2</c:v>
                </c:pt>
                <c:pt idx="2860">
                  <c:v>2.9613656518306674E-2</c:v>
                </c:pt>
                <c:pt idx="2861">
                  <c:v>3.1297508838010885E-2</c:v>
                </c:pt>
                <c:pt idx="2862">
                  <c:v>6.1221400127527074E-2</c:v>
                </c:pt>
                <c:pt idx="2863">
                  <c:v>5.8838780854098535E-2</c:v>
                </c:pt>
                <c:pt idx="2864">
                  <c:v>5.7226896061370727E-2</c:v>
                </c:pt>
                <c:pt idx="2865">
                  <c:v>5.9707402214128374E-2</c:v>
                </c:pt>
                <c:pt idx="2866">
                  <c:v>6.7763500963649928E-2</c:v>
                </c:pt>
                <c:pt idx="2867">
                  <c:v>5.302615216335619E-2</c:v>
                </c:pt>
                <c:pt idx="2868">
                  <c:v>5.9675587278306658E-2</c:v>
                </c:pt>
                <c:pt idx="2869">
                  <c:v>5.7571172973767307E-2</c:v>
                </c:pt>
                <c:pt idx="2870">
                  <c:v>5.4605558794615143E-2</c:v>
                </c:pt>
                <c:pt idx="2871">
                  <c:v>4.6940143449809645E-2</c:v>
                </c:pt>
                <c:pt idx="2872">
                  <c:v>4.6336849970886627E-2</c:v>
                </c:pt>
                <c:pt idx="2873">
                  <c:v>4.2697062750126746E-2</c:v>
                </c:pt>
                <c:pt idx="2874">
                  <c:v>3.6814435825809864E-2</c:v>
                </c:pt>
                <c:pt idx="2875">
                  <c:v>4.0808068799985948E-2</c:v>
                </c:pt>
                <c:pt idx="2876">
                  <c:v>5.4524278887658095E-2</c:v>
                </c:pt>
                <c:pt idx="2877">
                  <c:v>6.8202935414422669E-2</c:v>
                </c:pt>
                <c:pt idx="2878">
                  <c:v>7.7958664535669367E-2</c:v>
                </c:pt>
                <c:pt idx="2879">
                  <c:v>7.0858258976181185E-2</c:v>
                </c:pt>
                <c:pt idx="2880">
                  <c:v>6.4597591322680406E-2</c:v>
                </c:pt>
                <c:pt idx="2881">
                  <c:v>6.6509154773415208E-2</c:v>
                </c:pt>
                <c:pt idx="2882">
                  <c:v>9.6513372041223788E-2</c:v>
                </c:pt>
                <c:pt idx="2883">
                  <c:v>9.3344081258620634E-2</c:v>
                </c:pt>
                <c:pt idx="2884">
                  <c:v>9.5402959353089248E-2</c:v>
                </c:pt>
                <c:pt idx="2885">
                  <c:v>9.7095250303579031E-2</c:v>
                </c:pt>
                <c:pt idx="2886">
                  <c:v>0.10002376219564198</c:v>
                </c:pt>
                <c:pt idx="2887">
                  <c:v>9.0916667360557799E-2</c:v>
                </c:pt>
                <c:pt idx="2888">
                  <c:v>8.1014672487609643E-2</c:v>
                </c:pt>
                <c:pt idx="2889">
                  <c:v>5.6322414167364172E-2</c:v>
                </c:pt>
                <c:pt idx="2890">
                  <c:v>6.0238719168935861E-2</c:v>
                </c:pt>
                <c:pt idx="2891">
                  <c:v>5.235369167631769E-2</c:v>
                </c:pt>
                <c:pt idx="2892">
                  <c:v>4.5207272406953825E-2</c:v>
                </c:pt>
                <c:pt idx="2893">
                  <c:v>3.9629867643598618E-2</c:v>
                </c:pt>
                <c:pt idx="2894">
                  <c:v>3.011792573352132E-2</c:v>
                </c:pt>
                <c:pt idx="2895">
                  <c:v>2.7645107027157684E-2</c:v>
                </c:pt>
                <c:pt idx="2896">
                  <c:v>2.2976465222045189E-2</c:v>
                </c:pt>
                <c:pt idx="2897">
                  <c:v>2.644059015754931E-2</c:v>
                </c:pt>
                <c:pt idx="2898">
                  <c:v>1.6992951414364649E-2</c:v>
                </c:pt>
                <c:pt idx="2899">
                  <c:v>9.6084278801812743E-3</c:v>
                </c:pt>
                <c:pt idx="2900">
                  <c:v>7.7827092464910303E-3</c:v>
                </c:pt>
                <c:pt idx="2901">
                  <c:v>8.7586800487237416E-3</c:v>
                </c:pt>
                <c:pt idx="2902">
                  <c:v>8.5849973945525144E-3</c:v>
                </c:pt>
                <c:pt idx="2903">
                  <c:v>1.583966448408065E-2</c:v>
                </c:pt>
                <c:pt idx="2904">
                  <c:v>1.8882728368209516E-2</c:v>
                </c:pt>
                <c:pt idx="2905">
                  <c:v>1.3308213242242092E-2</c:v>
                </c:pt>
                <c:pt idx="2906">
                  <c:v>1.1709356983211442E-2</c:v>
                </c:pt>
                <c:pt idx="2907">
                  <c:v>9.3351871571997671E-3</c:v>
                </c:pt>
                <c:pt idx="2908">
                  <c:v>1.0204665080798869E-2</c:v>
                </c:pt>
                <c:pt idx="2909">
                  <c:v>9.4819362082934691E-3</c:v>
                </c:pt>
                <c:pt idx="2910">
                  <c:v>1.1248828009472496E-2</c:v>
                </c:pt>
                <c:pt idx="2911">
                  <c:v>1.2492467260877348E-2</c:v>
                </c:pt>
                <c:pt idx="2912">
                  <c:v>1.0892547069846516E-2</c:v>
                </c:pt>
                <c:pt idx="2913">
                  <c:v>1.1726927683760579E-2</c:v>
                </c:pt>
                <c:pt idx="2914">
                  <c:v>1.2209603704239045E-2</c:v>
                </c:pt>
                <c:pt idx="2915">
                  <c:v>1.3015254315983561E-2</c:v>
                </c:pt>
                <c:pt idx="2916">
                  <c:v>1.842531350577585E-2</c:v>
                </c:pt>
                <c:pt idx="2917">
                  <c:v>1.9891447919005462E-2</c:v>
                </c:pt>
                <c:pt idx="2918">
                  <c:v>2.6471533301401066E-2</c:v>
                </c:pt>
                <c:pt idx="2919">
                  <c:v>1.2524381633972964E-2</c:v>
                </c:pt>
                <c:pt idx="2920">
                  <c:v>2.5387000703945586E-2</c:v>
                </c:pt>
                <c:pt idx="2921">
                  <c:v>2.6238971142127383E-2</c:v>
                </c:pt>
                <c:pt idx="2922">
                  <c:v>2.9733266739799841E-2</c:v>
                </c:pt>
                <c:pt idx="2923">
                  <c:v>3.322146704248314E-2</c:v>
                </c:pt>
                <c:pt idx="2924">
                  <c:v>3.6041416501283827E-2</c:v>
                </c:pt>
                <c:pt idx="2925">
                  <c:v>2.9503413892888204E-2</c:v>
                </c:pt>
                <c:pt idx="2926">
                  <c:v>3.2299830499944844E-2</c:v>
                </c:pt>
                <c:pt idx="2927">
                  <c:v>2.9300218450862236E-2</c:v>
                </c:pt>
                <c:pt idx="2928">
                  <c:v>3.3559085947293926E-2</c:v>
                </c:pt>
                <c:pt idx="2929">
                  <c:v>3.4930494153950886E-2</c:v>
                </c:pt>
                <c:pt idx="2930">
                  <c:v>3.6555244338313767E-2</c:v>
                </c:pt>
                <c:pt idx="2931">
                  <c:v>3.6615907119806966E-2</c:v>
                </c:pt>
                <c:pt idx="2932">
                  <c:v>3.6170986828530836E-2</c:v>
                </c:pt>
                <c:pt idx="2933">
                  <c:v>3.6005789801283376E-2</c:v>
                </c:pt>
                <c:pt idx="2934">
                  <c:v>3.816716186392273E-2</c:v>
                </c:pt>
                <c:pt idx="2935">
                  <c:v>3.9008412660191193E-2</c:v>
                </c:pt>
                <c:pt idx="2936">
                  <c:v>3.7320867859010107E-2</c:v>
                </c:pt>
                <c:pt idx="2937">
                  <c:v>3.7878185276939487E-2</c:v>
                </c:pt>
                <c:pt idx="2938">
                  <c:v>4.420018703978279E-2</c:v>
                </c:pt>
                <c:pt idx="2939">
                  <c:v>5.5644263118444712E-2</c:v>
                </c:pt>
                <c:pt idx="2940">
                  <c:v>6.1905535474918651E-2</c:v>
                </c:pt>
                <c:pt idx="2941">
                  <c:v>4.1333738071840376E-2</c:v>
                </c:pt>
                <c:pt idx="2942">
                  <c:v>3.5729966018642263E-2</c:v>
                </c:pt>
                <c:pt idx="2943">
                  <c:v>3.035428097908217E-2</c:v>
                </c:pt>
                <c:pt idx="2944">
                  <c:v>3.163634493513471E-2</c:v>
                </c:pt>
                <c:pt idx="2945">
                  <c:v>2.0841786463109233E-2</c:v>
                </c:pt>
                <c:pt idx="2946">
                  <c:v>1.5005758280702315E-2</c:v>
                </c:pt>
                <c:pt idx="2947">
                  <c:v>1.6539732425430727E-2</c:v>
                </c:pt>
                <c:pt idx="2948">
                  <c:v>1.552652041587143E-2</c:v>
                </c:pt>
                <c:pt idx="2949">
                  <c:v>1.4112500128710941E-2</c:v>
                </c:pt>
                <c:pt idx="2950">
                  <c:v>1.1700597260830168E-2</c:v>
                </c:pt>
                <c:pt idx="2951">
                  <c:v>7.2516797046301021E-3</c:v>
                </c:pt>
                <c:pt idx="2952">
                  <c:v>6.3523459556171719E-3</c:v>
                </c:pt>
                <c:pt idx="2953">
                  <c:v>9.154320089836715E-3</c:v>
                </c:pt>
                <c:pt idx="2954">
                  <c:v>1.3024200453936124E-2</c:v>
                </c:pt>
                <c:pt idx="2955">
                  <c:v>1.5393733648490796E-2</c:v>
                </c:pt>
                <c:pt idx="2956">
                  <c:v>1.3156035999460651E-2</c:v>
                </c:pt>
                <c:pt idx="2957">
                  <c:v>1.278677803805376E-2</c:v>
                </c:pt>
                <c:pt idx="2958">
                  <c:v>1.5506753426094901E-2</c:v>
                </c:pt>
                <c:pt idx="2959">
                  <c:v>2.3157159375606858E-2</c:v>
                </c:pt>
                <c:pt idx="2960">
                  <c:v>1.7466354294373525E-2</c:v>
                </c:pt>
                <c:pt idx="2961">
                  <c:v>1.6523216124135012E-2</c:v>
                </c:pt>
                <c:pt idx="2962">
                  <c:v>1.6138674069653726E-2</c:v>
                </c:pt>
                <c:pt idx="2963">
                  <c:v>1.9551311534963409E-2</c:v>
                </c:pt>
                <c:pt idx="2964">
                  <c:v>2.0521124102144375E-2</c:v>
                </c:pt>
                <c:pt idx="2965">
                  <c:v>1.7898647150921924E-2</c:v>
                </c:pt>
                <c:pt idx="2966">
                  <c:v>1.7342840869261661E-2</c:v>
                </c:pt>
                <c:pt idx="2967">
                  <c:v>2.0007506287545936E-2</c:v>
                </c:pt>
                <c:pt idx="2968">
                  <c:v>1.9804188682569918E-2</c:v>
                </c:pt>
                <c:pt idx="2969">
                  <c:v>1.7560089618532337E-2</c:v>
                </c:pt>
                <c:pt idx="2970">
                  <c:v>2.3816726944786173E-2</c:v>
                </c:pt>
                <c:pt idx="2971">
                  <c:v>2.5002457305985017E-2</c:v>
                </c:pt>
                <c:pt idx="2972">
                  <c:v>2.6746161957260477E-2</c:v>
                </c:pt>
                <c:pt idx="2973">
                  <c:v>2.2123057322492645E-2</c:v>
                </c:pt>
                <c:pt idx="2974">
                  <c:v>1.9013239809330736E-2</c:v>
                </c:pt>
                <c:pt idx="2975">
                  <c:v>1.9559539021518441E-2</c:v>
                </c:pt>
                <c:pt idx="2976">
                  <c:v>2.1623296831282394E-2</c:v>
                </c:pt>
                <c:pt idx="2977">
                  <c:v>2.2334113657717484E-2</c:v>
                </c:pt>
                <c:pt idx="2978">
                  <c:v>2.5575355485399829E-2</c:v>
                </c:pt>
                <c:pt idx="2979">
                  <c:v>3.0727040085450838E-2</c:v>
                </c:pt>
                <c:pt idx="2980">
                  <c:v>2.6183397481745023E-2</c:v>
                </c:pt>
                <c:pt idx="2981">
                  <c:v>1.9680750567770668E-2</c:v>
                </c:pt>
                <c:pt idx="2982">
                  <c:v>1.7615928733359862E-2</c:v>
                </c:pt>
                <c:pt idx="2983">
                  <c:v>2.2579219636322742E-2</c:v>
                </c:pt>
                <c:pt idx="2984">
                  <c:v>3.1680562056548262E-2</c:v>
                </c:pt>
                <c:pt idx="2985">
                  <c:v>2.1812645687175013E-2</c:v>
                </c:pt>
                <c:pt idx="2986">
                  <c:v>1.7348853849029889E-2</c:v>
                </c:pt>
                <c:pt idx="2987">
                  <c:v>1.7063287474257498E-2</c:v>
                </c:pt>
                <c:pt idx="2988">
                  <c:v>1.1290599430558405E-2</c:v>
                </c:pt>
                <c:pt idx="2989">
                  <c:v>1.6485824709103029E-2</c:v>
                </c:pt>
                <c:pt idx="2990">
                  <c:v>1.5066140639410152E-2</c:v>
                </c:pt>
                <c:pt idx="2991">
                  <c:v>1.5859831293689178E-2</c:v>
                </c:pt>
                <c:pt idx="2992">
                  <c:v>1.4510490394988853E-2</c:v>
                </c:pt>
                <c:pt idx="2993">
                  <c:v>1.3194287052120385E-2</c:v>
                </c:pt>
                <c:pt idx="2994">
                  <c:v>1.108101809159337E-2</c:v>
                </c:pt>
                <c:pt idx="2995">
                  <c:v>1.5565525444455622E-2</c:v>
                </c:pt>
                <c:pt idx="2996">
                  <c:v>1.2817098662335455E-2</c:v>
                </c:pt>
                <c:pt idx="2997">
                  <c:v>1.6111140647807796E-2</c:v>
                </c:pt>
                <c:pt idx="2998">
                  <c:v>1.856473505013459E-2</c:v>
                </c:pt>
                <c:pt idx="2999">
                  <c:v>2.3980072166237116E-2</c:v>
                </c:pt>
                <c:pt idx="3000">
                  <c:v>2.1034636614097289E-2</c:v>
                </c:pt>
                <c:pt idx="3001">
                  <c:v>2.5818348803091175E-2</c:v>
                </c:pt>
                <c:pt idx="3002">
                  <c:v>3.353454847029904E-2</c:v>
                </c:pt>
                <c:pt idx="3003">
                  <c:v>3.9800090678021753E-2</c:v>
                </c:pt>
                <c:pt idx="3004">
                  <c:v>4.8318838097957888E-2</c:v>
                </c:pt>
                <c:pt idx="3005">
                  <c:v>4.4268362903480983E-2</c:v>
                </c:pt>
                <c:pt idx="3006">
                  <c:v>4.0570211351266178E-2</c:v>
                </c:pt>
                <c:pt idx="3007">
                  <c:v>3.0431846380939868E-2</c:v>
                </c:pt>
                <c:pt idx="3008">
                  <c:v>3.086645611886981E-2</c:v>
                </c:pt>
                <c:pt idx="3009">
                  <c:v>3.4035608847744182E-2</c:v>
                </c:pt>
                <c:pt idx="3010">
                  <c:v>3.9406014423495471E-2</c:v>
                </c:pt>
                <c:pt idx="3011">
                  <c:v>3.5236519212357702E-2</c:v>
                </c:pt>
                <c:pt idx="3012">
                  <c:v>3.4781712509379906E-2</c:v>
                </c:pt>
                <c:pt idx="3013">
                  <c:v>3.4756535046409666E-2</c:v>
                </c:pt>
                <c:pt idx="3014">
                  <c:v>3.8156885680682755E-2</c:v>
                </c:pt>
                <c:pt idx="3015">
                  <c:v>3.7201068980089895E-2</c:v>
                </c:pt>
                <c:pt idx="3016">
                  <c:v>3.8316739403194584E-2</c:v>
                </c:pt>
                <c:pt idx="3017">
                  <c:v>3.0880739904208636E-2</c:v>
                </c:pt>
                <c:pt idx="3018">
                  <c:v>3.0380969044760793E-2</c:v>
                </c:pt>
                <c:pt idx="3019">
                  <c:v>2.7849245681761111E-2</c:v>
                </c:pt>
                <c:pt idx="3020">
                  <c:v>3.1506099652882424E-2</c:v>
                </c:pt>
                <c:pt idx="3021">
                  <c:v>3.2362409297288772E-2</c:v>
                </c:pt>
                <c:pt idx="3022">
                  <c:v>3.0368401740101681E-2</c:v>
                </c:pt>
                <c:pt idx="3023">
                  <c:v>3.0250618219105206E-2</c:v>
                </c:pt>
                <c:pt idx="3024">
                  <c:v>3.4259588480235789E-2</c:v>
                </c:pt>
                <c:pt idx="3025">
                  <c:v>3.5415198261993061E-2</c:v>
                </c:pt>
                <c:pt idx="3026">
                  <c:v>3.4290059681559217E-2</c:v>
                </c:pt>
                <c:pt idx="3027">
                  <c:v>3.8567840218365394E-2</c:v>
                </c:pt>
                <c:pt idx="3028">
                  <c:v>4.3515050480948954E-2</c:v>
                </c:pt>
                <c:pt idx="3029">
                  <c:v>5.4221390669651003E-2</c:v>
                </c:pt>
                <c:pt idx="3030">
                  <c:v>4.5238824219375244E-2</c:v>
                </c:pt>
                <c:pt idx="3031">
                  <c:v>4.6281177355662076E-2</c:v>
                </c:pt>
                <c:pt idx="3032">
                  <c:v>3.6006615802372161E-2</c:v>
                </c:pt>
                <c:pt idx="3033">
                  <c:v>3.3371097579529573E-2</c:v>
                </c:pt>
                <c:pt idx="3034">
                  <c:v>2.8059049129928314E-2</c:v>
                </c:pt>
                <c:pt idx="3035">
                  <c:v>2.7603950145446761E-2</c:v>
                </c:pt>
                <c:pt idx="3036">
                  <c:v>3.0640527772035922E-2</c:v>
                </c:pt>
                <c:pt idx="3037">
                  <c:v>2.3876819728929938E-2</c:v>
                </c:pt>
                <c:pt idx="3038">
                  <c:v>2.9859318446140513E-2</c:v>
                </c:pt>
                <c:pt idx="3039">
                  <c:v>2.6876581028754998E-2</c:v>
                </c:pt>
                <c:pt idx="3040">
                  <c:v>2.4093714833967231E-2</c:v>
                </c:pt>
                <c:pt idx="3041">
                  <c:v>2.5236993813720209E-2</c:v>
                </c:pt>
                <c:pt idx="3042">
                  <c:v>2.443333803407326E-2</c:v>
                </c:pt>
                <c:pt idx="3043">
                  <c:v>1.9640747076041548E-2</c:v>
                </c:pt>
                <c:pt idx="3044">
                  <c:v>2.1260889275364195E-2</c:v>
                </c:pt>
                <c:pt idx="3045">
                  <c:v>2.1610718056006083E-2</c:v>
                </c:pt>
                <c:pt idx="3046">
                  <c:v>2.1948066060638788E-2</c:v>
                </c:pt>
                <c:pt idx="3047">
                  <c:v>8.0332644352967379E-3</c:v>
                </c:pt>
                <c:pt idx="3048">
                  <c:v>1.05806515737439E-2</c:v>
                </c:pt>
                <c:pt idx="3049">
                  <c:v>1.2629901192703574E-2</c:v>
                </c:pt>
                <c:pt idx="3050">
                  <c:v>1.6433861223920331E-2</c:v>
                </c:pt>
                <c:pt idx="3051">
                  <c:v>2.3237937400155669E-2</c:v>
                </c:pt>
                <c:pt idx="3052">
                  <c:v>2.775492077938696E-2</c:v>
                </c:pt>
                <c:pt idx="3053">
                  <c:v>2.8561591321981699E-2</c:v>
                </c:pt>
                <c:pt idx="3054">
                  <c:v>3.4220519019258551E-2</c:v>
                </c:pt>
                <c:pt idx="3055">
                  <c:v>2.6087715267029674E-2</c:v>
                </c:pt>
                <c:pt idx="3056">
                  <c:v>2.4508170142652115E-2</c:v>
                </c:pt>
                <c:pt idx="3057">
                  <c:v>2.8286690730124284E-2</c:v>
                </c:pt>
                <c:pt idx="3058">
                  <c:v>2.8249221705020991E-2</c:v>
                </c:pt>
                <c:pt idx="3059">
                  <c:v>2.0386353119933153E-2</c:v>
                </c:pt>
                <c:pt idx="3060">
                  <c:v>1.6583480391784287E-2</c:v>
                </c:pt>
                <c:pt idx="3061">
                  <c:v>1.4315321487166646E-2</c:v>
                </c:pt>
                <c:pt idx="3062">
                  <c:v>1.5417673024033867E-2</c:v>
                </c:pt>
                <c:pt idx="3063">
                  <c:v>1.595301866313948E-2</c:v>
                </c:pt>
                <c:pt idx="3064">
                  <c:v>1.7030092777389601E-2</c:v>
                </c:pt>
                <c:pt idx="3065">
                  <c:v>1.8955695119449074E-2</c:v>
                </c:pt>
                <c:pt idx="3066">
                  <c:v>2.2222131383763711E-2</c:v>
                </c:pt>
                <c:pt idx="3067">
                  <c:v>2.6794050015427475E-2</c:v>
                </c:pt>
                <c:pt idx="3068">
                  <c:v>2.8531409912655448E-2</c:v>
                </c:pt>
                <c:pt idx="3069">
                  <c:v>2.6765138686840252E-2</c:v>
                </c:pt>
                <c:pt idx="3070">
                  <c:v>3.0748463155023907E-2</c:v>
                </c:pt>
                <c:pt idx="3071">
                  <c:v>1.9113499010410963E-2</c:v>
                </c:pt>
                <c:pt idx="3072">
                  <c:v>1.1988653664287467E-2</c:v>
                </c:pt>
                <c:pt idx="3073">
                  <c:v>5.3330498846599359E-3</c:v>
                </c:pt>
                <c:pt idx="3074">
                  <c:v>3.641731887104099E-3</c:v>
                </c:pt>
                <c:pt idx="3075">
                  <c:v>9.021758428431545E-3</c:v>
                </c:pt>
                <c:pt idx="3076">
                  <c:v>1.2541736640671663E-2</c:v>
                </c:pt>
                <c:pt idx="3077">
                  <c:v>1.898235845077029E-2</c:v>
                </c:pt>
                <c:pt idx="3078">
                  <c:v>2.59800813712107E-2</c:v>
                </c:pt>
                <c:pt idx="3079">
                  <c:v>3.8952362680895532E-2</c:v>
                </c:pt>
                <c:pt idx="3080">
                  <c:v>4.6116515299471937E-2</c:v>
                </c:pt>
                <c:pt idx="3081">
                  <c:v>5.1225084302869622E-2</c:v>
                </c:pt>
                <c:pt idx="3082">
                  <c:v>5.5027507216220073E-2</c:v>
                </c:pt>
                <c:pt idx="3083">
                  <c:v>5.234865709983056E-2</c:v>
                </c:pt>
                <c:pt idx="3084">
                  <c:v>4.6179825930887888E-2</c:v>
                </c:pt>
                <c:pt idx="3085">
                  <c:v>2.527030612531099E-2</c:v>
                </c:pt>
                <c:pt idx="3086">
                  <c:v>1.5868074756736072E-2</c:v>
                </c:pt>
                <c:pt idx="3087">
                  <c:v>2.0383244497076718E-2</c:v>
                </c:pt>
                <c:pt idx="3088">
                  <c:v>2.0058574592839554E-2</c:v>
                </c:pt>
                <c:pt idx="3089">
                  <c:v>2.3704630272399402E-2</c:v>
                </c:pt>
                <c:pt idx="3090">
                  <c:v>9.5890767307172074E-3</c:v>
                </c:pt>
                <c:pt idx="3091">
                  <c:v>5.6743247551048395E-3</c:v>
                </c:pt>
                <c:pt idx="3092">
                  <c:v>3.4541071397755797E-3</c:v>
                </c:pt>
                <c:pt idx="3093">
                  <c:v>1.6261390355453939E-3</c:v>
                </c:pt>
                <c:pt idx="3094">
                  <c:v>3.8114136989461454E-3</c:v>
                </c:pt>
                <c:pt idx="3095">
                  <c:v>1.233646711819974E-2</c:v>
                </c:pt>
                <c:pt idx="3096">
                  <c:v>1.0761932082130145E-2</c:v>
                </c:pt>
                <c:pt idx="3097">
                  <c:v>1.0842263598708473E-2</c:v>
                </c:pt>
                <c:pt idx="3098">
                  <c:v>1.8573517016098464E-2</c:v>
                </c:pt>
                <c:pt idx="3099">
                  <c:v>2.7114146411888577E-2</c:v>
                </c:pt>
                <c:pt idx="3100">
                  <c:v>2.1880382940684857E-2</c:v>
                </c:pt>
                <c:pt idx="3101">
                  <c:v>2.0648554788663818E-2</c:v>
                </c:pt>
                <c:pt idx="3102">
                  <c:v>2.6037214010731627E-2</c:v>
                </c:pt>
                <c:pt idx="3103">
                  <c:v>2.650681707951115E-2</c:v>
                </c:pt>
                <c:pt idx="3104">
                  <c:v>2.2713406287628506E-2</c:v>
                </c:pt>
                <c:pt idx="3105">
                  <c:v>1.6910029438149145E-2</c:v>
                </c:pt>
                <c:pt idx="3106">
                  <c:v>1.9809439856230914E-2</c:v>
                </c:pt>
                <c:pt idx="3107">
                  <c:v>2.2848779153790327E-2</c:v>
                </c:pt>
                <c:pt idx="3108">
                  <c:v>2.4462009291949402E-2</c:v>
                </c:pt>
                <c:pt idx="3109">
                  <c:v>2.7621348806108989E-2</c:v>
                </c:pt>
                <c:pt idx="3110">
                  <c:v>2.2758791380455945E-2</c:v>
                </c:pt>
                <c:pt idx="3111">
                  <c:v>1.5052423631569162E-2</c:v>
                </c:pt>
                <c:pt idx="3112">
                  <c:v>1.7717155238670255E-2</c:v>
                </c:pt>
                <c:pt idx="3113">
                  <c:v>1.3628982875580743E-2</c:v>
                </c:pt>
                <c:pt idx="3114">
                  <c:v>1.5096155667367822E-2</c:v>
                </c:pt>
                <c:pt idx="3115">
                  <c:v>1.6180688338566698E-2</c:v>
                </c:pt>
                <c:pt idx="3116">
                  <c:v>2.2893521870207701E-2</c:v>
                </c:pt>
                <c:pt idx="3117">
                  <c:v>2.3846993311073563E-2</c:v>
                </c:pt>
                <c:pt idx="3118">
                  <c:v>2.6719938059783063E-2</c:v>
                </c:pt>
                <c:pt idx="3119">
                  <c:v>2.3417500715983742E-2</c:v>
                </c:pt>
                <c:pt idx="3120">
                  <c:v>2.5201775326709423E-2</c:v>
                </c:pt>
                <c:pt idx="3121">
                  <c:v>2.7426691290221097E-2</c:v>
                </c:pt>
                <c:pt idx="3122">
                  <c:v>2.8658072683937927E-2</c:v>
                </c:pt>
                <c:pt idx="3123">
                  <c:v>3.1871119277950159E-2</c:v>
                </c:pt>
                <c:pt idx="3124">
                  <c:v>3.1062628434222514E-2</c:v>
                </c:pt>
                <c:pt idx="3125">
                  <c:v>3.3747484529204556E-2</c:v>
                </c:pt>
                <c:pt idx="3126">
                  <c:v>2.8412311513239284E-2</c:v>
                </c:pt>
                <c:pt idx="3127">
                  <c:v>2.5355982580998471E-2</c:v>
                </c:pt>
                <c:pt idx="3128">
                  <c:v>2.890801235284917E-2</c:v>
                </c:pt>
                <c:pt idx="3129">
                  <c:v>2.7675029926784202E-2</c:v>
                </c:pt>
                <c:pt idx="3130">
                  <c:v>2.7357487216817352E-2</c:v>
                </c:pt>
                <c:pt idx="3131">
                  <c:v>2.6778293306632721E-2</c:v>
                </c:pt>
                <c:pt idx="3132">
                  <c:v>2.5888204212270241E-2</c:v>
                </c:pt>
                <c:pt idx="3133">
                  <c:v>1.722017419965299E-2</c:v>
                </c:pt>
                <c:pt idx="3134">
                  <c:v>1.8265407607452828E-2</c:v>
                </c:pt>
                <c:pt idx="3135">
                  <c:v>1.8643401325448047E-2</c:v>
                </c:pt>
                <c:pt idx="3136">
                  <c:v>2.3512589126140945E-2</c:v>
                </c:pt>
                <c:pt idx="3137">
                  <c:v>1.3705015239266016E-2</c:v>
                </c:pt>
                <c:pt idx="3138">
                  <c:v>4.0108034418288767E-3</c:v>
                </c:pt>
                <c:pt idx="3139">
                  <c:v>6.7029150456515774E-3</c:v>
                </c:pt>
                <c:pt idx="3140">
                  <c:v>3.9693684257285176E-3</c:v>
                </c:pt>
                <c:pt idx="3141">
                  <c:v>3.4827578992915652E-3</c:v>
                </c:pt>
                <c:pt idx="3142">
                  <c:v>1.9619652625890759E-3</c:v>
                </c:pt>
                <c:pt idx="3143">
                  <c:v>2.4904345328009142E-3</c:v>
                </c:pt>
                <c:pt idx="3144">
                  <c:v>3.5503215474681441E-3</c:v>
                </c:pt>
                <c:pt idx="3145">
                  <c:v>4.6907968192710942E-3</c:v>
                </c:pt>
                <c:pt idx="3146">
                  <c:v>6.7488539776476173E-3</c:v>
                </c:pt>
                <c:pt idx="3147">
                  <c:v>1.2246647979329993E-2</c:v>
                </c:pt>
                <c:pt idx="3148">
                  <c:v>9.5374781227014344E-3</c:v>
                </c:pt>
                <c:pt idx="3149">
                  <c:v>1.8992883007524379E-2</c:v>
                </c:pt>
                <c:pt idx="3150">
                  <c:v>1.6643046964690506E-2</c:v>
                </c:pt>
                <c:pt idx="3151">
                  <c:v>1.5020396491315188E-2</c:v>
                </c:pt>
                <c:pt idx="3152">
                  <c:v>2.7353828153300046E-2</c:v>
                </c:pt>
                <c:pt idx="3153">
                  <c:v>3.3571195820284838E-2</c:v>
                </c:pt>
                <c:pt idx="3154">
                  <c:v>3.3938704578434044E-2</c:v>
                </c:pt>
                <c:pt idx="3155">
                  <c:v>2.5297583459556718E-2</c:v>
                </c:pt>
                <c:pt idx="3156">
                  <c:v>2.7372866747851016E-2</c:v>
                </c:pt>
                <c:pt idx="3157">
                  <c:v>2.7272836830794012E-2</c:v>
                </c:pt>
                <c:pt idx="3158">
                  <c:v>3.4354275502938354E-2</c:v>
                </c:pt>
                <c:pt idx="3159">
                  <c:v>3.7311404758303301E-2</c:v>
                </c:pt>
                <c:pt idx="3160">
                  <c:v>3.049397907986328E-2</c:v>
                </c:pt>
                <c:pt idx="3161">
                  <c:v>2.5876239339566905E-2</c:v>
                </c:pt>
                <c:pt idx="3162">
                  <c:v>2.9348221187053009E-2</c:v>
                </c:pt>
                <c:pt idx="3163">
                  <c:v>3.5696663417620011E-2</c:v>
                </c:pt>
                <c:pt idx="3164">
                  <c:v>5.2409314000365914E-2</c:v>
                </c:pt>
                <c:pt idx="3165">
                  <c:v>6.0576916131591163E-2</c:v>
                </c:pt>
                <c:pt idx="3166">
                  <c:v>5.5467700473236119E-2</c:v>
                </c:pt>
                <c:pt idx="3167">
                  <c:v>4.7823626406328194E-2</c:v>
                </c:pt>
                <c:pt idx="3168">
                  <c:v>5.2640226314066181E-2</c:v>
                </c:pt>
                <c:pt idx="3169">
                  <c:v>5.4055997459007687E-2</c:v>
                </c:pt>
                <c:pt idx="3170">
                  <c:v>5.8015559022067849E-2</c:v>
                </c:pt>
                <c:pt idx="3171">
                  <c:v>5.820679829312176E-2</c:v>
                </c:pt>
                <c:pt idx="3172">
                  <c:v>5.8789628364108233E-2</c:v>
                </c:pt>
                <c:pt idx="3173">
                  <c:v>5.7068050388328462E-2</c:v>
                </c:pt>
                <c:pt idx="3174">
                  <c:v>6.1150231386333319E-2</c:v>
                </c:pt>
                <c:pt idx="3175">
                  <c:v>6.6097087013567604E-2</c:v>
                </c:pt>
                <c:pt idx="3176">
                  <c:v>5.6030028325968241E-2</c:v>
                </c:pt>
                <c:pt idx="3177">
                  <c:v>5.0202373675627979E-2</c:v>
                </c:pt>
                <c:pt idx="3178">
                  <c:v>4.7753801070138394E-2</c:v>
                </c:pt>
                <c:pt idx="3179">
                  <c:v>4.3945764846756177E-2</c:v>
                </c:pt>
                <c:pt idx="3180">
                  <c:v>3.659544339971943E-2</c:v>
                </c:pt>
                <c:pt idx="3181">
                  <c:v>3.2113142804124827E-2</c:v>
                </c:pt>
                <c:pt idx="3182">
                  <c:v>3.3969763913231366E-2</c:v>
                </c:pt>
                <c:pt idx="3183">
                  <c:v>3.3782910730045065E-2</c:v>
                </c:pt>
                <c:pt idx="3184">
                  <c:v>3.8165321028377358E-2</c:v>
                </c:pt>
                <c:pt idx="3185">
                  <c:v>3.9162580575106694E-2</c:v>
                </c:pt>
                <c:pt idx="3186">
                  <c:v>3.3160170595385854E-2</c:v>
                </c:pt>
                <c:pt idx="3187">
                  <c:v>3.7978479204438829E-2</c:v>
                </c:pt>
                <c:pt idx="3188">
                  <c:v>4.0438011807339934E-2</c:v>
                </c:pt>
                <c:pt idx="3189">
                  <c:v>4.1171444354108196E-2</c:v>
                </c:pt>
                <c:pt idx="3190">
                  <c:v>3.772922126944616E-2</c:v>
                </c:pt>
                <c:pt idx="3191">
                  <c:v>3.8428661846397101E-2</c:v>
                </c:pt>
                <c:pt idx="3192">
                  <c:v>4.4332702743449179E-2</c:v>
                </c:pt>
                <c:pt idx="3193">
                  <c:v>4.9558591138083488E-2</c:v>
                </c:pt>
                <c:pt idx="3194">
                  <c:v>6.5621058937583701E-2</c:v>
                </c:pt>
                <c:pt idx="3195">
                  <c:v>6.1369453015886512E-2</c:v>
                </c:pt>
                <c:pt idx="3196">
                  <c:v>1.250125512668656E-2</c:v>
                </c:pt>
                <c:pt idx="3197">
                  <c:v>5.8056597582095339E-2</c:v>
                </c:pt>
                <c:pt idx="3198">
                  <c:v>4.5606116507684979E-2</c:v>
                </c:pt>
                <c:pt idx="3199">
                  <c:v>3.9690607846917102E-2</c:v>
                </c:pt>
                <c:pt idx="3200">
                  <c:v>3.0135512513168292E-2</c:v>
                </c:pt>
                <c:pt idx="3201">
                  <c:v>2.5868229258419383E-2</c:v>
                </c:pt>
                <c:pt idx="3202">
                  <c:v>2.5242577714862841E-2</c:v>
                </c:pt>
                <c:pt idx="3203">
                  <c:v>2.5551669793370067E-2</c:v>
                </c:pt>
                <c:pt idx="3204">
                  <c:v>2.9037912635139003E-2</c:v>
                </c:pt>
                <c:pt idx="3205">
                  <c:v>2.9034457915060943E-2</c:v>
                </c:pt>
                <c:pt idx="3206">
                  <c:v>2.9616932748583884E-2</c:v>
                </c:pt>
                <c:pt idx="3207">
                  <c:v>2.766705009858602E-2</c:v>
                </c:pt>
                <c:pt idx="3208">
                  <c:v>2.7359918840377525E-2</c:v>
                </c:pt>
                <c:pt idx="3209">
                  <c:v>2.9815900141484893E-2</c:v>
                </c:pt>
                <c:pt idx="3210">
                  <c:v>3.1680418326237435E-2</c:v>
                </c:pt>
                <c:pt idx="3211">
                  <c:v>3.11576224650543E-2</c:v>
                </c:pt>
                <c:pt idx="3212">
                  <c:v>3.3625596632788628E-2</c:v>
                </c:pt>
                <c:pt idx="3213">
                  <c:v>3.1824516689111314E-2</c:v>
                </c:pt>
                <c:pt idx="3214">
                  <c:v>3.0080829081172492E-2</c:v>
                </c:pt>
                <c:pt idx="3215">
                  <c:v>2.9565015160610851E-2</c:v>
                </c:pt>
                <c:pt idx="3216">
                  <c:v>2.8481596965934376E-2</c:v>
                </c:pt>
                <c:pt idx="3217">
                  <c:v>2.3771480847298659E-2</c:v>
                </c:pt>
                <c:pt idx="3218">
                  <c:v>2.4797753549293124E-2</c:v>
                </c:pt>
                <c:pt idx="3219">
                  <c:v>2.2603478793451592E-2</c:v>
                </c:pt>
                <c:pt idx="3220">
                  <c:v>1.8168474424099381E-2</c:v>
                </c:pt>
                <c:pt idx="3221">
                  <c:v>1.671126232943786E-2</c:v>
                </c:pt>
                <c:pt idx="3222">
                  <c:v>1.7783473297199509E-2</c:v>
                </c:pt>
                <c:pt idx="3223">
                  <c:v>1.3239077179573995E-2</c:v>
                </c:pt>
                <c:pt idx="3224">
                  <c:v>1.4410874541148876E-2</c:v>
                </c:pt>
                <c:pt idx="3225">
                  <c:v>1.3964846751194625E-2</c:v>
                </c:pt>
                <c:pt idx="3226">
                  <c:v>1.5661572456482191E-2</c:v>
                </c:pt>
                <c:pt idx="3227">
                  <c:v>1.5987986295429458E-2</c:v>
                </c:pt>
                <c:pt idx="3228">
                  <c:v>1.7401257571079572E-2</c:v>
                </c:pt>
                <c:pt idx="3229">
                  <c:v>2.1032743133226641E-2</c:v>
                </c:pt>
                <c:pt idx="3230">
                  <c:v>1.9891180294276556E-2</c:v>
                </c:pt>
                <c:pt idx="3231">
                  <c:v>2.218462984886159E-2</c:v>
                </c:pt>
                <c:pt idx="3232">
                  <c:v>2.3899148182663529E-2</c:v>
                </c:pt>
                <c:pt idx="3233">
                  <c:v>2.585171530202824E-2</c:v>
                </c:pt>
                <c:pt idx="3234">
                  <c:v>2.4806658790158798E-2</c:v>
                </c:pt>
                <c:pt idx="3235">
                  <c:v>2.2016014756127661E-2</c:v>
                </c:pt>
                <c:pt idx="3236">
                  <c:v>2.2017596540952956E-2</c:v>
                </c:pt>
                <c:pt idx="3237">
                  <c:v>2.158115543540462E-2</c:v>
                </c:pt>
                <c:pt idx="3238">
                  <c:v>2.7583948282877534E-2</c:v>
                </c:pt>
                <c:pt idx="3239">
                  <c:v>2.7182325621617983E-2</c:v>
                </c:pt>
                <c:pt idx="3240">
                  <c:v>2.3672277809982118E-2</c:v>
                </c:pt>
                <c:pt idx="3241">
                  <c:v>2.664297501764297E-2</c:v>
                </c:pt>
                <c:pt idx="3242">
                  <c:v>2.444075371306462E-2</c:v>
                </c:pt>
                <c:pt idx="3243">
                  <c:v>2.8267164300024638E-2</c:v>
                </c:pt>
                <c:pt idx="3244">
                  <c:v>3.6626425234031458E-2</c:v>
                </c:pt>
                <c:pt idx="3245">
                  <c:v>4.2063590229435517E-2</c:v>
                </c:pt>
                <c:pt idx="3246">
                  <c:v>4.2495296558492809E-2</c:v>
                </c:pt>
                <c:pt idx="3247">
                  <c:v>3.9473964249041885E-2</c:v>
                </c:pt>
                <c:pt idx="3248">
                  <c:v>4.4924621829945804E-2</c:v>
                </c:pt>
                <c:pt idx="3249">
                  <c:v>5.141441065850335E-2</c:v>
                </c:pt>
                <c:pt idx="3250">
                  <c:v>4.1204308502203059E-2</c:v>
                </c:pt>
                <c:pt idx="3251">
                  <c:v>4.7472938494567102E-2</c:v>
                </c:pt>
                <c:pt idx="3252">
                  <c:v>6.1851155731045139E-2</c:v>
                </c:pt>
                <c:pt idx="3253">
                  <c:v>7.0173307141872601E-2</c:v>
                </c:pt>
                <c:pt idx="3254">
                  <c:v>5.4306480174740157E-2</c:v>
                </c:pt>
                <c:pt idx="3255">
                  <c:v>7.6073263904150562E-2</c:v>
                </c:pt>
                <c:pt idx="3256">
                  <c:v>7.605883896236279E-2</c:v>
                </c:pt>
                <c:pt idx="3257">
                  <c:v>2.416102641075334E-2</c:v>
                </c:pt>
                <c:pt idx="3258">
                  <c:v>2.227531195657792E-2</c:v>
                </c:pt>
                <c:pt idx="3259">
                  <c:v>8.6980133433473359E-3</c:v>
                </c:pt>
                <c:pt idx="3260">
                  <c:v>1.2900387918943939E-2</c:v>
                </c:pt>
                <c:pt idx="3261">
                  <c:v>7.6954609236614003E-3</c:v>
                </c:pt>
                <c:pt idx="3262">
                  <c:v>5.1090197584997476E-3</c:v>
                </c:pt>
                <c:pt idx="3263">
                  <c:v>5.4876536710826334E-3</c:v>
                </c:pt>
                <c:pt idx="3264">
                  <c:v>4.2466756942784413E-3</c:v>
                </c:pt>
                <c:pt idx="3265">
                  <c:v>4.9016437352150961E-3</c:v>
                </c:pt>
                <c:pt idx="3266">
                  <c:v>5.174348315607917E-3</c:v>
                </c:pt>
                <c:pt idx="3267">
                  <c:v>7.3292050446592599E-3</c:v>
                </c:pt>
                <c:pt idx="3268">
                  <c:v>7.0232684924440535E-3</c:v>
                </c:pt>
                <c:pt idx="3269">
                  <c:v>7.5074070183254616E-3</c:v>
                </c:pt>
                <c:pt idx="3270">
                  <c:v>6.4116267993808533E-3</c:v>
                </c:pt>
                <c:pt idx="3271">
                  <c:v>7.39014271193493E-3</c:v>
                </c:pt>
                <c:pt idx="3272">
                  <c:v>8.6552054361406679E-3</c:v>
                </c:pt>
                <c:pt idx="3273">
                  <c:v>9.8610036192989439E-3</c:v>
                </c:pt>
                <c:pt idx="3274">
                  <c:v>1.1866025727251277E-2</c:v>
                </c:pt>
                <c:pt idx="3275">
                  <c:v>9.718951525988331E-3</c:v>
                </c:pt>
                <c:pt idx="3276">
                  <c:v>1.0457980629593458E-2</c:v>
                </c:pt>
                <c:pt idx="3277">
                  <c:v>1.3747803214061369E-2</c:v>
                </c:pt>
                <c:pt idx="3278">
                  <c:v>1.3824010670610603E-2</c:v>
                </c:pt>
                <c:pt idx="3279">
                  <c:v>1.1140583877568538E-2</c:v>
                </c:pt>
                <c:pt idx="3280">
                  <c:v>1.0045596292823228E-2</c:v>
                </c:pt>
                <c:pt idx="3281">
                  <c:v>1.0444970924570215E-2</c:v>
                </c:pt>
                <c:pt idx="3282">
                  <c:v>1.1965562645096232E-2</c:v>
                </c:pt>
                <c:pt idx="3283">
                  <c:v>9.0957778656902116E-3</c:v>
                </c:pt>
                <c:pt idx="3284">
                  <c:v>8.8698717590152895E-3</c:v>
                </c:pt>
                <c:pt idx="3285">
                  <c:v>1.0650640966990374E-2</c:v>
                </c:pt>
                <c:pt idx="3286">
                  <c:v>8.48900622225786E-3</c:v>
                </c:pt>
                <c:pt idx="3287">
                  <c:v>1.1310028250419244E-2</c:v>
                </c:pt>
                <c:pt idx="3288">
                  <c:v>9.4763231481098872E-3</c:v>
                </c:pt>
                <c:pt idx="3289">
                  <c:v>9.4365362555578793E-3</c:v>
                </c:pt>
                <c:pt idx="3290">
                  <c:v>6.7939930564327811E-3</c:v>
                </c:pt>
                <c:pt idx="3291">
                  <c:v>7.3307550058326716E-3</c:v>
                </c:pt>
                <c:pt idx="3292">
                  <c:v>7.6843114622603048E-3</c:v>
                </c:pt>
                <c:pt idx="3293">
                  <c:v>7.5695972327066031E-3</c:v>
                </c:pt>
                <c:pt idx="3294">
                  <c:v>1.0090813744305671E-2</c:v>
                </c:pt>
                <c:pt idx="3295">
                  <c:v>9.0822065085961086E-3</c:v>
                </c:pt>
                <c:pt idx="3296">
                  <c:v>8.860577967018916E-3</c:v>
                </c:pt>
                <c:pt idx="3297">
                  <c:v>1.0487591990002557E-2</c:v>
                </c:pt>
                <c:pt idx="3298">
                  <c:v>1.1434369613352355E-2</c:v>
                </c:pt>
                <c:pt idx="3299">
                  <c:v>9.3511063862472578E-3</c:v>
                </c:pt>
                <c:pt idx="3300">
                  <c:v>7.9650746005738449E-3</c:v>
                </c:pt>
                <c:pt idx="3301">
                  <c:v>8.8071397385120972E-3</c:v>
                </c:pt>
                <c:pt idx="3302">
                  <c:v>1.0668921638313844E-2</c:v>
                </c:pt>
                <c:pt idx="3303">
                  <c:v>9.3678278326151405E-3</c:v>
                </c:pt>
                <c:pt idx="3304">
                  <c:v>6.6482717969255471E-3</c:v>
                </c:pt>
                <c:pt idx="3305">
                  <c:v>7.6035036228508761E-3</c:v>
                </c:pt>
                <c:pt idx="3306">
                  <c:v>4.5911757384284532E-3</c:v>
                </c:pt>
                <c:pt idx="3307">
                  <c:v>5.8208784285431166E-3</c:v>
                </c:pt>
                <c:pt idx="3308">
                  <c:v>6.0876003747550277E-3</c:v>
                </c:pt>
                <c:pt idx="3309">
                  <c:v>5.7681220238507153E-3</c:v>
                </c:pt>
                <c:pt idx="3310">
                  <c:v>6.8121828093400724E-3</c:v>
                </c:pt>
                <c:pt idx="3311">
                  <c:v>8.1082172684078992E-3</c:v>
                </c:pt>
                <c:pt idx="3312">
                  <c:v>8.7698367967855295E-3</c:v>
                </c:pt>
                <c:pt idx="3313">
                  <c:v>8.6557286816072426E-3</c:v>
                </c:pt>
                <c:pt idx="3314">
                  <c:v>9.9787119992026836E-3</c:v>
                </c:pt>
                <c:pt idx="3315">
                  <c:v>1.0777889903415825E-2</c:v>
                </c:pt>
                <c:pt idx="3316">
                  <c:v>1.2889832010246726E-2</c:v>
                </c:pt>
                <c:pt idx="3317">
                  <c:v>1.2399392018153349E-2</c:v>
                </c:pt>
                <c:pt idx="3318">
                  <c:v>1.1216860202687997E-2</c:v>
                </c:pt>
                <c:pt idx="3319">
                  <c:v>1.1751468092967661E-2</c:v>
                </c:pt>
                <c:pt idx="3320">
                  <c:v>9.0731361363798942E-3</c:v>
                </c:pt>
                <c:pt idx="3321">
                  <c:v>7.845448946426083E-3</c:v>
                </c:pt>
                <c:pt idx="3322">
                  <c:v>9.0253764426125975E-3</c:v>
                </c:pt>
                <c:pt idx="3323">
                  <c:v>1.152928827148646E-2</c:v>
                </c:pt>
                <c:pt idx="3324">
                  <c:v>8.7898947698123696E-3</c:v>
                </c:pt>
                <c:pt idx="3325">
                  <c:v>1.2545523722161295E-2</c:v>
                </c:pt>
                <c:pt idx="3326">
                  <c:v>8.0450956765315655E-3</c:v>
                </c:pt>
                <c:pt idx="3327">
                  <c:v>7.4291737060887576E-3</c:v>
                </c:pt>
                <c:pt idx="3328">
                  <c:v>9.0082119371360098E-3</c:v>
                </c:pt>
                <c:pt idx="3329">
                  <c:v>1.3174258801021882E-2</c:v>
                </c:pt>
                <c:pt idx="3330">
                  <c:v>1.2945495906356437E-2</c:v>
                </c:pt>
                <c:pt idx="3331">
                  <c:v>9.847984134638544E-3</c:v>
                </c:pt>
                <c:pt idx="3332">
                  <c:v>8.146702778060606E-3</c:v>
                </c:pt>
                <c:pt idx="3333">
                  <c:v>6.360954483109406E-3</c:v>
                </c:pt>
                <c:pt idx="3334">
                  <c:v>3.2135606907592179E-3</c:v>
                </c:pt>
                <c:pt idx="3335">
                  <c:v>4.9035544337855379E-3</c:v>
                </c:pt>
                <c:pt idx="3336">
                  <c:v>7.82010073255162E-3</c:v>
                </c:pt>
                <c:pt idx="3337">
                  <c:v>5.2766444934885777E-3</c:v>
                </c:pt>
                <c:pt idx="3338">
                  <c:v>7.4877210036174233E-3</c:v>
                </c:pt>
                <c:pt idx="3339">
                  <c:v>5.6057657519375222E-3</c:v>
                </c:pt>
                <c:pt idx="3340">
                  <c:v>5.507763424961452E-3</c:v>
                </c:pt>
                <c:pt idx="3341">
                  <c:v>5.5657250564057608E-3</c:v>
                </c:pt>
                <c:pt idx="3342">
                  <c:v>4.8107209535458119E-3</c:v>
                </c:pt>
                <c:pt idx="3343">
                  <c:v>5.973964036429409E-3</c:v>
                </c:pt>
                <c:pt idx="3344">
                  <c:v>3.8491477661600471E-3</c:v>
                </c:pt>
                <c:pt idx="3345">
                  <c:v>4.0357499933999326E-3</c:v>
                </c:pt>
                <c:pt idx="3346">
                  <c:v>6.5698671372732848E-3</c:v>
                </c:pt>
                <c:pt idx="3347">
                  <c:v>6.9449838718789736E-3</c:v>
                </c:pt>
                <c:pt idx="3348">
                  <c:v>1.170614515845041E-2</c:v>
                </c:pt>
                <c:pt idx="3349">
                  <c:v>1.1303265266121344E-2</c:v>
                </c:pt>
                <c:pt idx="3350">
                  <c:v>1.1599871148593828E-2</c:v>
                </c:pt>
                <c:pt idx="3351">
                  <c:v>9.6339017876475395E-3</c:v>
                </c:pt>
                <c:pt idx="3352">
                  <c:v>1.0301942050882727E-2</c:v>
                </c:pt>
                <c:pt idx="3353">
                  <c:v>1.2060497070595852E-2</c:v>
                </c:pt>
                <c:pt idx="3354">
                  <c:v>1.1695777175335039E-2</c:v>
                </c:pt>
                <c:pt idx="3355">
                  <c:v>1.6124405602403014E-2</c:v>
                </c:pt>
                <c:pt idx="3356">
                  <c:v>1.6367151359961599E-2</c:v>
                </c:pt>
                <c:pt idx="3357">
                  <c:v>2.5923763378473554E-2</c:v>
                </c:pt>
                <c:pt idx="3358">
                  <c:v>3.8475351158461263E-2</c:v>
                </c:pt>
                <c:pt idx="3359">
                  <c:v>4.7612708337860819E-2</c:v>
                </c:pt>
                <c:pt idx="3360">
                  <c:v>5.6387745700376475E-2</c:v>
                </c:pt>
                <c:pt idx="3361">
                  <c:v>4.817678751600666E-2</c:v>
                </c:pt>
                <c:pt idx="3362">
                  <c:v>3.142598497128455E-2</c:v>
                </c:pt>
                <c:pt idx="3363">
                  <c:v>2.1624191305586654E-2</c:v>
                </c:pt>
                <c:pt idx="3364">
                  <c:v>1.9249919520222425E-2</c:v>
                </c:pt>
                <c:pt idx="3365">
                  <c:v>2.3180604753281122E-2</c:v>
                </c:pt>
                <c:pt idx="3366">
                  <c:v>2.6514246003036764E-2</c:v>
                </c:pt>
                <c:pt idx="3367">
                  <c:v>3.0457084966781515E-2</c:v>
                </c:pt>
                <c:pt idx="3368">
                  <c:v>3.0705554901690846E-2</c:v>
                </c:pt>
                <c:pt idx="3369">
                  <c:v>3.6634376329435815E-2</c:v>
                </c:pt>
                <c:pt idx="3370">
                  <c:v>4.6655894993780082E-2</c:v>
                </c:pt>
                <c:pt idx="3371">
                  <c:v>5.1259195642711641E-2</c:v>
                </c:pt>
                <c:pt idx="3372">
                  <c:v>4.8110889017466789E-2</c:v>
                </c:pt>
                <c:pt idx="3373">
                  <c:v>5.3591592696399716E-2</c:v>
                </c:pt>
                <c:pt idx="3374">
                  <c:v>6.0553983823108296E-2</c:v>
                </c:pt>
                <c:pt idx="3375">
                  <c:v>6.4794070584197033E-2</c:v>
                </c:pt>
                <c:pt idx="3376">
                  <c:v>6.5739054902735308E-2</c:v>
                </c:pt>
                <c:pt idx="3377">
                  <c:v>6.4187842276258858E-2</c:v>
                </c:pt>
                <c:pt idx="3378">
                  <c:v>7.65821264300134E-2</c:v>
                </c:pt>
                <c:pt idx="3379">
                  <c:v>7.5879836169004483E-2</c:v>
                </c:pt>
                <c:pt idx="3380">
                  <c:v>6.469421741778969E-2</c:v>
                </c:pt>
                <c:pt idx="3381">
                  <c:v>6.1756170341006951E-2</c:v>
                </c:pt>
                <c:pt idx="3382">
                  <c:v>6.2871780215557463E-2</c:v>
                </c:pt>
                <c:pt idx="3383">
                  <c:v>5.7211608931298716E-2</c:v>
                </c:pt>
                <c:pt idx="3384">
                  <c:v>5.095499980307687E-2</c:v>
                </c:pt>
                <c:pt idx="3385">
                  <c:v>4.4401877570925882E-2</c:v>
                </c:pt>
                <c:pt idx="3386">
                  <c:v>3.4318552866728184E-2</c:v>
                </c:pt>
                <c:pt idx="3387">
                  <c:v>2.8026561033841841E-2</c:v>
                </c:pt>
                <c:pt idx="3388">
                  <c:v>1.7806445531905808E-2</c:v>
                </c:pt>
                <c:pt idx="3389">
                  <c:v>8.3713535621567237E-3</c:v>
                </c:pt>
                <c:pt idx="3390">
                  <c:v>1.9000420536391026E-2</c:v>
                </c:pt>
                <c:pt idx="3391">
                  <c:v>1.3696687938114072E-2</c:v>
                </c:pt>
                <c:pt idx="3392">
                  <c:v>1.402168153728924E-2</c:v>
                </c:pt>
                <c:pt idx="3393">
                  <c:v>1.1238800250775095E-2</c:v>
                </c:pt>
                <c:pt idx="3394">
                  <c:v>1.5771259504708444E-2</c:v>
                </c:pt>
                <c:pt idx="3395">
                  <c:v>1.1498107683949436E-2</c:v>
                </c:pt>
                <c:pt idx="3396">
                  <c:v>1.1867720605051896E-2</c:v>
                </c:pt>
                <c:pt idx="3397">
                  <c:v>1.0615040549895375E-2</c:v>
                </c:pt>
                <c:pt idx="3398">
                  <c:v>9.436022585614743E-3</c:v>
                </c:pt>
                <c:pt idx="3399">
                  <c:v>9.3983984689463736E-3</c:v>
                </c:pt>
                <c:pt idx="3400">
                  <c:v>8.8657551380835076E-3</c:v>
                </c:pt>
                <c:pt idx="3401">
                  <c:v>1.03705456487582E-2</c:v>
                </c:pt>
                <c:pt idx="3402">
                  <c:v>8.9504456882379142E-3</c:v>
                </c:pt>
                <c:pt idx="3403">
                  <c:v>1.1011243898897512E-2</c:v>
                </c:pt>
                <c:pt idx="3404">
                  <c:v>9.7451718475541904E-3</c:v>
                </c:pt>
                <c:pt idx="3405">
                  <c:v>1.0303172346589754E-2</c:v>
                </c:pt>
                <c:pt idx="3406">
                  <c:v>1.192886019137636E-2</c:v>
                </c:pt>
                <c:pt idx="3407">
                  <c:v>1.4265567965318764E-2</c:v>
                </c:pt>
                <c:pt idx="3408">
                  <c:v>1.6886908934779874E-2</c:v>
                </c:pt>
                <c:pt idx="3409">
                  <c:v>2.1606928100382949E-2</c:v>
                </c:pt>
                <c:pt idx="3410">
                  <c:v>2.2343149233596919E-2</c:v>
                </c:pt>
                <c:pt idx="3411">
                  <c:v>2.5350993767900024E-2</c:v>
                </c:pt>
                <c:pt idx="3412">
                  <c:v>2.7132578455271044E-2</c:v>
                </c:pt>
                <c:pt idx="3413">
                  <c:v>2.2330311352517812E-2</c:v>
                </c:pt>
                <c:pt idx="3414">
                  <c:v>2.3823596009693748E-2</c:v>
                </c:pt>
                <c:pt idx="3415">
                  <c:v>2.3715927011656587E-2</c:v>
                </c:pt>
                <c:pt idx="3416">
                  <c:v>2.4789670271101436E-2</c:v>
                </c:pt>
                <c:pt idx="3417">
                  <c:v>2.4357578636211859E-2</c:v>
                </c:pt>
                <c:pt idx="3418">
                  <c:v>2.2487510803984517E-2</c:v>
                </c:pt>
                <c:pt idx="3419">
                  <c:v>2.2223784537130996E-2</c:v>
                </c:pt>
                <c:pt idx="3420">
                  <c:v>1.8967444901094463E-2</c:v>
                </c:pt>
                <c:pt idx="3421">
                  <c:v>1.8257182295779412E-2</c:v>
                </c:pt>
                <c:pt idx="3422">
                  <c:v>1.3760320551297353E-2</c:v>
                </c:pt>
                <c:pt idx="3423">
                  <c:v>1.5418257535091094E-2</c:v>
                </c:pt>
                <c:pt idx="3424">
                  <c:v>1.4803197948768715E-2</c:v>
                </c:pt>
                <c:pt idx="3425">
                  <c:v>1.5979716157361767E-2</c:v>
                </c:pt>
                <c:pt idx="3426">
                  <c:v>1.7344232325974721E-2</c:v>
                </c:pt>
                <c:pt idx="3427">
                  <c:v>1.917295843382423E-2</c:v>
                </c:pt>
                <c:pt idx="3428">
                  <c:v>1.8764810102280732E-2</c:v>
                </c:pt>
                <c:pt idx="3429">
                  <c:v>2.4620372703314141E-2</c:v>
                </c:pt>
                <c:pt idx="3430">
                  <c:v>2.9939674893374828E-2</c:v>
                </c:pt>
                <c:pt idx="3431">
                  <c:v>3.7395267420754011E-2</c:v>
                </c:pt>
                <c:pt idx="3432">
                  <c:v>3.0991666423588377E-2</c:v>
                </c:pt>
                <c:pt idx="3433">
                  <c:v>2.7640744416173976E-2</c:v>
                </c:pt>
                <c:pt idx="3434">
                  <c:v>2.5635532396808318E-2</c:v>
                </c:pt>
                <c:pt idx="3435">
                  <c:v>2.0839399723026723E-2</c:v>
                </c:pt>
                <c:pt idx="3436">
                  <c:v>1.8143711193787545E-2</c:v>
                </c:pt>
                <c:pt idx="3437">
                  <c:v>1.9573583002644467E-2</c:v>
                </c:pt>
                <c:pt idx="3438">
                  <c:v>2.0810558958828204E-2</c:v>
                </c:pt>
                <c:pt idx="3439">
                  <c:v>2.1111386498014993E-2</c:v>
                </c:pt>
                <c:pt idx="3440">
                  <c:v>1.8447700531415315E-2</c:v>
                </c:pt>
                <c:pt idx="3441">
                  <c:v>1.5539052319392368E-2</c:v>
                </c:pt>
                <c:pt idx="3442">
                  <c:v>1.4455431935298826E-2</c:v>
                </c:pt>
                <c:pt idx="3443">
                  <c:v>1.1035432546334285E-2</c:v>
                </c:pt>
                <c:pt idx="3444">
                  <c:v>1.461992289526818E-2</c:v>
                </c:pt>
                <c:pt idx="3445">
                  <c:v>1.5950588844350015E-2</c:v>
                </c:pt>
                <c:pt idx="3446">
                  <c:v>1.4525692933511958E-2</c:v>
                </c:pt>
                <c:pt idx="3447">
                  <c:v>1.4854189711965587E-2</c:v>
                </c:pt>
                <c:pt idx="3448">
                  <c:v>1.1068100684814463E-2</c:v>
                </c:pt>
                <c:pt idx="3449">
                  <c:v>1.053370863336376E-2</c:v>
                </c:pt>
                <c:pt idx="3450">
                  <c:v>6.444910803817103E-3</c:v>
                </c:pt>
                <c:pt idx="3451">
                  <c:v>1.0107807175400326E-2</c:v>
                </c:pt>
                <c:pt idx="3452">
                  <c:v>1.0412823524821061E-2</c:v>
                </c:pt>
                <c:pt idx="3453">
                  <c:v>1.1991018161679136E-2</c:v>
                </c:pt>
                <c:pt idx="3454">
                  <c:v>1.4644394185012894E-2</c:v>
                </c:pt>
                <c:pt idx="3455">
                  <c:v>9.262874494378185E-3</c:v>
                </c:pt>
                <c:pt idx="3456">
                  <c:v>6.4836059358856337E-3</c:v>
                </c:pt>
                <c:pt idx="3457">
                  <c:v>8.8068443567779989E-3</c:v>
                </c:pt>
                <c:pt idx="3458">
                  <c:v>1.0974228988535457E-2</c:v>
                </c:pt>
                <c:pt idx="3459">
                  <c:v>1.4050792986884572E-2</c:v>
                </c:pt>
                <c:pt idx="3460">
                  <c:v>1.6972239535322557E-2</c:v>
                </c:pt>
                <c:pt idx="3461">
                  <c:v>2.4344157233379966E-2</c:v>
                </c:pt>
                <c:pt idx="3462">
                  <c:v>2.3643374729382272E-2</c:v>
                </c:pt>
                <c:pt idx="3463">
                  <c:v>2.5657181725536968E-2</c:v>
                </c:pt>
                <c:pt idx="3464">
                  <c:v>2.9916045085498062E-2</c:v>
                </c:pt>
                <c:pt idx="3465">
                  <c:v>2.0141514688915198E-2</c:v>
                </c:pt>
                <c:pt idx="3466">
                  <c:v>2.0345402729339084E-2</c:v>
                </c:pt>
                <c:pt idx="3467">
                  <c:v>2.082850465617896E-2</c:v>
                </c:pt>
                <c:pt idx="3468">
                  <c:v>1.9365305572182565E-2</c:v>
                </c:pt>
                <c:pt idx="3469">
                  <c:v>1.8432982005905069E-2</c:v>
                </c:pt>
                <c:pt idx="3470">
                  <c:v>2.0764383555076666E-2</c:v>
                </c:pt>
                <c:pt idx="3471">
                  <c:v>2.0170183173246505E-2</c:v>
                </c:pt>
                <c:pt idx="3472">
                  <c:v>1.8465879797665286E-2</c:v>
                </c:pt>
                <c:pt idx="3473">
                  <c:v>2.0007326775979665E-2</c:v>
                </c:pt>
                <c:pt idx="3474">
                  <c:v>1.9240672408230745E-2</c:v>
                </c:pt>
                <c:pt idx="3475">
                  <c:v>2.1014535323388584E-2</c:v>
                </c:pt>
                <c:pt idx="3476">
                  <c:v>1.4688493903925265E-2</c:v>
                </c:pt>
                <c:pt idx="3477">
                  <c:v>1.3585935210033208E-2</c:v>
                </c:pt>
                <c:pt idx="3478">
                  <c:v>1.568779567554715E-2</c:v>
                </c:pt>
                <c:pt idx="3479">
                  <c:v>1.8605562969144059E-2</c:v>
                </c:pt>
                <c:pt idx="3480">
                  <c:v>2.2924142605561894E-2</c:v>
                </c:pt>
                <c:pt idx="3481">
                  <c:v>2.4315528387808916E-2</c:v>
                </c:pt>
                <c:pt idx="3482">
                  <c:v>2.1054075414113024E-2</c:v>
                </c:pt>
                <c:pt idx="3483">
                  <c:v>2.5656833915251614E-2</c:v>
                </c:pt>
                <c:pt idx="3484">
                  <c:v>2.6624336675045244E-2</c:v>
                </c:pt>
                <c:pt idx="3485">
                  <c:v>2.5849538634700336E-2</c:v>
                </c:pt>
                <c:pt idx="3486">
                  <c:v>2.683336141633906E-2</c:v>
                </c:pt>
                <c:pt idx="3487">
                  <c:v>2.5003317089433302E-2</c:v>
                </c:pt>
                <c:pt idx="3488">
                  <c:v>2.3738740085181891E-2</c:v>
                </c:pt>
                <c:pt idx="3489">
                  <c:v>2.0948876784964328E-2</c:v>
                </c:pt>
                <c:pt idx="3490">
                  <c:v>2.1777978366108855E-2</c:v>
                </c:pt>
                <c:pt idx="3491">
                  <c:v>2.4105003041176555E-2</c:v>
                </c:pt>
                <c:pt idx="3492">
                  <c:v>2.6111677624099439E-2</c:v>
                </c:pt>
                <c:pt idx="3493">
                  <c:v>2.0800169202701856E-2</c:v>
                </c:pt>
                <c:pt idx="3494">
                  <c:v>1.8777759121686451E-2</c:v>
                </c:pt>
                <c:pt idx="3495">
                  <c:v>1.2853385319533821E-2</c:v>
                </c:pt>
                <c:pt idx="3496">
                  <c:v>1.598399954040499E-2</c:v>
                </c:pt>
                <c:pt idx="3497">
                  <c:v>1.785225954795007E-2</c:v>
                </c:pt>
                <c:pt idx="3498">
                  <c:v>1.7359136856461042E-2</c:v>
                </c:pt>
                <c:pt idx="3499">
                  <c:v>1.9680659766380615E-2</c:v>
                </c:pt>
                <c:pt idx="3500">
                  <c:v>1.6903670735656542E-2</c:v>
                </c:pt>
                <c:pt idx="3501">
                  <c:v>1.7069025327056574E-2</c:v>
                </c:pt>
                <c:pt idx="3502">
                  <c:v>1.2608194412392939E-2</c:v>
                </c:pt>
                <c:pt idx="3503">
                  <c:v>7.6621438764147148E-3</c:v>
                </c:pt>
                <c:pt idx="3504">
                  <c:v>1.0267290420192282E-2</c:v>
                </c:pt>
                <c:pt idx="3505">
                  <c:v>1.1068085533563112E-2</c:v>
                </c:pt>
                <c:pt idx="3506">
                  <c:v>1.7780786166352272E-2</c:v>
                </c:pt>
                <c:pt idx="3507">
                  <c:v>1.4534825039766016E-2</c:v>
                </c:pt>
                <c:pt idx="3508">
                  <c:v>2.1060953891620313E-2</c:v>
                </c:pt>
                <c:pt idx="3509">
                  <c:v>2.6551017042923824E-2</c:v>
                </c:pt>
                <c:pt idx="3510">
                  <c:v>5.3616811049580174E-2</c:v>
                </c:pt>
                <c:pt idx="3511">
                  <c:v>6.3073661026498709E-2</c:v>
                </c:pt>
                <c:pt idx="3512">
                  <c:v>8.1130667757474906E-2</c:v>
                </c:pt>
                <c:pt idx="3513">
                  <c:v>0.10675958604744716</c:v>
                </c:pt>
                <c:pt idx="3514">
                  <c:v>0.10007313896252953</c:v>
                </c:pt>
                <c:pt idx="3515">
                  <c:v>8.3725297337466822E-2</c:v>
                </c:pt>
                <c:pt idx="3516">
                  <c:v>9.2176146454605673E-2</c:v>
                </c:pt>
                <c:pt idx="3517">
                  <c:v>9.298106427457796E-2</c:v>
                </c:pt>
                <c:pt idx="3518">
                  <c:v>9.5438304355425926E-2</c:v>
                </c:pt>
                <c:pt idx="3519">
                  <c:v>9.3371139043345958E-2</c:v>
                </c:pt>
                <c:pt idx="3520">
                  <c:v>0.10279579940893004</c:v>
                </c:pt>
                <c:pt idx="3521">
                  <c:v>9.313101960990372E-2</c:v>
                </c:pt>
                <c:pt idx="3522">
                  <c:v>8.0135969014385119E-2</c:v>
                </c:pt>
                <c:pt idx="3523">
                  <c:v>7.1366015953579318E-2</c:v>
                </c:pt>
                <c:pt idx="3524">
                  <c:v>7.9815929275990183E-2</c:v>
                </c:pt>
                <c:pt idx="3525">
                  <c:v>8.8676818726766915E-2</c:v>
                </c:pt>
                <c:pt idx="3526">
                  <c:v>9.9993659449219244E-2</c:v>
                </c:pt>
                <c:pt idx="3527">
                  <c:v>9.3206935527243004E-2</c:v>
                </c:pt>
                <c:pt idx="3528">
                  <c:v>0.12233910002029293</c:v>
                </c:pt>
                <c:pt idx="3529">
                  <c:v>9.1396554094292509E-2</c:v>
                </c:pt>
                <c:pt idx="3530">
                  <c:v>0.11616792361806901</c:v>
                </c:pt>
                <c:pt idx="3531">
                  <c:v>0.13581116420779754</c:v>
                </c:pt>
                <c:pt idx="3532">
                  <c:v>0.15576614774039335</c:v>
                </c:pt>
                <c:pt idx="3533">
                  <c:v>0.28571457189873833</c:v>
                </c:pt>
                <c:pt idx="3534">
                  <c:v>0.25489176142631959</c:v>
                </c:pt>
                <c:pt idx="3535">
                  <c:v>0.18201579524048794</c:v>
                </c:pt>
                <c:pt idx="3536">
                  <c:v>0.12596018598134881</c:v>
                </c:pt>
                <c:pt idx="3537">
                  <c:v>0.13914579476615113</c:v>
                </c:pt>
                <c:pt idx="3538">
                  <c:v>0.12867385526871494</c:v>
                </c:pt>
                <c:pt idx="3539">
                  <c:v>0.13620692825191819</c:v>
                </c:pt>
                <c:pt idx="3540">
                  <c:v>0.14425187814447352</c:v>
                </c:pt>
                <c:pt idx="3541">
                  <c:v>0.14741443783111938</c:v>
                </c:pt>
                <c:pt idx="3542">
                  <c:v>0.15669930143462654</c:v>
                </c:pt>
                <c:pt idx="3543">
                  <c:v>0.15723111263218059</c:v>
                </c:pt>
                <c:pt idx="3544">
                  <c:v>0.14506449414589778</c:v>
                </c:pt>
                <c:pt idx="3545">
                  <c:v>0.13830939895430877</c:v>
                </c:pt>
                <c:pt idx="3546">
                  <c:v>0.13263372518959016</c:v>
                </c:pt>
                <c:pt idx="3547">
                  <c:v>0.14302370289212107</c:v>
                </c:pt>
                <c:pt idx="3548">
                  <c:v>0.14167758699808611</c:v>
                </c:pt>
                <c:pt idx="3549">
                  <c:v>0.13994596341374926</c:v>
                </c:pt>
                <c:pt idx="3550">
                  <c:v>0.14576999644807692</c:v>
                </c:pt>
                <c:pt idx="3551">
                  <c:v>0.16294664296831035</c:v>
                </c:pt>
                <c:pt idx="3552">
                  <c:v>0.17666057000339208</c:v>
                </c:pt>
                <c:pt idx="3553">
                  <c:v>0.18306022775555345</c:v>
                </c:pt>
                <c:pt idx="3554">
                  <c:v>0.20095859638642574</c:v>
                </c:pt>
                <c:pt idx="3555">
                  <c:v>0.21198764617771854</c:v>
                </c:pt>
                <c:pt idx="3556">
                  <c:v>0.23290487208426225</c:v>
                </c:pt>
                <c:pt idx="3557">
                  <c:v>0.25783392714024689</c:v>
                </c:pt>
                <c:pt idx="3558">
                  <c:v>0.27636414619206912</c:v>
                </c:pt>
                <c:pt idx="3559">
                  <c:v>0.27988065127547779</c:v>
                </c:pt>
                <c:pt idx="3560">
                  <c:v>0.30372619858346112</c:v>
                </c:pt>
                <c:pt idx="3561">
                  <c:v>0.30990098002716959</c:v>
                </c:pt>
                <c:pt idx="3562">
                  <c:v>0.32415398319493444</c:v>
                </c:pt>
                <c:pt idx="3563">
                  <c:v>0.32157791189178792</c:v>
                </c:pt>
                <c:pt idx="3564">
                  <c:v>0.29925998911012208</c:v>
                </c:pt>
                <c:pt idx="3565">
                  <c:v>0.28704137603113644</c:v>
                </c:pt>
                <c:pt idx="3566">
                  <c:v>0.27674813864928077</c:v>
                </c:pt>
                <c:pt idx="3567">
                  <c:v>0.29473648283408682</c:v>
                </c:pt>
                <c:pt idx="3568">
                  <c:v>0.29209827192741189</c:v>
                </c:pt>
                <c:pt idx="3569">
                  <c:v>0.29993712512350174</c:v>
                </c:pt>
                <c:pt idx="3570">
                  <c:v>0.29186091011411575</c:v>
                </c:pt>
                <c:pt idx="3571">
                  <c:v>0.29149872878095529</c:v>
                </c:pt>
                <c:pt idx="3572">
                  <c:v>0.26385552253211503</c:v>
                </c:pt>
                <c:pt idx="3573">
                  <c:v>0.2390707228332884</c:v>
                </c:pt>
                <c:pt idx="3574">
                  <c:v>0.23468375169350952</c:v>
                </c:pt>
                <c:pt idx="3575">
                  <c:v>0.21799590752421866</c:v>
                </c:pt>
                <c:pt idx="3576">
                  <c:v>0.22267990773982604</c:v>
                </c:pt>
                <c:pt idx="3577">
                  <c:v>0.22752154097150448</c:v>
                </c:pt>
                <c:pt idx="3578">
                  <c:v>0.24413252746240205</c:v>
                </c:pt>
                <c:pt idx="3579">
                  <c:v>0.24567829950407161</c:v>
                </c:pt>
                <c:pt idx="3580">
                  <c:v>0.25865525604766976</c:v>
                </c:pt>
                <c:pt idx="3581">
                  <c:v>0.24753561539115054</c:v>
                </c:pt>
                <c:pt idx="3582">
                  <c:v>0.23914542566963368</c:v>
                </c:pt>
                <c:pt idx="3583">
                  <c:v>0.22469901845617263</c:v>
                </c:pt>
                <c:pt idx="3584">
                  <c:v>0.22355264407139125</c:v>
                </c:pt>
                <c:pt idx="3585">
                  <c:v>0.22719569279625657</c:v>
                </c:pt>
                <c:pt idx="3586">
                  <c:v>0.24069073830424209</c:v>
                </c:pt>
                <c:pt idx="3587">
                  <c:v>0.24469505899483657</c:v>
                </c:pt>
                <c:pt idx="3588">
                  <c:v>0.23902387907117498</c:v>
                </c:pt>
                <c:pt idx="3589">
                  <c:v>0.22644399682723368</c:v>
                </c:pt>
                <c:pt idx="3590">
                  <c:v>0.22118438100644719</c:v>
                </c:pt>
                <c:pt idx="3591">
                  <c:v>0.21834549023067398</c:v>
                </c:pt>
                <c:pt idx="3592">
                  <c:v>0.21981329065633204</c:v>
                </c:pt>
                <c:pt idx="3593">
                  <c:v>0.22087671266564007</c:v>
                </c:pt>
                <c:pt idx="3594">
                  <c:v>0.22242969984988342</c:v>
                </c:pt>
                <c:pt idx="3595">
                  <c:v>0.22207379837511373</c:v>
                </c:pt>
                <c:pt idx="3596">
                  <c:v>0.21826492556627408</c:v>
                </c:pt>
                <c:pt idx="3597">
                  <c:v>0.22188304794695796</c:v>
                </c:pt>
                <c:pt idx="3598">
                  <c:v>0.24152963594025537</c:v>
                </c:pt>
                <c:pt idx="3599">
                  <c:v>0.20428654951704364</c:v>
                </c:pt>
                <c:pt idx="3600">
                  <c:v>0.19493884461413674</c:v>
                </c:pt>
                <c:pt idx="3601">
                  <c:v>0.20759328052242104</c:v>
                </c:pt>
                <c:pt idx="3602">
                  <c:v>0.21618188606179933</c:v>
                </c:pt>
                <c:pt idx="3603">
                  <c:v>0.24693918529588268</c:v>
                </c:pt>
                <c:pt idx="3604">
                  <c:v>0.26190545177028662</c:v>
                </c:pt>
                <c:pt idx="3605">
                  <c:v>0.281870722582026</c:v>
                </c:pt>
                <c:pt idx="3606">
                  <c:v>0.27756713707076502</c:v>
                </c:pt>
                <c:pt idx="3607">
                  <c:v>0.27771052397091373</c:v>
                </c:pt>
                <c:pt idx="3608">
                  <c:v>0.28458364530939451</c:v>
                </c:pt>
                <c:pt idx="3609">
                  <c:v>0.27344067950038942</c:v>
                </c:pt>
                <c:pt idx="3610">
                  <c:v>0.26564884497129138</c:v>
                </c:pt>
                <c:pt idx="3611">
                  <c:v>0.24585300625982903</c:v>
                </c:pt>
                <c:pt idx="3612">
                  <c:v>0.26798046046814361</c:v>
                </c:pt>
                <c:pt idx="3613">
                  <c:v>0.28426556020508437</c:v>
                </c:pt>
                <c:pt idx="3614">
                  <c:v>0.32201253993245238</c:v>
                </c:pt>
                <c:pt idx="3615">
                  <c:v>0.32527638163285982</c:v>
                </c:pt>
                <c:pt idx="3616">
                  <c:v>0.320809660142652</c:v>
                </c:pt>
                <c:pt idx="3617">
                  <c:v>0.31617552056331816</c:v>
                </c:pt>
                <c:pt idx="3618">
                  <c:v>0.30524627674456312</c:v>
                </c:pt>
                <c:pt idx="3619">
                  <c:v>0.30914846149236747</c:v>
                </c:pt>
                <c:pt idx="3620">
                  <c:v>0.32393982072535887</c:v>
                </c:pt>
                <c:pt idx="3621">
                  <c:v>0.3075976443832496</c:v>
                </c:pt>
                <c:pt idx="3622">
                  <c:v>0.30669526507931005</c:v>
                </c:pt>
                <c:pt idx="3623">
                  <c:v>0.30941212212016894</c:v>
                </c:pt>
                <c:pt idx="3624">
                  <c:v>0.29807500020791533</c:v>
                </c:pt>
                <c:pt idx="3625">
                  <c:v>0.30854945731774852</c:v>
                </c:pt>
                <c:pt idx="3626">
                  <c:v>0.3054047640845397</c:v>
                </c:pt>
                <c:pt idx="3627">
                  <c:v>0.29718627800401487</c:v>
                </c:pt>
                <c:pt idx="3628">
                  <c:v>0.30736532427592733</c:v>
                </c:pt>
                <c:pt idx="3629">
                  <c:v>0.31014369874810049</c:v>
                </c:pt>
                <c:pt idx="3630">
                  <c:v>0.30251152167731465</c:v>
                </c:pt>
                <c:pt idx="3631">
                  <c:v>0.29769041549035014</c:v>
                </c:pt>
                <c:pt idx="3632">
                  <c:v>0.28972554642393145</c:v>
                </c:pt>
                <c:pt idx="3633">
                  <c:v>0.30030878489602891</c:v>
                </c:pt>
                <c:pt idx="3634">
                  <c:v>0.31850739669378336</c:v>
                </c:pt>
                <c:pt idx="3635">
                  <c:v>0.3356415859446843</c:v>
                </c:pt>
                <c:pt idx="3636">
                  <c:v>0.30611794465237968</c:v>
                </c:pt>
                <c:pt idx="3637">
                  <c:v>0.31390024478644452</c:v>
                </c:pt>
                <c:pt idx="3638">
                  <c:v>0.29270188605162278</c:v>
                </c:pt>
                <c:pt idx="3639">
                  <c:v>0.29042890224451967</c:v>
                </c:pt>
                <c:pt idx="3640">
                  <c:v>0.28911991520297164</c:v>
                </c:pt>
                <c:pt idx="3641">
                  <c:v>0.27441911743935415</c:v>
                </c:pt>
                <c:pt idx="3642">
                  <c:v>0.28718194604899105</c:v>
                </c:pt>
                <c:pt idx="3643">
                  <c:v>0.28578673598948645</c:v>
                </c:pt>
                <c:pt idx="3644">
                  <c:v>0.27838038584213692</c:v>
                </c:pt>
                <c:pt idx="3645">
                  <c:v>0.26108354607508272</c:v>
                </c:pt>
                <c:pt idx="3646">
                  <c:v>0.27792595856722158</c:v>
                </c:pt>
                <c:pt idx="3647">
                  <c:v>0.28280050282045821</c:v>
                </c:pt>
                <c:pt idx="3648">
                  <c:v>0.28602149014059536</c:v>
                </c:pt>
                <c:pt idx="3649">
                  <c:v>0.2888110884076554</c:v>
                </c:pt>
                <c:pt idx="3650">
                  <c:v>0.32620083371958425</c:v>
                </c:pt>
                <c:pt idx="3651">
                  <c:v>0.31282321906730337</c:v>
                </c:pt>
                <c:pt idx="3652">
                  <c:v>0.30620526207153842</c:v>
                </c:pt>
                <c:pt idx="3653">
                  <c:v>0.28943109617290519</c:v>
                </c:pt>
                <c:pt idx="3654">
                  <c:v>0.29052034595349696</c:v>
                </c:pt>
                <c:pt idx="3655">
                  <c:v>0.31255841926651251</c:v>
                </c:pt>
                <c:pt idx="3656">
                  <c:v>0.35000622476714705</c:v>
                </c:pt>
                <c:pt idx="3657">
                  <c:v>0.38634548511551808</c:v>
                </c:pt>
                <c:pt idx="3658">
                  <c:v>0.4046789548532444</c:v>
                </c:pt>
                <c:pt idx="3659">
                  <c:v>0.42171721503607001</c:v>
                </c:pt>
                <c:pt idx="3660">
                  <c:v>0.40383824181412953</c:v>
                </c:pt>
                <c:pt idx="3661">
                  <c:v>0.39062734272932381</c:v>
                </c:pt>
                <c:pt idx="3662">
                  <c:v>0.3719838187442065</c:v>
                </c:pt>
                <c:pt idx="3663">
                  <c:v>0.32824501160517217</c:v>
                </c:pt>
                <c:pt idx="3664">
                  <c:v>0.31564272795209264</c:v>
                </c:pt>
                <c:pt idx="3665">
                  <c:v>0.30769199047514373</c:v>
                </c:pt>
                <c:pt idx="3666">
                  <c:v>0.27142989068681783</c:v>
                </c:pt>
                <c:pt idx="3667">
                  <c:v>0.23427943183887506</c:v>
                </c:pt>
                <c:pt idx="3668">
                  <c:v>0.19855995420699168</c:v>
                </c:pt>
                <c:pt idx="3669">
                  <c:v>0.1779056095223342</c:v>
                </c:pt>
                <c:pt idx="3670">
                  <c:v>0.15716361459512129</c:v>
                </c:pt>
                <c:pt idx="3671">
                  <c:v>0.15943088528811966</c:v>
                </c:pt>
                <c:pt idx="3672">
                  <c:v>0.14700604511148688</c:v>
                </c:pt>
                <c:pt idx="3673">
                  <c:v>0.14216990361538381</c:v>
                </c:pt>
                <c:pt idx="3674">
                  <c:v>0.15696208634894834</c:v>
                </c:pt>
                <c:pt idx="3675">
                  <c:v>0.18647455364385299</c:v>
                </c:pt>
                <c:pt idx="3676">
                  <c:v>0.20275523673830476</c:v>
                </c:pt>
                <c:pt idx="3677">
                  <c:v>0.21867810371201687</c:v>
                </c:pt>
                <c:pt idx="3678">
                  <c:v>0.21116697494548345</c:v>
                </c:pt>
                <c:pt idx="3679">
                  <c:v>0.2069584984450771</c:v>
                </c:pt>
                <c:pt idx="3680">
                  <c:v>0.16534929662997455</c:v>
                </c:pt>
                <c:pt idx="3681">
                  <c:v>0.1083427853450403</c:v>
                </c:pt>
                <c:pt idx="3682">
                  <c:v>0.11304365419700621</c:v>
                </c:pt>
                <c:pt idx="3683">
                  <c:v>0.11023069201860436</c:v>
                </c:pt>
                <c:pt idx="3684">
                  <c:v>0.10148028622287548</c:v>
                </c:pt>
                <c:pt idx="3685">
                  <c:v>8.290456157938271E-2</c:v>
                </c:pt>
                <c:pt idx="3686">
                  <c:v>6.3208761933034374E-2</c:v>
                </c:pt>
                <c:pt idx="3687">
                  <c:v>5.4182299484298882E-2</c:v>
                </c:pt>
                <c:pt idx="3688">
                  <c:v>5.432304798725221E-2</c:v>
                </c:pt>
                <c:pt idx="3689">
                  <c:v>5.4191788506106571E-2</c:v>
                </c:pt>
                <c:pt idx="3690">
                  <c:v>5.2514770427771029E-2</c:v>
                </c:pt>
                <c:pt idx="3691">
                  <c:v>6.0575315129894995E-2</c:v>
                </c:pt>
                <c:pt idx="3692">
                  <c:v>5.7836081608356765E-2</c:v>
                </c:pt>
                <c:pt idx="3693">
                  <c:v>5.6974514391657308E-2</c:v>
                </c:pt>
                <c:pt idx="3694">
                  <c:v>5.9095823524731014E-2</c:v>
                </c:pt>
                <c:pt idx="3695">
                  <c:v>5.844598248136397E-2</c:v>
                </c:pt>
                <c:pt idx="3696">
                  <c:v>6.4508018718622953E-2</c:v>
                </c:pt>
                <c:pt idx="3697">
                  <c:v>6.6801916201173026E-2</c:v>
                </c:pt>
                <c:pt idx="3698">
                  <c:v>6.4186452041800318E-2</c:v>
                </c:pt>
                <c:pt idx="3699">
                  <c:v>4.3820922105476598E-2</c:v>
                </c:pt>
                <c:pt idx="3700">
                  <c:v>3.9843296147487883E-2</c:v>
                </c:pt>
                <c:pt idx="3701">
                  <c:v>3.3908026079314244E-2</c:v>
                </c:pt>
                <c:pt idx="3702">
                  <c:v>2.7847080440783146E-2</c:v>
                </c:pt>
                <c:pt idx="3703">
                  <c:v>2.1740049469958032E-2</c:v>
                </c:pt>
                <c:pt idx="3704">
                  <c:v>2.1689243782432598E-2</c:v>
                </c:pt>
                <c:pt idx="3705">
                  <c:v>2.8204265849091428E-2</c:v>
                </c:pt>
                <c:pt idx="3706">
                  <c:v>2.6883243252421404E-2</c:v>
                </c:pt>
                <c:pt idx="3707">
                  <c:v>2.6194802613672609E-2</c:v>
                </c:pt>
                <c:pt idx="3708">
                  <c:v>2.1928647412326776E-2</c:v>
                </c:pt>
                <c:pt idx="3709">
                  <c:v>1.9554892436029075E-2</c:v>
                </c:pt>
                <c:pt idx="3710">
                  <c:v>2.3970791123819973E-2</c:v>
                </c:pt>
                <c:pt idx="3711">
                  <c:v>2.9062922014698817E-2</c:v>
                </c:pt>
                <c:pt idx="3712">
                  <c:v>3.2096576503916528E-2</c:v>
                </c:pt>
                <c:pt idx="3713">
                  <c:v>3.9088748119783592E-2</c:v>
                </c:pt>
                <c:pt idx="3714">
                  <c:v>4.2816679351635696E-2</c:v>
                </c:pt>
                <c:pt idx="3715">
                  <c:v>4.5618172574891855E-2</c:v>
                </c:pt>
                <c:pt idx="3716">
                  <c:v>5.2882822889957971E-2</c:v>
                </c:pt>
                <c:pt idx="3717">
                  <c:v>5.2542689732383324E-2</c:v>
                </c:pt>
                <c:pt idx="3718">
                  <c:v>5.9845150980394224E-2</c:v>
                </c:pt>
                <c:pt idx="3719">
                  <c:v>5.7987994658859385E-2</c:v>
                </c:pt>
                <c:pt idx="3720">
                  <c:v>6.1449156185171251E-2</c:v>
                </c:pt>
                <c:pt idx="3721">
                  <c:v>5.2477567263166165E-2</c:v>
                </c:pt>
                <c:pt idx="3722">
                  <c:v>5.7662925422336808E-2</c:v>
                </c:pt>
                <c:pt idx="3723">
                  <c:v>4.7993755799678482E-2</c:v>
                </c:pt>
                <c:pt idx="3724">
                  <c:v>4.2890316866163257E-2</c:v>
                </c:pt>
                <c:pt idx="3725">
                  <c:v>4.7690696057505207E-2</c:v>
                </c:pt>
                <c:pt idx="3726">
                  <c:v>5.3258451904131809E-2</c:v>
                </c:pt>
                <c:pt idx="3727">
                  <c:v>6.4129534935401813E-2</c:v>
                </c:pt>
                <c:pt idx="3728">
                  <c:v>6.0369962617167774E-2</c:v>
                </c:pt>
                <c:pt idx="3729">
                  <c:v>3.8770365773725203E-2</c:v>
                </c:pt>
                <c:pt idx="3730">
                  <c:v>2.895395900402066E-2</c:v>
                </c:pt>
                <c:pt idx="3731">
                  <c:v>3.6154090498405102E-2</c:v>
                </c:pt>
                <c:pt idx="3732">
                  <c:v>4.397032641629052E-2</c:v>
                </c:pt>
                <c:pt idx="3733">
                  <c:v>4.7051915265727814E-2</c:v>
                </c:pt>
                <c:pt idx="3734">
                  <c:v>4.5532646407086694E-2</c:v>
                </c:pt>
                <c:pt idx="3735">
                  <c:v>4.5547715949525468E-2</c:v>
                </c:pt>
                <c:pt idx="3736">
                  <c:v>4.6421163492861559E-2</c:v>
                </c:pt>
                <c:pt idx="3737">
                  <c:v>5.8621614085321461E-2</c:v>
                </c:pt>
                <c:pt idx="3738">
                  <c:v>6.8602791607777727E-2</c:v>
                </c:pt>
                <c:pt idx="3739">
                  <c:v>6.3468729447282615E-2</c:v>
                </c:pt>
                <c:pt idx="3740">
                  <c:v>6.1352785966912862E-2</c:v>
                </c:pt>
                <c:pt idx="3741">
                  <c:v>5.5062264594971794E-2</c:v>
                </c:pt>
                <c:pt idx="3742">
                  <c:v>5.6036647025830083E-2</c:v>
                </c:pt>
                <c:pt idx="3743">
                  <c:v>5.8641662574020835E-2</c:v>
                </c:pt>
                <c:pt idx="3744">
                  <c:v>6.3239531185721815E-2</c:v>
                </c:pt>
                <c:pt idx="3745">
                  <c:v>6.9136577163264379E-2</c:v>
                </c:pt>
                <c:pt idx="3746">
                  <c:v>7.350815980034156E-2</c:v>
                </c:pt>
                <c:pt idx="3747">
                  <c:v>7.8815359024628259E-2</c:v>
                </c:pt>
                <c:pt idx="3748">
                  <c:v>8.0019886128727E-2</c:v>
                </c:pt>
                <c:pt idx="3749">
                  <c:v>9.3214987119104503E-2</c:v>
                </c:pt>
                <c:pt idx="3750">
                  <c:v>0.11985537192716286</c:v>
                </c:pt>
                <c:pt idx="3751">
                  <c:v>0.13702054658307278</c:v>
                </c:pt>
                <c:pt idx="3752">
                  <c:v>0.13136103618778325</c:v>
                </c:pt>
                <c:pt idx="3753">
                  <c:v>0.13523555290827105</c:v>
                </c:pt>
                <c:pt idx="3754">
                  <c:v>0.1535883295843754</c:v>
                </c:pt>
                <c:pt idx="3755">
                  <c:v>0.14769185119738606</c:v>
                </c:pt>
                <c:pt idx="3756">
                  <c:v>0.14857317805896098</c:v>
                </c:pt>
                <c:pt idx="3757">
                  <c:v>0.15225028765488752</c:v>
                </c:pt>
                <c:pt idx="3758">
                  <c:v>0.15155712318610359</c:v>
                </c:pt>
                <c:pt idx="3759">
                  <c:v>0.16779524235331222</c:v>
                </c:pt>
                <c:pt idx="3760">
                  <c:v>0.16643183239294043</c:v>
                </c:pt>
                <c:pt idx="3761">
                  <c:v>0.17272226516670028</c:v>
                </c:pt>
                <c:pt idx="3762">
                  <c:v>0.16911880452406902</c:v>
                </c:pt>
                <c:pt idx="3763">
                  <c:v>0.17177803648933726</c:v>
                </c:pt>
                <c:pt idx="3764">
                  <c:v>0.16727016867916525</c:v>
                </c:pt>
                <c:pt idx="3765">
                  <c:v>0.15390481703451372</c:v>
                </c:pt>
                <c:pt idx="3766">
                  <c:v>0.14022668248578671</c:v>
                </c:pt>
                <c:pt idx="3767">
                  <c:v>0.13949704910042016</c:v>
                </c:pt>
                <c:pt idx="3768">
                  <c:v>0.13101404105517847</c:v>
                </c:pt>
                <c:pt idx="3769">
                  <c:v>0.12193436354749582</c:v>
                </c:pt>
                <c:pt idx="3770">
                  <c:v>0.11238223797379787</c:v>
                </c:pt>
                <c:pt idx="3771">
                  <c:v>0.11309172597103517</c:v>
                </c:pt>
                <c:pt idx="3772">
                  <c:v>0.10694147080387879</c:v>
                </c:pt>
                <c:pt idx="3773">
                  <c:v>0.11515591006186829</c:v>
                </c:pt>
                <c:pt idx="3774">
                  <c:v>0.11704617895305472</c:v>
                </c:pt>
                <c:pt idx="3775">
                  <c:v>9.7298070964946318E-2</c:v>
                </c:pt>
                <c:pt idx="3776">
                  <c:v>8.0684340583437902E-2</c:v>
                </c:pt>
                <c:pt idx="3777">
                  <c:v>7.0694084734793702E-2</c:v>
                </c:pt>
                <c:pt idx="3778">
                  <c:v>6.3184837805100605E-2</c:v>
                </c:pt>
                <c:pt idx="3779">
                  <c:v>5.9485428947005217E-2</c:v>
                </c:pt>
                <c:pt idx="3780">
                  <c:v>6.3404779147450213E-2</c:v>
                </c:pt>
                <c:pt idx="3781">
                  <c:v>6.1958644601231655E-2</c:v>
                </c:pt>
                <c:pt idx="3782">
                  <c:v>6.7942994297337161E-2</c:v>
                </c:pt>
                <c:pt idx="3783">
                  <c:v>6.532889766484791E-2</c:v>
                </c:pt>
                <c:pt idx="3784">
                  <c:v>6.482915830450349E-2</c:v>
                </c:pt>
                <c:pt idx="3785">
                  <c:v>5.8804707763938591E-2</c:v>
                </c:pt>
                <c:pt idx="3786">
                  <c:v>5.572557893695515E-2</c:v>
                </c:pt>
                <c:pt idx="3787">
                  <c:v>4.791322763812917E-2</c:v>
                </c:pt>
                <c:pt idx="3788">
                  <c:v>5.1784888756778266E-2</c:v>
                </c:pt>
                <c:pt idx="3789">
                  <c:v>4.7304746682362057E-2</c:v>
                </c:pt>
                <c:pt idx="3790">
                  <c:v>4.5708516617678399E-2</c:v>
                </c:pt>
                <c:pt idx="3791">
                  <c:v>4.4225399266730837E-2</c:v>
                </c:pt>
                <c:pt idx="3792">
                  <c:v>3.6810965074459155E-2</c:v>
                </c:pt>
                <c:pt idx="3793">
                  <c:v>4.4962458886085875E-2</c:v>
                </c:pt>
                <c:pt idx="3794">
                  <c:v>3.6971066955135565E-2</c:v>
                </c:pt>
                <c:pt idx="3795">
                  <c:v>4.1683417081357928E-2</c:v>
                </c:pt>
                <c:pt idx="3796">
                  <c:v>5.0107549601526531E-2</c:v>
                </c:pt>
                <c:pt idx="3797">
                  <c:v>4.5854692793471458E-2</c:v>
                </c:pt>
                <c:pt idx="3798">
                  <c:v>5.3373950464045722E-2</c:v>
                </c:pt>
                <c:pt idx="3799">
                  <c:v>7.0493490313996265E-2</c:v>
                </c:pt>
                <c:pt idx="3800">
                  <c:v>7.2100655146579457E-2</c:v>
                </c:pt>
                <c:pt idx="3801">
                  <c:v>7.4892003093039811E-2</c:v>
                </c:pt>
                <c:pt idx="3802">
                  <c:v>7.6025739287024954E-2</c:v>
                </c:pt>
                <c:pt idx="3803">
                  <c:v>8.8164716993325024E-2</c:v>
                </c:pt>
                <c:pt idx="3804">
                  <c:v>9.0833919378535771E-2</c:v>
                </c:pt>
                <c:pt idx="3805">
                  <c:v>8.2853061855713145E-2</c:v>
                </c:pt>
                <c:pt idx="3806">
                  <c:v>7.8518148238110153E-2</c:v>
                </c:pt>
                <c:pt idx="3807">
                  <c:v>7.8062196990674376E-2</c:v>
                </c:pt>
                <c:pt idx="3808">
                  <c:v>7.2996117182543729E-2</c:v>
                </c:pt>
                <c:pt idx="3809">
                  <c:v>7.4866833870212743E-2</c:v>
                </c:pt>
                <c:pt idx="3810">
                  <c:v>7.8974600774677842E-2</c:v>
                </c:pt>
                <c:pt idx="3811">
                  <c:v>8.3601624304100772E-2</c:v>
                </c:pt>
                <c:pt idx="3812">
                  <c:v>8.2387516218157167E-2</c:v>
                </c:pt>
                <c:pt idx="3813">
                  <c:v>9.4902323807918201E-2</c:v>
                </c:pt>
                <c:pt idx="3814">
                  <c:v>0.10552326715520413</c:v>
                </c:pt>
                <c:pt idx="3815">
                  <c:v>0.12649640847649854</c:v>
                </c:pt>
                <c:pt idx="3816">
                  <c:v>0.12448291011166568</c:v>
                </c:pt>
                <c:pt idx="3817">
                  <c:v>0.10436209496148866</c:v>
                </c:pt>
                <c:pt idx="3818">
                  <c:v>8.3450591676817079E-2</c:v>
                </c:pt>
                <c:pt idx="3819">
                  <c:v>7.746144307546475E-2</c:v>
                </c:pt>
                <c:pt idx="3820">
                  <c:v>8.1614753218192476E-2</c:v>
                </c:pt>
                <c:pt idx="3821">
                  <c:v>9.0802091574926219E-2</c:v>
                </c:pt>
                <c:pt idx="3822">
                  <c:v>9.6051128393517829E-2</c:v>
                </c:pt>
                <c:pt idx="3823">
                  <c:v>9.5840016335717607E-2</c:v>
                </c:pt>
                <c:pt idx="3824">
                  <c:v>9.5545710089033287E-2</c:v>
                </c:pt>
                <c:pt idx="3825">
                  <c:v>9.4582119628945902E-2</c:v>
                </c:pt>
                <c:pt idx="3826">
                  <c:v>9.7374037498837746E-2</c:v>
                </c:pt>
                <c:pt idx="3827">
                  <c:v>9.8170953680491377E-2</c:v>
                </c:pt>
                <c:pt idx="3828">
                  <c:v>9.5719428631956302E-2</c:v>
                </c:pt>
                <c:pt idx="3829">
                  <c:v>9.1257874203161782E-2</c:v>
                </c:pt>
                <c:pt idx="3830">
                  <c:v>8.3923398632878149E-2</c:v>
                </c:pt>
                <c:pt idx="3831">
                  <c:v>9.5012052498993527E-2</c:v>
                </c:pt>
                <c:pt idx="3832">
                  <c:v>0.10372188617414058</c:v>
                </c:pt>
                <c:pt idx="3833">
                  <c:v>0.10127314893311144</c:v>
                </c:pt>
                <c:pt idx="3834">
                  <c:v>9.7593193864402461E-2</c:v>
                </c:pt>
                <c:pt idx="3835">
                  <c:v>8.833250657220415E-2</c:v>
                </c:pt>
                <c:pt idx="3836">
                  <c:v>8.6957888686428467E-2</c:v>
                </c:pt>
                <c:pt idx="3837">
                  <c:v>8.9309833775919611E-2</c:v>
                </c:pt>
                <c:pt idx="3838">
                  <c:v>8.3594715385078094E-2</c:v>
                </c:pt>
                <c:pt idx="3839">
                  <c:v>7.8457225605165465E-2</c:v>
                </c:pt>
                <c:pt idx="3840">
                  <c:v>8.8486698049489235E-2</c:v>
                </c:pt>
                <c:pt idx="3841">
                  <c:v>0.100948102128343</c:v>
                </c:pt>
                <c:pt idx="3842">
                  <c:v>0.10300881507392542</c:v>
                </c:pt>
                <c:pt idx="3843">
                  <c:v>0.103451448255727</c:v>
                </c:pt>
                <c:pt idx="3844">
                  <c:v>0.11554780563956825</c:v>
                </c:pt>
                <c:pt idx="3845">
                  <c:v>0.11872375808846926</c:v>
                </c:pt>
                <c:pt idx="3846">
                  <c:v>0.11663248222489747</c:v>
                </c:pt>
                <c:pt idx="3847">
                  <c:v>0.12152180796492648</c:v>
                </c:pt>
                <c:pt idx="3848">
                  <c:v>0.11340321967838425</c:v>
                </c:pt>
                <c:pt idx="3849">
                  <c:v>0.11167896481410948</c:v>
                </c:pt>
                <c:pt idx="3850">
                  <c:v>0.11870601903419591</c:v>
                </c:pt>
                <c:pt idx="3851">
                  <c:v>9.887554844863336E-2</c:v>
                </c:pt>
                <c:pt idx="3852">
                  <c:v>9.2563033143066659E-2</c:v>
                </c:pt>
                <c:pt idx="3853">
                  <c:v>8.5921345197001689E-2</c:v>
                </c:pt>
                <c:pt idx="3854">
                  <c:v>9.4794477720693368E-2</c:v>
                </c:pt>
                <c:pt idx="3855">
                  <c:v>0.10532588321575209</c:v>
                </c:pt>
                <c:pt idx="3856">
                  <c:v>0.10923201679897013</c:v>
                </c:pt>
                <c:pt idx="3857">
                  <c:v>0.11101467140984941</c:v>
                </c:pt>
                <c:pt idx="3858">
                  <c:v>0.11133713906407641</c:v>
                </c:pt>
                <c:pt idx="3859">
                  <c:v>0.10965257618028415</c:v>
                </c:pt>
                <c:pt idx="3860">
                  <c:v>0.10870036577927228</c:v>
                </c:pt>
                <c:pt idx="3861">
                  <c:v>0.1081372824307965</c:v>
                </c:pt>
                <c:pt idx="3862">
                  <c:v>0.10565164352223419</c:v>
                </c:pt>
                <c:pt idx="3863">
                  <c:v>0.10491359457831717</c:v>
                </c:pt>
                <c:pt idx="3864">
                  <c:v>0.11715989316661865</c:v>
                </c:pt>
                <c:pt idx="3865">
                  <c:v>0.1546679367408253</c:v>
                </c:pt>
                <c:pt idx="3866">
                  <c:v>0.1507358553100783</c:v>
                </c:pt>
                <c:pt idx="3867">
                  <c:v>0.15428166205933311</c:v>
                </c:pt>
                <c:pt idx="3868">
                  <c:v>0.16593593610962926</c:v>
                </c:pt>
                <c:pt idx="3869">
                  <c:v>0.17208993367074363</c:v>
                </c:pt>
                <c:pt idx="3870">
                  <c:v>0.1600813505037082</c:v>
                </c:pt>
                <c:pt idx="3871">
                  <c:v>0.17051820557040787</c:v>
                </c:pt>
                <c:pt idx="3872">
                  <c:v>0.17131532684453579</c:v>
                </c:pt>
                <c:pt idx="3873">
                  <c:v>0.17447903624794386</c:v>
                </c:pt>
                <c:pt idx="3874">
                  <c:v>0.15812415474775002</c:v>
                </c:pt>
                <c:pt idx="3875">
                  <c:v>0.1466115081068588</c:v>
                </c:pt>
                <c:pt idx="3876">
                  <c:v>0.11695108833912538</c:v>
                </c:pt>
                <c:pt idx="3877">
                  <c:v>0.10966012816285603</c:v>
                </c:pt>
                <c:pt idx="3878">
                  <c:v>9.4142354560126956E-2</c:v>
                </c:pt>
                <c:pt idx="3879">
                  <c:v>7.695265466596618E-2</c:v>
                </c:pt>
                <c:pt idx="3880">
                  <c:v>7.9998239421113657E-2</c:v>
                </c:pt>
                <c:pt idx="3881">
                  <c:v>7.5922787868212951E-2</c:v>
                </c:pt>
                <c:pt idx="3882">
                  <c:v>8.4857534070015811E-2</c:v>
                </c:pt>
                <c:pt idx="3883">
                  <c:v>0.11700680238574873</c:v>
                </c:pt>
                <c:pt idx="3884">
                  <c:v>0.10631319973902446</c:v>
                </c:pt>
                <c:pt idx="3885">
                  <c:v>0.12024538915362709</c:v>
                </c:pt>
                <c:pt idx="3886">
                  <c:v>0.1310147018786495</c:v>
                </c:pt>
                <c:pt idx="3887">
                  <c:v>0.12517655428772054</c:v>
                </c:pt>
                <c:pt idx="3888">
                  <c:v>0.14430081052859939</c:v>
                </c:pt>
                <c:pt idx="3889">
                  <c:v>0.15281017893224463</c:v>
                </c:pt>
                <c:pt idx="3890">
                  <c:v>0.16066437943327408</c:v>
                </c:pt>
                <c:pt idx="3891">
                  <c:v>0.14606243653162462</c:v>
                </c:pt>
                <c:pt idx="3892">
                  <c:v>0.13557952173235954</c:v>
                </c:pt>
                <c:pt idx="3893">
                  <c:v>0.12209828972148105</c:v>
                </c:pt>
                <c:pt idx="3894">
                  <c:v>0.13810845289705534</c:v>
                </c:pt>
                <c:pt idx="3895">
                  <c:v>0.16113416507782308</c:v>
                </c:pt>
                <c:pt idx="3896">
                  <c:v>0.18829181393338479</c:v>
                </c:pt>
                <c:pt idx="3897">
                  <c:v>0.18583137498939892</c:v>
                </c:pt>
                <c:pt idx="3898">
                  <c:v>0.22322615689507641</c:v>
                </c:pt>
                <c:pt idx="3899">
                  <c:v>0.258439082303076</c:v>
                </c:pt>
                <c:pt idx="3900">
                  <c:v>0.27453177465739764</c:v>
                </c:pt>
                <c:pt idx="3901">
                  <c:v>0.27197335428649366</c:v>
                </c:pt>
                <c:pt idx="3902">
                  <c:v>0.29018725925119321</c:v>
                </c:pt>
                <c:pt idx="3903">
                  <c:v>0.30152952840033614</c:v>
                </c:pt>
                <c:pt idx="3904">
                  <c:v>0.31722590486958885</c:v>
                </c:pt>
                <c:pt idx="3905">
                  <c:v>0.23899414401947294</c:v>
                </c:pt>
                <c:pt idx="3906">
                  <c:v>0.23756088042002985</c:v>
                </c:pt>
                <c:pt idx="3907">
                  <c:v>0.23413243385230614</c:v>
                </c:pt>
                <c:pt idx="3908">
                  <c:v>0.26985978832174257</c:v>
                </c:pt>
                <c:pt idx="3909">
                  <c:v>0.29325488150866547</c:v>
                </c:pt>
                <c:pt idx="3910">
                  <c:v>0.26295544066529786</c:v>
                </c:pt>
                <c:pt idx="3911">
                  <c:v>0.23989061139752077</c:v>
                </c:pt>
                <c:pt idx="3912">
                  <c:v>0.31203096332096736</c:v>
                </c:pt>
                <c:pt idx="3913">
                  <c:v>0.34301374504400367</c:v>
                </c:pt>
                <c:pt idx="3914">
                  <c:v>0.33463350055600682</c:v>
                </c:pt>
                <c:pt idx="3915">
                  <c:v>0.33682107897181923</c:v>
                </c:pt>
                <c:pt idx="3916">
                  <c:v>0.29196699271990595</c:v>
                </c:pt>
                <c:pt idx="3917">
                  <c:v>0.35157110553708038</c:v>
                </c:pt>
                <c:pt idx="3918">
                  <c:v>0.35699407523998383</c:v>
                </c:pt>
                <c:pt idx="3919">
                  <c:v>0.29755314514301651</c:v>
                </c:pt>
                <c:pt idx="3920">
                  <c:v>0.33144445353036806</c:v>
                </c:pt>
                <c:pt idx="3921">
                  <c:v>0.3093742825364279</c:v>
                </c:pt>
                <c:pt idx="3922">
                  <c:v>0.31447733873227296</c:v>
                </c:pt>
                <c:pt idx="3923">
                  <c:v>0.26548274415023332</c:v>
                </c:pt>
                <c:pt idx="3924">
                  <c:v>0.28461526863829162</c:v>
                </c:pt>
                <c:pt idx="3925">
                  <c:v>0.24401528534226835</c:v>
                </c:pt>
                <c:pt idx="3926">
                  <c:v>0.18266162690913507</c:v>
                </c:pt>
                <c:pt idx="3927">
                  <c:v>0.17103926483031182</c:v>
                </c:pt>
                <c:pt idx="3928">
                  <c:v>0.14641786459308415</c:v>
                </c:pt>
                <c:pt idx="3929">
                  <c:v>0.15453733032119285</c:v>
                </c:pt>
                <c:pt idx="3930">
                  <c:v>0.16945937880863879</c:v>
                </c:pt>
                <c:pt idx="3931">
                  <c:v>0.15297111802501914</c:v>
                </c:pt>
                <c:pt idx="3932">
                  <c:v>0.16911565006137255</c:v>
                </c:pt>
                <c:pt idx="3933">
                  <c:v>0.17740727932337672</c:v>
                </c:pt>
                <c:pt idx="3934">
                  <c:v>0.19852953273501595</c:v>
                </c:pt>
                <c:pt idx="3935">
                  <c:v>0.19100939318539045</c:v>
                </c:pt>
                <c:pt idx="3936">
                  <c:v>0.19927212881198839</c:v>
                </c:pt>
                <c:pt idx="3937">
                  <c:v>0.25284486220295027</c:v>
                </c:pt>
                <c:pt idx="3938">
                  <c:v>0.38158011204680659</c:v>
                </c:pt>
                <c:pt idx="3939">
                  <c:v>0.38154856612176374</c:v>
                </c:pt>
                <c:pt idx="3940">
                  <c:v>0.33549476454505472</c:v>
                </c:pt>
                <c:pt idx="3941">
                  <c:v>0.36471718666409397</c:v>
                </c:pt>
                <c:pt idx="3942">
                  <c:v>0.4657909932280665</c:v>
                </c:pt>
                <c:pt idx="3943">
                  <c:v>0.52421250301632227</c:v>
                </c:pt>
                <c:pt idx="3944">
                  <c:v>0.50987990837676234</c:v>
                </c:pt>
                <c:pt idx="3945">
                  <c:v>0.52838484735281888</c:v>
                </c:pt>
                <c:pt idx="3946">
                  <c:v>0.53886589035038834</c:v>
                </c:pt>
                <c:pt idx="3947">
                  <c:v>0.53231972222457746</c:v>
                </c:pt>
                <c:pt idx="3948">
                  <c:v>0.54678844737675703</c:v>
                </c:pt>
                <c:pt idx="3949">
                  <c:v>0.51792193486739424</c:v>
                </c:pt>
                <c:pt idx="3950">
                  <c:v>0.48414204525644328</c:v>
                </c:pt>
                <c:pt idx="3951">
                  <c:v>0.46699594747489487</c:v>
                </c:pt>
                <c:pt idx="3952">
                  <c:v>0.43191366270763393</c:v>
                </c:pt>
                <c:pt idx="3953">
                  <c:v>0.39448381602324878</c:v>
                </c:pt>
                <c:pt idx="3954">
                  <c:v>0.34961624581519818</c:v>
                </c:pt>
                <c:pt idx="3955">
                  <c:v>0.34806596175636872</c:v>
                </c:pt>
                <c:pt idx="3956">
                  <c:v>0.3288938284797317</c:v>
                </c:pt>
                <c:pt idx="3957">
                  <c:v>0.32383812604410683</c:v>
                </c:pt>
                <c:pt idx="3958">
                  <c:v>0.30812292636713318</c:v>
                </c:pt>
                <c:pt idx="3959">
                  <c:v>0.26664082302824943</c:v>
                </c:pt>
                <c:pt idx="3960">
                  <c:v>0.23962676970354782</c:v>
                </c:pt>
                <c:pt idx="3961">
                  <c:v>0.21328457446502938</c:v>
                </c:pt>
                <c:pt idx="3962">
                  <c:v>0.20471578026642004</c:v>
                </c:pt>
                <c:pt idx="3963">
                  <c:v>0.19997418362219457</c:v>
                </c:pt>
                <c:pt idx="3964">
                  <c:v>0.19633384532748008</c:v>
                </c:pt>
                <c:pt idx="3965">
                  <c:v>0.21512973169201238</c:v>
                </c:pt>
                <c:pt idx="3966">
                  <c:v>0.23199959804169568</c:v>
                </c:pt>
                <c:pt idx="3967">
                  <c:v>0.24494976537925828</c:v>
                </c:pt>
                <c:pt idx="3968">
                  <c:v>0.24480217310706406</c:v>
                </c:pt>
                <c:pt idx="3969">
                  <c:v>0.24254849065808465</c:v>
                </c:pt>
                <c:pt idx="3970">
                  <c:v>0.23260093716819116</c:v>
                </c:pt>
                <c:pt idx="3971">
                  <c:v>0.18579347480282629</c:v>
                </c:pt>
                <c:pt idx="3972">
                  <c:v>0.14099302493436555</c:v>
                </c:pt>
                <c:pt idx="3973">
                  <c:v>0.13788731516955913</c:v>
                </c:pt>
                <c:pt idx="3974">
                  <c:v>8.880103115773072E-2</c:v>
                </c:pt>
                <c:pt idx="3975">
                  <c:v>8.9809214673635687E-2</c:v>
                </c:pt>
                <c:pt idx="3976">
                  <c:v>7.9375853959895895E-2</c:v>
                </c:pt>
                <c:pt idx="3977">
                  <c:v>7.9918012330064861E-2</c:v>
                </c:pt>
                <c:pt idx="3978">
                  <c:v>9.5269687731165426E-2</c:v>
                </c:pt>
                <c:pt idx="3979">
                  <c:v>7.8135111071902685E-2</c:v>
                </c:pt>
                <c:pt idx="3980">
                  <c:v>9.3364351787163763E-2</c:v>
                </c:pt>
                <c:pt idx="3981">
                  <c:v>9.4891122126482499E-2</c:v>
                </c:pt>
                <c:pt idx="3982">
                  <c:v>0.12647754418926113</c:v>
                </c:pt>
                <c:pt idx="3983">
                  <c:v>0.14226521479412771</c:v>
                </c:pt>
                <c:pt idx="3984">
                  <c:v>0.12635190324653214</c:v>
                </c:pt>
                <c:pt idx="3985">
                  <c:v>0.13194195367497544</c:v>
                </c:pt>
                <c:pt idx="3986">
                  <c:v>0.13989647941683162</c:v>
                </c:pt>
                <c:pt idx="3987">
                  <c:v>0.14104811676439288</c:v>
                </c:pt>
                <c:pt idx="3988">
                  <c:v>0.14281266030161702</c:v>
                </c:pt>
                <c:pt idx="3989">
                  <c:v>0.13672469920159011</c:v>
                </c:pt>
                <c:pt idx="3990">
                  <c:v>0.16131789190019055</c:v>
                </c:pt>
                <c:pt idx="3991">
                  <c:v>0.1567454182439959</c:v>
                </c:pt>
                <c:pt idx="3992">
                  <c:v>0.19587397460905887</c:v>
                </c:pt>
                <c:pt idx="3993">
                  <c:v>0.2102260729643198</c:v>
                </c:pt>
                <c:pt idx="3994">
                  <c:v>0.2248300811778722</c:v>
                </c:pt>
                <c:pt idx="3995">
                  <c:v>0.25043312986398142</c:v>
                </c:pt>
                <c:pt idx="3996">
                  <c:v>0.24271752007571529</c:v>
                </c:pt>
                <c:pt idx="3997">
                  <c:v>0.24935623888548086</c:v>
                </c:pt>
                <c:pt idx="3998">
                  <c:v>0.26040207622267497</c:v>
                </c:pt>
                <c:pt idx="3999">
                  <c:v>0.26798939340281758</c:v>
                </c:pt>
                <c:pt idx="4000">
                  <c:v>0.25930798071937067</c:v>
                </c:pt>
                <c:pt idx="4001">
                  <c:v>0.2132301230988696</c:v>
                </c:pt>
                <c:pt idx="4002">
                  <c:v>0.17576033591164558</c:v>
                </c:pt>
                <c:pt idx="4003">
                  <c:v>0.17686344524485317</c:v>
                </c:pt>
                <c:pt idx="4004">
                  <c:v>0.18641783844155022</c:v>
                </c:pt>
                <c:pt idx="4005">
                  <c:v>0.18992722106697249</c:v>
                </c:pt>
                <c:pt idx="4006">
                  <c:v>0.19241202670780611</c:v>
                </c:pt>
                <c:pt idx="4007">
                  <c:v>0.19982102874446031</c:v>
                </c:pt>
                <c:pt idx="4008">
                  <c:v>0.19841400470879295</c:v>
                </c:pt>
                <c:pt idx="4009">
                  <c:v>0.18486811263541064</c:v>
                </c:pt>
                <c:pt idx="4010">
                  <c:v>0.14588656860779214</c:v>
                </c:pt>
                <c:pt idx="4011">
                  <c:v>0.12733482461445364</c:v>
                </c:pt>
                <c:pt idx="4012">
                  <c:v>0.10655694206882772</c:v>
                </c:pt>
                <c:pt idx="4013">
                  <c:v>8.6212109752811988E-2</c:v>
                </c:pt>
                <c:pt idx="4014">
                  <c:v>5.2596945208215715E-2</c:v>
                </c:pt>
                <c:pt idx="4015">
                  <c:v>3.5544883808231106E-2</c:v>
                </c:pt>
                <c:pt idx="4016">
                  <c:v>2.9882057669399966E-2</c:v>
                </c:pt>
                <c:pt idx="4017">
                  <c:v>2.8632085847249671E-2</c:v>
                </c:pt>
                <c:pt idx="4018">
                  <c:v>2.7474211066175792E-2</c:v>
                </c:pt>
                <c:pt idx="4019">
                  <c:v>2.1210064448884642E-2</c:v>
                </c:pt>
                <c:pt idx="4020">
                  <c:v>1.5214415793558235E-2</c:v>
                </c:pt>
                <c:pt idx="4021">
                  <c:v>6.2707135840171435E-3</c:v>
                </c:pt>
                <c:pt idx="4022">
                  <c:v>5.3740530300306049E-3</c:v>
                </c:pt>
                <c:pt idx="4023">
                  <c:v>5.4738507546144566E-3</c:v>
                </c:pt>
                <c:pt idx="4024">
                  <c:v>6.4715843106717911E-3</c:v>
                </c:pt>
                <c:pt idx="4025">
                  <c:v>2.1649261935975751E-2</c:v>
                </c:pt>
                <c:pt idx="4026">
                  <c:v>9.1106668564274081E-3</c:v>
                </c:pt>
                <c:pt idx="4027">
                  <c:v>1.3671394035815349E-2</c:v>
                </c:pt>
                <c:pt idx="4028">
                  <c:v>2.2263451205085404E-2</c:v>
                </c:pt>
                <c:pt idx="4029">
                  <c:v>2.6413052494194039E-2</c:v>
                </c:pt>
                <c:pt idx="4030">
                  <c:v>1.6086387430545065E-2</c:v>
                </c:pt>
                <c:pt idx="4031">
                  <c:v>1.1523433462881202E-2</c:v>
                </c:pt>
                <c:pt idx="4032">
                  <c:v>8.9906011846181168E-3</c:v>
                </c:pt>
                <c:pt idx="4033">
                  <c:v>8.9825985256241081E-3</c:v>
                </c:pt>
                <c:pt idx="4034">
                  <c:v>9.4759207664720114E-3</c:v>
                </c:pt>
                <c:pt idx="4035">
                  <c:v>9.8721882145004457E-3</c:v>
                </c:pt>
                <c:pt idx="4036">
                  <c:v>1.1460846239987141E-2</c:v>
                </c:pt>
                <c:pt idx="4037">
                  <c:v>1.1181990737485263E-2</c:v>
                </c:pt>
                <c:pt idx="4038">
                  <c:v>1.1330514225925004E-2</c:v>
                </c:pt>
                <c:pt idx="4039">
                  <c:v>1.2427695267684826E-2</c:v>
                </c:pt>
                <c:pt idx="4040">
                  <c:v>1.3286215579046632E-2</c:v>
                </c:pt>
                <c:pt idx="4041">
                  <c:v>1.1869867168685246E-2</c:v>
                </c:pt>
                <c:pt idx="4042">
                  <c:v>1.2356859918175022E-2</c:v>
                </c:pt>
                <c:pt idx="4043">
                  <c:v>1.2040254597850852E-2</c:v>
                </c:pt>
                <c:pt idx="4044">
                  <c:v>1.1327184545161411E-2</c:v>
                </c:pt>
                <c:pt idx="4045">
                  <c:v>1.367514322047062E-2</c:v>
                </c:pt>
                <c:pt idx="4046">
                  <c:v>1.1178992405437576E-2</c:v>
                </c:pt>
                <c:pt idx="4047">
                  <c:v>9.5592514701632186E-3</c:v>
                </c:pt>
                <c:pt idx="4048">
                  <c:v>9.8178347856219816E-3</c:v>
                </c:pt>
                <c:pt idx="4049">
                  <c:v>1.0926582844248604E-2</c:v>
                </c:pt>
                <c:pt idx="4050">
                  <c:v>1.0902702131613642E-2</c:v>
                </c:pt>
                <c:pt idx="4051">
                  <c:v>9.7028504368321736E-3</c:v>
                </c:pt>
                <c:pt idx="4052">
                  <c:v>1.147344823677581E-2</c:v>
                </c:pt>
                <c:pt idx="4053">
                  <c:v>8.547342760296164E-3</c:v>
                </c:pt>
                <c:pt idx="4054">
                  <c:v>1.021169607740758E-2</c:v>
                </c:pt>
                <c:pt idx="4055">
                  <c:v>1.1846978148018675E-2</c:v>
                </c:pt>
                <c:pt idx="4056">
                  <c:v>8.8787455854424536E-3</c:v>
                </c:pt>
                <c:pt idx="4057">
                  <c:v>1.0647794813180308E-2</c:v>
                </c:pt>
                <c:pt idx="4058">
                  <c:v>9.1904715382677572E-3</c:v>
                </c:pt>
                <c:pt idx="4059">
                  <c:v>7.7534593988980811E-3</c:v>
                </c:pt>
                <c:pt idx="4060">
                  <c:v>7.0542023386479533E-3</c:v>
                </c:pt>
                <c:pt idx="4061">
                  <c:v>7.1301146703461266E-3</c:v>
                </c:pt>
                <c:pt idx="4062">
                  <c:v>7.7171559328150403E-3</c:v>
                </c:pt>
                <c:pt idx="4063">
                  <c:v>1.1106887099720042E-2</c:v>
                </c:pt>
                <c:pt idx="4064">
                  <c:v>1.579715355508041E-2</c:v>
                </c:pt>
                <c:pt idx="4065">
                  <c:v>1.8920190455130419E-2</c:v>
                </c:pt>
                <c:pt idx="4066">
                  <c:v>1.9388382737548164E-2</c:v>
                </c:pt>
                <c:pt idx="4067">
                  <c:v>1.8979052450938054E-2</c:v>
                </c:pt>
                <c:pt idx="4068">
                  <c:v>9.7596416687374937E-3</c:v>
                </c:pt>
                <c:pt idx="4069">
                  <c:v>5.2062684141388699E-3</c:v>
                </c:pt>
                <c:pt idx="4070">
                  <c:v>2.8609886571732183E-3</c:v>
                </c:pt>
                <c:pt idx="4071">
                  <c:v>4.9985940632676839E-3</c:v>
                </c:pt>
                <c:pt idx="4072">
                  <c:v>6.2106402261359632E-3</c:v>
                </c:pt>
                <c:pt idx="4073">
                  <c:v>8.4797828536653935E-3</c:v>
                </c:pt>
                <c:pt idx="4074">
                  <c:v>1.0163927015757851E-2</c:v>
                </c:pt>
                <c:pt idx="4075">
                  <c:v>1.3198233646322475E-2</c:v>
                </c:pt>
                <c:pt idx="4076">
                  <c:v>1.2471909788878178E-2</c:v>
                </c:pt>
                <c:pt idx="4077">
                  <c:v>1.1449314905033125E-2</c:v>
                </c:pt>
                <c:pt idx="4078">
                  <c:v>2.7894744889547644E-3</c:v>
                </c:pt>
                <c:pt idx="4079">
                  <c:v>2.0741242243794762E-2</c:v>
                </c:pt>
                <c:pt idx="4080">
                  <c:v>1.5040707170281541E-2</c:v>
                </c:pt>
                <c:pt idx="4081">
                  <c:v>5.0223316307479397E-3</c:v>
                </c:pt>
                <c:pt idx="4082">
                  <c:v>8.1344316268279031E-3</c:v>
                </c:pt>
                <c:pt idx="4083">
                  <c:v>6.2783287801906435E-3</c:v>
                </c:pt>
                <c:pt idx="4084">
                  <c:v>3.8766438334536103E-3</c:v>
                </c:pt>
                <c:pt idx="4085">
                  <c:v>9.0383163333232226E-3</c:v>
                </c:pt>
                <c:pt idx="4086">
                  <c:v>9.7895556163362738E-3</c:v>
                </c:pt>
                <c:pt idx="4087">
                  <c:v>1.0789684382171478E-2</c:v>
                </c:pt>
                <c:pt idx="4088">
                  <c:v>1.7508347626192404E-2</c:v>
                </c:pt>
                <c:pt idx="4089">
                  <c:v>1.9567343625264192E-2</c:v>
                </c:pt>
                <c:pt idx="4090">
                  <c:v>1.6572875031332236E-2</c:v>
                </c:pt>
                <c:pt idx="4091">
                  <c:v>1.811465136793813E-2</c:v>
                </c:pt>
                <c:pt idx="4092">
                  <c:v>1.8705235368080594E-2</c:v>
                </c:pt>
                <c:pt idx="4093">
                  <c:v>2.059305229245581E-2</c:v>
                </c:pt>
                <c:pt idx="4094">
                  <c:v>2.2468153474525372E-2</c:v>
                </c:pt>
                <c:pt idx="4095">
                  <c:v>2.5689632920859993E-2</c:v>
                </c:pt>
                <c:pt idx="4096">
                  <c:v>2.7328237826909102E-2</c:v>
                </c:pt>
                <c:pt idx="4097">
                  <c:v>2.4248507496545585E-2</c:v>
                </c:pt>
                <c:pt idx="4098">
                  <c:v>2.4046181287660558E-2</c:v>
                </c:pt>
                <c:pt idx="4099">
                  <c:v>2.2682598326737736E-2</c:v>
                </c:pt>
                <c:pt idx="4100">
                  <c:v>2.531409238432019E-2</c:v>
                </c:pt>
                <c:pt idx="4101">
                  <c:v>2.7323755906633433E-2</c:v>
                </c:pt>
                <c:pt idx="4102">
                  <c:v>2.7593811600916358E-2</c:v>
                </c:pt>
                <c:pt idx="4103">
                  <c:v>2.4641480632974725E-2</c:v>
                </c:pt>
                <c:pt idx="4104">
                  <c:v>2.2505481760339882E-2</c:v>
                </c:pt>
                <c:pt idx="4105">
                  <c:v>2.2093574500984661E-2</c:v>
                </c:pt>
                <c:pt idx="4106">
                  <c:v>2.1370816222541875E-2</c:v>
                </c:pt>
                <c:pt idx="4107">
                  <c:v>1.9061654903650277E-2</c:v>
                </c:pt>
                <c:pt idx="4108">
                  <c:v>1.9400498316438187E-2</c:v>
                </c:pt>
                <c:pt idx="4109">
                  <c:v>2.1267290350643987E-2</c:v>
                </c:pt>
                <c:pt idx="4110">
                  <c:v>2.1706167892432529E-2</c:v>
                </c:pt>
                <c:pt idx="4111">
                  <c:v>2.1207137037125793E-2</c:v>
                </c:pt>
                <c:pt idx="4112">
                  <c:v>2.3554173036736265E-2</c:v>
                </c:pt>
                <c:pt idx="4113">
                  <c:v>2.8717135975059468E-2</c:v>
                </c:pt>
                <c:pt idx="4114">
                  <c:v>2.7528113513490406E-2</c:v>
                </c:pt>
                <c:pt idx="4115">
                  <c:v>2.4907091699034302E-2</c:v>
                </c:pt>
                <c:pt idx="4116">
                  <c:v>2.9674010692450743E-2</c:v>
                </c:pt>
                <c:pt idx="4117">
                  <c:v>3.5282253358701741E-2</c:v>
                </c:pt>
                <c:pt idx="4118">
                  <c:v>2.4421729873454045E-2</c:v>
                </c:pt>
                <c:pt idx="4119">
                  <c:v>2.2527493077358941E-2</c:v>
                </c:pt>
                <c:pt idx="4120">
                  <c:v>1.7462891254938037E-2</c:v>
                </c:pt>
                <c:pt idx="4121">
                  <c:v>1.5321644162106268E-2</c:v>
                </c:pt>
                <c:pt idx="4122">
                  <c:v>1.5531850816345047E-2</c:v>
                </c:pt>
                <c:pt idx="4123">
                  <c:v>1.6266375021608423E-2</c:v>
                </c:pt>
                <c:pt idx="4124">
                  <c:v>2.3548349894151881E-2</c:v>
                </c:pt>
                <c:pt idx="4125">
                  <c:v>2.3913514760537359E-2</c:v>
                </c:pt>
                <c:pt idx="4126">
                  <c:v>3.2012877586768872E-2</c:v>
                </c:pt>
                <c:pt idx="4127">
                  <c:v>3.0532352714255868E-2</c:v>
                </c:pt>
                <c:pt idx="4128">
                  <c:v>2.5440554928751663E-2</c:v>
                </c:pt>
                <c:pt idx="4129">
                  <c:v>2.084751159303139E-2</c:v>
                </c:pt>
                <c:pt idx="4130">
                  <c:v>1.5906513570218973E-2</c:v>
                </c:pt>
                <c:pt idx="4131">
                  <c:v>1.5742933122577921E-2</c:v>
                </c:pt>
                <c:pt idx="4132">
                  <c:v>1.6275527050273183E-2</c:v>
                </c:pt>
                <c:pt idx="4133">
                  <c:v>7.1245914700940318E-3</c:v>
                </c:pt>
                <c:pt idx="4134">
                  <c:v>6.4291264766769985E-3</c:v>
                </c:pt>
                <c:pt idx="4135">
                  <c:v>7.1433601998638109E-3</c:v>
                </c:pt>
                <c:pt idx="4136">
                  <c:v>1.2085717824135594E-2</c:v>
                </c:pt>
                <c:pt idx="4137">
                  <c:v>1.0291068453692064E-2</c:v>
                </c:pt>
                <c:pt idx="4138">
                  <c:v>1.3807111914938063E-2</c:v>
                </c:pt>
                <c:pt idx="4139">
                  <c:v>1.2687276591521402E-2</c:v>
                </c:pt>
                <c:pt idx="4140">
                  <c:v>1.4411987855286511E-2</c:v>
                </c:pt>
                <c:pt idx="4141">
                  <c:v>1.4827382651345321E-2</c:v>
                </c:pt>
                <c:pt idx="4142">
                  <c:v>1.3579444821104895E-2</c:v>
                </c:pt>
                <c:pt idx="4143">
                  <c:v>1.3695628022578702E-2</c:v>
                </c:pt>
                <c:pt idx="4144">
                  <c:v>1.5796479900102651E-2</c:v>
                </c:pt>
                <c:pt idx="4145">
                  <c:v>2.0089717852830959E-2</c:v>
                </c:pt>
                <c:pt idx="4146">
                  <c:v>1.925515860407076E-2</c:v>
                </c:pt>
                <c:pt idx="4147">
                  <c:v>1.8805413381540393E-2</c:v>
                </c:pt>
                <c:pt idx="4148">
                  <c:v>2.0455360879013038E-2</c:v>
                </c:pt>
                <c:pt idx="4149">
                  <c:v>2.0938510696631652E-2</c:v>
                </c:pt>
                <c:pt idx="4150">
                  <c:v>2.0451741421867783E-2</c:v>
                </c:pt>
                <c:pt idx="4151">
                  <c:v>2.0067596257260688E-2</c:v>
                </c:pt>
                <c:pt idx="4152">
                  <c:v>1.9550768716140442E-2</c:v>
                </c:pt>
                <c:pt idx="4153">
                  <c:v>1.8528011831483341E-2</c:v>
                </c:pt>
                <c:pt idx="4154">
                  <c:v>1.8200299149517627E-2</c:v>
                </c:pt>
                <c:pt idx="4155">
                  <c:v>2.1247775890720678E-2</c:v>
                </c:pt>
                <c:pt idx="4156">
                  <c:v>2.0211296340953686E-2</c:v>
                </c:pt>
                <c:pt idx="4157">
                  <c:v>2.1082921206313159E-2</c:v>
                </c:pt>
                <c:pt idx="4158">
                  <c:v>1.4057565672217824E-2</c:v>
                </c:pt>
                <c:pt idx="4159">
                  <c:v>1.853362750291199E-2</c:v>
                </c:pt>
                <c:pt idx="4160">
                  <c:v>2.7093020343927007E-2</c:v>
                </c:pt>
                <c:pt idx="4161">
                  <c:v>2.8852426344378644E-2</c:v>
                </c:pt>
                <c:pt idx="4162">
                  <c:v>3.4410610340659752E-2</c:v>
                </c:pt>
                <c:pt idx="4163">
                  <c:v>3.7351175041695085E-2</c:v>
                </c:pt>
                <c:pt idx="4164">
                  <c:v>4.1021177589034674E-2</c:v>
                </c:pt>
                <c:pt idx="4165">
                  <c:v>4.2658273430022889E-2</c:v>
                </c:pt>
                <c:pt idx="4166">
                  <c:v>3.6017355162164241E-2</c:v>
                </c:pt>
                <c:pt idx="4167">
                  <c:v>3.8031116639338551E-2</c:v>
                </c:pt>
                <c:pt idx="4168">
                  <c:v>2.6856555493363927E-2</c:v>
                </c:pt>
                <c:pt idx="4169">
                  <c:v>2.2747762186996954E-2</c:v>
                </c:pt>
                <c:pt idx="4170">
                  <c:v>2.2845090518674716E-2</c:v>
                </c:pt>
                <c:pt idx="4171">
                  <c:v>1.6119395279544806E-2</c:v>
                </c:pt>
                <c:pt idx="4172">
                  <c:v>1.3668904819105723E-2</c:v>
                </c:pt>
                <c:pt idx="4173">
                  <c:v>9.8727887606509957E-3</c:v>
                </c:pt>
                <c:pt idx="4174">
                  <c:v>1.5046590034252801E-2</c:v>
                </c:pt>
                <c:pt idx="4175">
                  <c:v>1.8722004735671295E-2</c:v>
                </c:pt>
                <c:pt idx="4176">
                  <c:v>1.0392323258385183E-2</c:v>
                </c:pt>
                <c:pt idx="4177">
                  <c:v>5.3440737432867407E-3</c:v>
                </c:pt>
                <c:pt idx="4178">
                  <c:v>5.5890974367126412E-3</c:v>
                </c:pt>
                <c:pt idx="4179">
                  <c:v>5.8744108182691469E-3</c:v>
                </c:pt>
                <c:pt idx="4180">
                  <c:v>6.4646050986917111E-3</c:v>
                </c:pt>
                <c:pt idx="4181">
                  <c:v>6.3172675772179641E-3</c:v>
                </c:pt>
                <c:pt idx="4182">
                  <c:v>6.0533838523792616E-3</c:v>
                </c:pt>
                <c:pt idx="4183">
                  <c:v>1.2402409497010677E-2</c:v>
                </c:pt>
                <c:pt idx="4184">
                  <c:v>1.4870464586007515E-2</c:v>
                </c:pt>
                <c:pt idx="4185">
                  <c:v>1.6598301147143741E-2</c:v>
                </c:pt>
                <c:pt idx="4186">
                  <c:v>1.7225757867565059E-2</c:v>
                </c:pt>
                <c:pt idx="4187">
                  <c:v>2.0084273078670872E-2</c:v>
                </c:pt>
                <c:pt idx="4188">
                  <c:v>1.907930611206857E-2</c:v>
                </c:pt>
                <c:pt idx="4189">
                  <c:v>2.1193622553426779E-2</c:v>
                </c:pt>
                <c:pt idx="4190">
                  <c:v>2.2056507047192753E-2</c:v>
                </c:pt>
                <c:pt idx="4191">
                  <c:v>2.5583397464392033E-2</c:v>
                </c:pt>
                <c:pt idx="4192">
                  <c:v>3.2388351242461741E-2</c:v>
                </c:pt>
                <c:pt idx="4193">
                  <c:v>3.562300217592955E-2</c:v>
                </c:pt>
                <c:pt idx="4194">
                  <c:v>2.8293603324702089E-2</c:v>
                </c:pt>
                <c:pt idx="4195">
                  <c:v>2.7691632528957209E-2</c:v>
                </c:pt>
                <c:pt idx="4196">
                  <c:v>1.5862679812657737E-2</c:v>
                </c:pt>
                <c:pt idx="4197">
                  <c:v>1.2074657744361405E-2</c:v>
                </c:pt>
                <c:pt idx="4198">
                  <c:v>1.0227826584066933E-2</c:v>
                </c:pt>
                <c:pt idx="4199">
                  <c:v>1.2709019850083089E-2</c:v>
                </c:pt>
                <c:pt idx="4200">
                  <c:v>1.2676208457552877E-2</c:v>
                </c:pt>
                <c:pt idx="4201">
                  <c:v>1.1098802470182887E-2</c:v>
                </c:pt>
                <c:pt idx="4202">
                  <c:v>1.1318227938847552E-2</c:v>
                </c:pt>
                <c:pt idx="4203">
                  <c:v>8.0891596636254864E-3</c:v>
                </c:pt>
                <c:pt idx="4204">
                  <c:v>1.1989676467229857E-2</c:v>
                </c:pt>
                <c:pt idx="4205">
                  <c:v>1.414989340945209E-2</c:v>
                </c:pt>
                <c:pt idx="4206">
                  <c:v>1.4349750540330185E-2</c:v>
                </c:pt>
                <c:pt idx="4207">
                  <c:v>1.7892290108190767E-2</c:v>
                </c:pt>
                <c:pt idx="4208">
                  <c:v>2.4295297842627905E-2</c:v>
                </c:pt>
                <c:pt idx="4209">
                  <c:v>2.3010702112628994E-2</c:v>
                </c:pt>
                <c:pt idx="4210">
                  <c:v>2.4862037494529757E-2</c:v>
                </c:pt>
                <c:pt idx="4211">
                  <c:v>2.5655948161206296E-2</c:v>
                </c:pt>
                <c:pt idx="4212">
                  <c:v>2.4759907330328058E-2</c:v>
                </c:pt>
                <c:pt idx="4213">
                  <c:v>2.7366511069056697E-2</c:v>
                </c:pt>
                <c:pt idx="4214">
                  <c:v>2.8693404597113947E-2</c:v>
                </c:pt>
                <c:pt idx="4215">
                  <c:v>4.0733928150805947E-2</c:v>
                </c:pt>
                <c:pt idx="4216">
                  <c:v>4.5401103435359948E-2</c:v>
                </c:pt>
                <c:pt idx="4217">
                  <c:v>3.7926379561287478E-2</c:v>
                </c:pt>
                <c:pt idx="4218">
                  <c:v>3.0863187463353731E-2</c:v>
                </c:pt>
                <c:pt idx="4219">
                  <c:v>2.3548193150991853E-2</c:v>
                </c:pt>
                <c:pt idx="4220">
                  <c:v>1.4733107914186357E-2</c:v>
                </c:pt>
                <c:pt idx="4221">
                  <c:v>1.5900998237305189E-2</c:v>
                </c:pt>
                <c:pt idx="4222">
                  <c:v>2.4202863867151841E-2</c:v>
                </c:pt>
                <c:pt idx="4223">
                  <c:v>2.5232731428265088E-2</c:v>
                </c:pt>
                <c:pt idx="4224">
                  <c:v>2.443929579613879E-2</c:v>
                </c:pt>
                <c:pt idx="4225">
                  <c:v>2.2819165188252624E-2</c:v>
                </c:pt>
                <c:pt idx="4226">
                  <c:v>1.8544872442430117E-2</c:v>
                </c:pt>
                <c:pt idx="4227">
                  <c:v>1.8271059813516673E-2</c:v>
                </c:pt>
                <c:pt idx="4228">
                  <c:v>2.0156768033197187E-2</c:v>
                </c:pt>
                <c:pt idx="4229">
                  <c:v>1.6837763127134944E-2</c:v>
                </c:pt>
                <c:pt idx="4230">
                  <c:v>2.1785622591913169E-2</c:v>
                </c:pt>
                <c:pt idx="4231">
                  <c:v>2.159295217906056E-2</c:v>
                </c:pt>
                <c:pt idx="4232">
                  <c:v>1.6724867337527764E-2</c:v>
                </c:pt>
                <c:pt idx="4233">
                  <c:v>1.8897969951573099E-2</c:v>
                </c:pt>
                <c:pt idx="4234">
                  <c:v>1.8358222631288505E-2</c:v>
                </c:pt>
                <c:pt idx="4235">
                  <c:v>2.3874048705932571E-2</c:v>
                </c:pt>
                <c:pt idx="4236">
                  <c:v>2.7949709228872636E-2</c:v>
                </c:pt>
                <c:pt idx="4237">
                  <c:v>2.0417548131850878E-2</c:v>
                </c:pt>
                <c:pt idx="4238">
                  <c:v>2.9109397773477076E-2</c:v>
                </c:pt>
                <c:pt idx="4239">
                  <c:v>3.7587986155177722E-2</c:v>
                </c:pt>
                <c:pt idx="4240">
                  <c:v>4.7211749280183249E-2</c:v>
                </c:pt>
                <c:pt idx="4241">
                  <c:v>5.5105880086446596E-2</c:v>
                </c:pt>
                <c:pt idx="4242">
                  <c:v>6.0269228337359031E-2</c:v>
                </c:pt>
                <c:pt idx="4243">
                  <c:v>6.7473656630400669E-2</c:v>
                </c:pt>
                <c:pt idx="4244">
                  <c:v>8.1539734410467288E-2</c:v>
                </c:pt>
                <c:pt idx="4245">
                  <c:v>8.6041396341626011E-2</c:v>
                </c:pt>
                <c:pt idx="4246">
                  <c:v>8.8853201070445642E-2</c:v>
                </c:pt>
                <c:pt idx="4247">
                  <c:v>7.9219567806266294E-2</c:v>
                </c:pt>
                <c:pt idx="4248">
                  <c:v>6.6938873044164154E-2</c:v>
                </c:pt>
                <c:pt idx="4249">
                  <c:v>7.150295668378516E-2</c:v>
                </c:pt>
                <c:pt idx="4250">
                  <c:v>7.8930874977136037E-2</c:v>
                </c:pt>
                <c:pt idx="4251">
                  <c:v>8.0250175166689863E-2</c:v>
                </c:pt>
                <c:pt idx="4252">
                  <c:v>8.157983364084162E-2</c:v>
                </c:pt>
                <c:pt idx="4253">
                  <c:v>8.1721404838267286E-2</c:v>
                </c:pt>
                <c:pt idx="4254">
                  <c:v>8.6159037016328571E-2</c:v>
                </c:pt>
                <c:pt idx="4255">
                  <c:v>7.9825421126540702E-2</c:v>
                </c:pt>
                <c:pt idx="4256">
                  <c:v>7.7780469486273915E-2</c:v>
                </c:pt>
                <c:pt idx="4257">
                  <c:v>9.7222515080821428E-2</c:v>
                </c:pt>
                <c:pt idx="4258">
                  <c:v>0.1015296038560321</c:v>
                </c:pt>
                <c:pt idx="4259">
                  <c:v>9.7513169275321498E-2</c:v>
                </c:pt>
                <c:pt idx="4260">
                  <c:v>9.7777984561881387E-2</c:v>
                </c:pt>
                <c:pt idx="4261">
                  <c:v>0.10214921847692904</c:v>
                </c:pt>
                <c:pt idx="4262">
                  <c:v>0.10861724397684817</c:v>
                </c:pt>
                <c:pt idx="4263">
                  <c:v>0.12018271352960673</c:v>
                </c:pt>
                <c:pt idx="4264">
                  <c:v>0.13454995373000594</c:v>
                </c:pt>
                <c:pt idx="4265">
                  <c:v>0.13538748799987799</c:v>
                </c:pt>
                <c:pt idx="4266">
                  <c:v>0.13306801524443806</c:v>
                </c:pt>
                <c:pt idx="4267">
                  <c:v>0.11581911896394864</c:v>
                </c:pt>
                <c:pt idx="4268">
                  <c:v>0.1126903222078763</c:v>
                </c:pt>
                <c:pt idx="4269">
                  <c:v>0.11140501171818556</c:v>
                </c:pt>
                <c:pt idx="4270">
                  <c:v>0.10630615359718686</c:v>
                </c:pt>
                <c:pt idx="4271">
                  <c:v>0.10608059502445122</c:v>
                </c:pt>
                <c:pt idx="4272">
                  <c:v>9.6857772979048573E-2</c:v>
                </c:pt>
                <c:pt idx="4273">
                  <c:v>7.9666667646541608E-2</c:v>
                </c:pt>
                <c:pt idx="4274">
                  <c:v>7.2212996012468514E-2</c:v>
                </c:pt>
                <c:pt idx="4275">
                  <c:v>6.1018838177906279E-2</c:v>
                </c:pt>
                <c:pt idx="4276">
                  <c:v>5.5024979675501386E-2</c:v>
                </c:pt>
                <c:pt idx="4277">
                  <c:v>4.641961929402779E-2</c:v>
                </c:pt>
                <c:pt idx="4278">
                  <c:v>4.7156660694739089E-2</c:v>
                </c:pt>
                <c:pt idx="4279">
                  <c:v>2.9400111134513528E-2</c:v>
                </c:pt>
                <c:pt idx="4280">
                  <c:v>2.8434269149908962E-2</c:v>
                </c:pt>
                <c:pt idx="4281">
                  <c:v>2.6085165846834311E-2</c:v>
                </c:pt>
                <c:pt idx="4282">
                  <c:v>2.7693221396276432E-2</c:v>
                </c:pt>
                <c:pt idx="4283">
                  <c:v>2.9164308695490259E-2</c:v>
                </c:pt>
                <c:pt idx="4284">
                  <c:v>3.2039230933282557E-2</c:v>
                </c:pt>
                <c:pt idx="4285">
                  <c:v>4.4085873277746476E-2</c:v>
                </c:pt>
                <c:pt idx="4286">
                  <c:v>4.766647401385235E-2</c:v>
                </c:pt>
                <c:pt idx="4287">
                  <c:v>5.012855167025277E-2</c:v>
                </c:pt>
                <c:pt idx="4288">
                  <c:v>5.410078271300519E-2</c:v>
                </c:pt>
                <c:pt idx="4289">
                  <c:v>5.6173844689651552E-2</c:v>
                </c:pt>
                <c:pt idx="4290">
                  <c:v>5.8051725212024112E-2</c:v>
                </c:pt>
                <c:pt idx="4291">
                  <c:v>6.2283525912994374E-2</c:v>
                </c:pt>
                <c:pt idx="4292">
                  <c:v>7.2499082931880288E-2</c:v>
                </c:pt>
                <c:pt idx="4293">
                  <c:v>6.7674760167438328E-2</c:v>
                </c:pt>
                <c:pt idx="4294">
                  <c:v>6.249572919353491E-2</c:v>
                </c:pt>
                <c:pt idx="4295">
                  <c:v>6.3199352971122127E-2</c:v>
                </c:pt>
                <c:pt idx="4296">
                  <c:v>5.7455673526630321E-2</c:v>
                </c:pt>
                <c:pt idx="4297">
                  <c:v>5.3095653927864347E-2</c:v>
                </c:pt>
                <c:pt idx="4298">
                  <c:v>4.6539688128595574E-2</c:v>
                </c:pt>
                <c:pt idx="4299">
                  <c:v>3.9178567672769907E-2</c:v>
                </c:pt>
                <c:pt idx="4300">
                  <c:v>3.4640097597282954E-2</c:v>
                </c:pt>
                <c:pt idx="4301">
                  <c:v>3.1470877654264671E-2</c:v>
                </c:pt>
                <c:pt idx="4302">
                  <c:v>2.9223480927362575E-2</c:v>
                </c:pt>
                <c:pt idx="4303">
                  <c:v>3.1434234851882056E-2</c:v>
                </c:pt>
                <c:pt idx="4304">
                  <c:v>3.2604650353298251E-2</c:v>
                </c:pt>
                <c:pt idx="4305">
                  <c:v>3.2925571128002727E-2</c:v>
                </c:pt>
                <c:pt idx="4306">
                  <c:v>3.091163578662522E-2</c:v>
                </c:pt>
                <c:pt idx="4307">
                  <c:v>3.0754667562363485E-2</c:v>
                </c:pt>
                <c:pt idx="4308">
                  <c:v>3.3353983597758874E-2</c:v>
                </c:pt>
                <c:pt idx="4309">
                  <c:v>3.1174856942399187E-2</c:v>
                </c:pt>
                <c:pt idx="4310">
                  <c:v>3.0251332241409801E-2</c:v>
                </c:pt>
                <c:pt idx="4311">
                  <c:v>2.8502782921583151E-2</c:v>
                </c:pt>
                <c:pt idx="4312">
                  <c:v>2.8520229428392805E-2</c:v>
                </c:pt>
                <c:pt idx="4313">
                  <c:v>2.9081268476847843E-2</c:v>
                </c:pt>
                <c:pt idx="4314">
                  <c:v>2.4590698380118136E-2</c:v>
                </c:pt>
                <c:pt idx="4315">
                  <c:v>2.0713498739684647E-2</c:v>
                </c:pt>
                <c:pt idx="4316">
                  <c:v>1.6343224765141402E-2</c:v>
                </c:pt>
                <c:pt idx="4317">
                  <c:v>1.751421345946565E-2</c:v>
                </c:pt>
                <c:pt idx="4318">
                  <c:v>2.275007786396371E-2</c:v>
                </c:pt>
                <c:pt idx="4319">
                  <c:v>2.3421754545311761E-2</c:v>
                </c:pt>
                <c:pt idx="4320">
                  <c:v>1.9027483683189492E-2</c:v>
                </c:pt>
                <c:pt idx="4321">
                  <c:v>1.8473745887503626E-2</c:v>
                </c:pt>
                <c:pt idx="4322">
                  <c:v>2.5316010062569422E-2</c:v>
                </c:pt>
                <c:pt idx="4323">
                  <c:v>3.0638374549601471E-2</c:v>
                </c:pt>
                <c:pt idx="4324">
                  <c:v>3.1950002464295697E-2</c:v>
                </c:pt>
                <c:pt idx="4325">
                  <c:v>2.1115921716025058E-2</c:v>
                </c:pt>
                <c:pt idx="4326">
                  <c:v>1.730807904335975E-2</c:v>
                </c:pt>
                <c:pt idx="4327">
                  <c:v>1.955780108180841E-2</c:v>
                </c:pt>
                <c:pt idx="4328">
                  <c:v>2.3269781182464602E-2</c:v>
                </c:pt>
                <c:pt idx="4329">
                  <c:v>2.5592204379083782E-2</c:v>
                </c:pt>
                <c:pt idx="4330">
                  <c:v>2.7706792786026252E-2</c:v>
                </c:pt>
                <c:pt idx="4331">
                  <c:v>3.2566301859301379E-2</c:v>
                </c:pt>
                <c:pt idx="4332">
                  <c:v>4.1019792116428824E-2</c:v>
                </c:pt>
                <c:pt idx="4333">
                  <c:v>4.7669327299471334E-2</c:v>
                </c:pt>
                <c:pt idx="4334">
                  <c:v>5.1538047050728689E-2</c:v>
                </c:pt>
                <c:pt idx="4335">
                  <c:v>3.6699416219113573E-2</c:v>
                </c:pt>
                <c:pt idx="4336">
                  <c:v>3.0031774929421245E-2</c:v>
                </c:pt>
                <c:pt idx="4337">
                  <c:v>2.7485365759977079E-2</c:v>
                </c:pt>
                <c:pt idx="4338">
                  <c:v>2.7439482118429226E-2</c:v>
                </c:pt>
                <c:pt idx="4339">
                  <c:v>3.0148709212413298E-2</c:v>
                </c:pt>
                <c:pt idx="4340">
                  <c:v>3.0382051641022107E-2</c:v>
                </c:pt>
                <c:pt idx="4341">
                  <c:v>2.2546385016751842E-2</c:v>
                </c:pt>
                <c:pt idx="4342">
                  <c:v>2.2946379801412141E-2</c:v>
                </c:pt>
                <c:pt idx="4343">
                  <c:v>2.3194644636428917E-2</c:v>
                </c:pt>
                <c:pt idx="4344">
                  <c:v>2.4783096681258557E-2</c:v>
                </c:pt>
                <c:pt idx="4345">
                  <c:v>2.4339177740412096E-2</c:v>
                </c:pt>
                <c:pt idx="4346">
                  <c:v>2.5991272227410645E-2</c:v>
                </c:pt>
                <c:pt idx="4347">
                  <c:v>2.3339434157969473E-2</c:v>
                </c:pt>
                <c:pt idx="4348">
                  <c:v>2.3579615707021637E-2</c:v>
                </c:pt>
                <c:pt idx="4349">
                  <c:v>1.7838606892935947E-2</c:v>
                </c:pt>
                <c:pt idx="4350">
                  <c:v>2.0485664879989447E-2</c:v>
                </c:pt>
                <c:pt idx="4351">
                  <c:v>1.9313693017079966E-2</c:v>
                </c:pt>
                <c:pt idx="4352">
                  <c:v>1.9452305870546038E-2</c:v>
                </c:pt>
                <c:pt idx="4353">
                  <c:v>1.8376116847769196E-2</c:v>
                </c:pt>
                <c:pt idx="4354">
                  <c:v>1.8676987621274992E-2</c:v>
                </c:pt>
                <c:pt idx="4355">
                  <c:v>1.8786930558140482E-2</c:v>
                </c:pt>
                <c:pt idx="4356">
                  <c:v>1.9091565945810574E-2</c:v>
                </c:pt>
                <c:pt idx="4357">
                  <c:v>2.0044753379398608E-2</c:v>
                </c:pt>
                <c:pt idx="4358">
                  <c:v>2.0247434403088072E-2</c:v>
                </c:pt>
                <c:pt idx="4359">
                  <c:v>1.9128944308263091E-2</c:v>
                </c:pt>
                <c:pt idx="4360">
                  <c:v>2.1303330462445362E-2</c:v>
                </c:pt>
                <c:pt idx="4361">
                  <c:v>2.0821907695915472E-2</c:v>
                </c:pt>
                <c:pt idx="4362">
                  <c:v>2.300286102780108E-2</c:v>
                </c:pt>
                <c:pt idx="4363">
                  <c:v>2.5600878821526552E-2</c:v>
                </c:pt>
                <c:pt idx="4364">
                  <c:v>2.5374521713966751E-2</c:v>
                </c:pt>
                <c:pt idx="4365">
                  <c:v>2.8155591537638573E-2</c:v>
                </c:pt>
                <c:pt idx="4366">
                  <c:v>2.5823310822381335E-2</c:v>
                </c:pt>
                <c:pt idx="4367">
                  <c:v>2.5398044651495665E-2</c:v>
                </c:pt>
                <c:pt idx="4368">
                  <c:v>2.7560413685362477E-2</c:v>
                </c:pt>
                <c:pt idx="4369">
                  <c:v>2.8141523133471361E-2</c:v>
                </c:pt>
                <c:pt idx="4370">
                  <c:v>2.8425874979701029E-2</c:v>
                </c:pt>
                <c:pt idx="4371">
                  <c:v>2.7884839877287401E-2</c:v>
                </c:pt>
                <c:pt idx="4372">
                  <c:v>2.4741297392053906E-2</c:v>
                </c:pt>
                <c:pt idx="4373">
                  <c:v>2.6610056097137368E-2</c:v>
                </c:pt>
                <c:pt idx="4374">
                  <c:v>2.8582410707674529E-2</c:v>
                </c:pt>
                <c:pt idx="4375">
                  <c:v>7.1554706979969681E-3</c:v>
                </c:pt>
                <c:pt idx="4376">
                  <c:v>7.7709323070788271E-3</c:v>
                </c:pt>
                <c:pt idx="4377">
                  <c:v>8.9891569368799155E-3</c:v>
                </c:pt>
                <c:pt idx="4378">
                  <c:v>5.4501726289311481E-3</c:v>
                </c:pt>
                <c:pt idx="4379">
                  <c:v>6.045480816728367E-3</c:v>
                </c:pt>
                <c:pt idx="4380">
                  <c:v>5.2722061726065642E-3</c:v>
                </c:pt>
                <c:pt idx="4381">
                  <c:v>6.8288254405962151E-3</c:v>
                </c:pt>
                <c:pt idx="4382">
                  <c:v>8.3449339272144291E-3</c:v>
                </c:pt>
                <c:pt idx="4383">
                  <c:v>8.4041363080313639E-3</c:v>
                </c:pt>
                <c:pt idx="4384">
                  <c:v>1.2046629847529905E-2</c:v>
                </c:pt>
                <c:pt idx="4385">
                  <c:v>1.3695900360010229E-2</c:v>
                </c:pt>
                <c:pt idx="4386">
                  <c:v>1.8784787260940697E-2</c:v>
                </c:pt>
                <c:pt idx="4387">
                  <c:v>2.2102463413710687E-2</c:v>
                </c:pt>
                <c:pt idx="4388">
                  <c:v>2.1648279750706382E-2</c:v>
                </c:pt>
                <c:pt idx="4389">
                  <c:v>1.9643182433879202E-2</c:v>
                </c:pt>
                <c:pt idx="4390">
                  <c:v>2.0316559803979534E-2</c:v>
                </c:pt>
                <c:pt idx="4391">
                  <c:v>2.2320639205115102E-2</c:v>
                </c:pt>
                <c:pt idx="4392">
                  <c:v>1.7676333497811201E-2</c:v>
                </c:pt>
                <c:pt idx="4393">
                  <c:v>1.5371527019616717E-2</c:v>
                </c:pt>
                <c:pt idx="4394">
                  <c:v>1.4931582200017746E-2</c:v>
                </c:pt>
                <c:pt idx="4395">
                  <c:v>1.2870972050961264E-2</c:v>
                </c:pt>
                <c:pt idx="4396">
                  <c:v>1.2828040069748926E-2</c:v>
                </c:pt>
                <c:pt idx="4397">
                  <c:v>8.9303354775491593E-3</c:v>
                </c:pt>
                <c:pt idx="4398">
                  <c:v>1.3251525071429673E-2</c:v>
                </c:pt>
                <c:pt idx="4399">
                  <c:v>1.6524694159768805E-2</c:v>
                </c:pt>
                <c:pt idx="4400">
                  <c:v>1.6995789431600433E-2</c:v>
                </c:pt>
                <c:pt idx="4401">
                  <c:v>1.7673859554935504E-2</c:v>
                </c:pt>
                <c:pt idx="4402">
                  <c:v>1.7247597491987766E-2</c:v>
                </c:pt>
                <c:pt idx="4403">
                  <c:v>1.9806378425358546E-2</c:v>
                </c:pt>
                <c:pt idx="4404">
                  <c:v>2.0056254176558388E-2</c:v>
                </c:pt>
                <c:pt idx="4405">
                  <c:v>2.1384661945797901E-2</c:v>
                </c:pt>
                <c:pt idx="4406">
                  <c:v>2.1066749375979028E-2</c:v>
                </c:pt>
                <c:pt idx="4407">
                  <c:v>1.5164267083873025E-2</c:v>
                </c:pt>
                <c:pt idx="4408">
                  <c:v>1.59427169282663E-2</c:v>
                </c:pt>
                <c:pt idx="4409">
                  <c:v>1.6396341531277572E-2</c:v>
                </c:pt>
                <c:pt idx="4410">
                  <c:v>1.1927768551923181E-2</c:v>
                </c:pt>
                <c:pt idx="4411">
                  <c:v>1.1386865508252743E-2</c:v>
                </c:pt>
                <c:pt idx="4412">
                  <c:v>1.0482879394063345E-2</c:v>
                </c:pt>
                <c:pt idx="4413">
                  <c:v>5.7074159186051472E-3</c:v>
                </c:pt>
                <c:pt idx="4414">
                  <c:v>8.03331799569941E-3</c:v>
                </c:pt>
                <c:pt idx="4415">
                  <c:v>9.403296561812071E-3</c:v>
                </c:pt>
                <c:pt idx="4416">
                  <c:v>9.4846411625646634E-3</c:v>
                </c:pt>
                <c:pt idx="4417">
                  <c:v>1.0757090396710947E-2</c:v>
                </c:pt>
                <c:pt idx="4418">
                  <c:v>1.2769177198990784E-2</c:v>
                </c:pt>
                <c:pt idx="4419">
                  <c:v>1.0846329320875571E-2</c:v>
                </c:pt>
                <c:pt idx="4420">
                  <c:v>9.9682627633764665E-3</c:v>
                </c:pt>
                <c:pt idx="4421">
                  <c:v>1.0189421876812665E-2</c:v>
                </c:pt>
                <c:pt idx="4422">
                  <c:v>7.3139973660373541E-3</c:v>
                </c:pt>
                <c:pt idx="4423">
                  <c:v>4.8434824248513976E-3</c:v>
                </c:pt>
                <c:pt idx="4424">
                  <c:v>6.3126342540396887E-3</c:v>
                </c:pt>
                <c:pt idx="4425">
                  <c:v>6.3647876098840341E-3</c:v>
                </c:pt>
                <c:pt idx="4426">
                  <c:v>5.6517075819922068E-3</c:v>
                </c:pt>
                <c:pt idx="4427">
                  <c:v>7.6118471789578552E-3</c:v>
                </c:pt>
                <c:pt idx="4428">
                  <c:v>3.4338193684800827E-3</c:v>
                </c:pt>
                <c:pt idx="4429">
                  <c:v>6.1129138682043376E-3</c:v>
                </c:pt>
                <c:pt idx="4430">
                  <c:v>7.3472448990165385E-3</c:v>
                </c:pt>
                <c:pt idx="4431">
                  <c:v>7.9584464182872131E-3</c:v>
                </c:pt>
                <c:pt idx="4432">
                  <c:v>9.8920296073706122E-3</c:v>
                </c:pt>
                <c:pt idx="4433">
                  <c:v>9.3872820671066486E-3</c:v>
                </c:pt>
                <c:pt idx="4434">
                  <c:v>9.8103092388207441E-3</c:v>
                </c:pt>
                <c:pt idx="4435">
                  <c:v>9.7915134932628871E-3</c:v>
                </c:pt>
                <c:pt idx="4436">
                  <c:v>6.8236917351216673E-3</c:v>
                </c:pt>
                <c:pt idx="4437">
                  <c:v>7.5474774238809854E-3</c:v>
                </c:pt>
                <c:pt idx="4438">
                  <c:v>8.3767206549279997E-3</c:v>
                </c:pt>
                <c:pt idx="4439">
                  <c:v>9.9947980346107041E-3</c:v>
                </c:pt>
                <c:pt idx="4440">
                  <c:v>1.0819197462632326E-2</c:v>
                </c:pt>
                <c:pt idx="4441">
                  <c:v>1.1024969209450506E-2</c:v>
                </c:pt>
                <c:pt idx="4442">
                  <c:v>1.2309686700793021E-2</c:v>
                </c:pt>
                <c:pt idx="4443">
                  <c:v>1.1609812036926655E-2</c:v>
                </c:pt>
                <c:pt idx="4444">
                  <c:v>1.3610482479480055E-2</c:v>
                </c:pt>
                <c:pt idx="4445">
                  <c:v>1.0998528803548478E-2</c:v>
                </c:pt>
                <c:pt idx="4446">
                  <c:v>1.1414159092935241E-2</c:v>
                </c:pt>
                <c:pt idx="4447">
                  <c:v>1.0256697798656709E-2</c:v>
                </c:pt>
                <c:pt idx="4448">
                  <c:v>8.2920701454754029E-3</c:v>
                </c:pt>
                <c:pt idx="4449">
                  <c:v>9.6034577610736738E-3</c:v>
                </c:pt>
                <c:pt idx="4450">
                  <c:v>1.1070240201521739E-2</c:v>
                </c:pt>
                <c:pt idx="4451">
                  <c:v>1.2428264393312788E-2</c:v>
                </c:pt>
                <c:pt idx="4452">
                  <c:v>1.1718308583637245E-2</c:v>
                </c:pt>
                <c:pt idx="4453">
                  <c:v>1.6929278006946876E-2</c:v>
                </c:pt>
                <c:pt idx="4454">
                  <c:v>1.462017629330702E-2</c:v>
                </c:pt>
                <c:pt idx="4455">
                  <c:v>1.3334955487991417E-2</c:v>
                </c:pt>
                <c:pt idx="4456">
                  <c:v>1.7813357172244273E-2</c:v>
                </c:pt>
                <c:pt idx="4457">
                  <c:v>1.5820299553916433E-2</c:v>
                </c:pt>
                <c:pt idx="4458">
                  <c:v>1.6891935704547677E-2</c:v>
                </c:pt>
                <c:pt idx="4459">
                  <c:v>1.6337934685606674E-2</c:v>
                </c:pt>
                <c:pt idx="4460">
                  <c:v>1.8966513748247496E-2</c:v>
                </c:pt>
                <c:pt idx="4461">
                  <c:v>2.2778601779664055E-2</c:v>
                </c:pt>
                <c:pt idx="4462">
                  <c:v>2.5750914655775062E-2</c:v>
                </c:pt>
                <c:pt idx="4463">
                  <c:v>2.4910016861806872E-2</c:v>
                </c:pt>
                <c:pt idx="4464">
                  <c:v>3.4618417315817808E-2</c:v>
                </c:pt>
                <c:pt idx="4465">
                  <c:v>3.6850963014430652E-2</c:v>
                </c:pt>
                <c:pt idx="4466">
                  <c:v>3.6674178669133951E-2</c:v>
                </c:pt>
                <c:pt idx="4467">
                  <c:v>2.7829046309475552E-2</c:v>
                </c:pt>
                <c:pt idx="4468">
                  <c:v>3.4838541985362785E-2</c:v>
                </c:pt>
                <c:pt idx="4469">
                  <c:v>2.8513374963843364E-2</c:v>
                </c:pt>
                <c:pt idx="4470">
                  <c:v>2.7489718287889157E-2</c:v>
                </c:pt>
                <c:pt idx="4471">
                  <c:v>2.7739579921911985E-2</c:v>
                </c:pt>
                <c:pt idx="4472">
                  <c:v>3.0138784555240064E-2</c:v>
                </c:pt>
                <c:pt idx="4473">
                  <c:v>2.8447957405345593E-2</c:v>
                </c:pt>
                <c:pt idx="4474">
                  <c:v>2.7939150494862917E-2</c:v>
                </c:pt>
                <c:pt idx="4475">
                  <c:v>3.0811129007701346E-2</c:v>
                </c:pt>
                <c:pt idx="4476">
                  <c:v>2.7111532246980381E-2</c:v>
                </c:pt>
                <c:pt idx="4477">
                  <c:v>2.4944683798294488E-2</c:v>
                </c:pt>
                <c:pt idx="4478">
                  <c:v>2.8074532243321307E-2</c:v>
                </c:pt>
                <c:pt idx="4479">
                  <c:v>2.6675236341646542E-2</c:v>
                </c:pt>
                <c:pt idx="4480">
                  <c:v>4.3196811788645463E-2</c:v>
                </c:pt>
                <c:pt idx="4481">
                  <c:v>5.8569073944227036E-2</c:v>
                </c:pt>
                <c:pt idx="4482">
                  <c:v>7.9130540834185109E-2</c:v>
                </c:pt>
                <c:pt idx="4483">
                  <c:v>5.464337120016282E-2</c:v>
                </c:pt>
                <c:pt idx="4484">
                  <c:v>4.7150995032845387E-2</c:v>
                </c:pt>
                <c:pt idx="4485">
                  <c:v>5.0997886979093056E-2</c:v>
                </c:pt>
                <c:pt idx="4486">
                  <c:v>4.8996300831011301E-2</c:v>
                </c:pt>
                <c:pt idx="4487">
                  <c:v>5.6642669159752898E-2</c:v>
                </c:pt>
                <c:pt idx="4488">
                  <c:v>5.8521466142336886E-2</c:v>
                </c:pt>
                <c:pt idx="4489">
                  <c:v>5.8136930827812475E-2</c:v>
                </c:pt>
                <c:pt idx="4490">
                  <c:v>5.598174889245966E-2</c:v>
                </c:pt>
                <c:pt idx="4491">
                  <c:v>4.6457880177697787E-2</c:v>
                </c:pt>
                <c:pt idx="4492">
                  <c:v>5.4763587287575674E-2</c:v>
                </c:pt>
                <c:pt idx="4493">
                  <c:v>6.5174363504642521E-2</c:v>
                </c:pt>
                <c:pt idx="4494">
                  <c:v>6.6175993255106452E-2</c:v>
                </c:pt>
                <c:pt idx="4495">
                  <c:v>7.4797618569504565E-2</c:v>
                </c:pt>
                <c:pt idx="4496">
                  <c:v>7.5420404119713541E-2</c:v>
                </c:pt>
                <c:pt idx="4497">
                  <c:v>7.2132671325192355E-2</c:v>
                </c:pt>
                <c:pt idx="4498">
                  <c:v>6.2955360692408327E-2</c:v>
                </c:pt>
                <c:pt idx="4499">
                  <c:v>5.5968593192942437E-2</c:v>
                </c:pt>
                <c:pt idx="4500">
                  <c:v>6.6150700214880828E-2</c:v>
                </c:pt>
                <c:pt idx="4501">
                  <c:v>7.9023907098791507E-2</c:v>
                </c:pt>
                <c:pt idx="4502">
                  <c:v>6.4775032001498964E-2</c:v>
                </c:pt>
                <c:pt idx="4503">
                  <c:v>5.930218298002303E-2</c:v>
                </c:pt>
                <c:pt idx="4504">
                  <c:v>5.7259517704508316E-2</c:v>
                </c:pt>
                <c:pt idx="4505">
                  <c:v>5.0196067203617585E-2</c:v>
                </c:pt>
                <c:pt idx="4506">
                  <c:v>4.3285405418945821E-2</c:v>
                </c:pt>
                <c:pt idx="4507">
                  <c:v>3.5752394529924861E-2</c:v>
                </c:pt>
                <c:pt idx="4508">
                  <c:v>3.1457942888414671E-2</c:v>
                </c:pt>
                <c:pt idx="4509">
                  <c:v>2.6315161250877048E-2</c:v>
                </c:pt>
                <c:pt idx="4510">
                  <c:v>2.5332558183280458E-2</c:v>
                </c:pt>
                <c:pt idx="4511">
                  <c:v>2.0347404225519453E-2</c:v>
                </c:pt>
                <c:pt idx="4512">
                  <c:v>2.1915589159150553E-2</c:v>
                </c:pt>
                <c:pt idx="4513">
                  <c:v>1.7170290366930265E-2</c:v>
                </c:pt>
                <c:pt idx="4514">
                  <c:v>1.7661887713927089E-2</c:v>
                </c:pt>
                <c:pt idx="4515">
                  <c:v>1.5559636951504663E-2</c:v>
                </c:pt>
                <c:pt idx="4516">
                  <c:v>1.9869378062759211E-2</c:v>
                </c:pt>
                <c:pt idx="4517">
                  <c:v>1.7525349216683739E-2</c:v>
                </c:pt>
                <c:pt idx="4518">
                  <c:v>1.5852842653454356E-2</c:v>
                </c:pt>
                <c:pt idx="4519">
                  <c:v>1.4514517529513854E-2</c:v>
                </c:pt>
                <c:pt idx="4520">
                  <c:v>1.4284987932162459E-2</c:v>
                </c:pt>
                <c:pt idx="4521">
                  <c:v>1.5616038783737286E-2</c:v>
                </c:pt>
                <c:pt idx="4522">
                  <c:v>1.5336855734048886E-2</c:v>
                </c:pt>
                <c:pt idx="4523">
                  <c:v>1.3647980424930688E-2</c:v>
                </c:pt>
                <c:pt idx="4524">
                  <c:v>1.4723430804588756E-2</c:v>
                </c:pt>
                <c:pt idx="4525">
                  <c:v>1.3339514042515321E-2</c:v>
                </c:pt>
                <c:pt idx="4526">
                  <c:v>1.6079988455481961E-2</c:v>
                </c:pt>
                <c:pt idx="4527">
                  <c:v>1.5408101051787793E-2</c:v>
                </c:pt>
                <c:pt idx="4528">
                  <c:v>1.8170539089412945E-2</c:v>
                </c:pt>
                <c:pt idx="4529">
                  <c:v>3.0211586801875901E-2</c:v>
                </c:pt>
                <c:pt idx="4530">
                  <c:v>3.233673674661975E-2</c:v>
                </c:pt>
                <c:pt idx="4531">
                  <c:v>4.1261554567752046E-2</c:v>
                </c:pt>
                <c:pt idx="4532">
                  <c:v>4.0578015889867043E-2</c:v>
                </c:pt>
                <c:pt idx="4533">
                  <c:v>3.6896892772948706E-2</c:v>
                </c:pt>
                <c:pt idx="4534">
                  <c:v>3.5624005221722994E-2</c:v>
                </c:pt>
                <c:pt idx="4535">
                  <c:v>3.5771782706608544E-2</c:v>
                </c:pt>
                <c:pt idx="4536">
                  <c:v>3.3959921503100884E-2</c:v>
                </c:pt>
                <c:pt idx="4537">
                  <c:v>3.2327682478879599E-2</c:v>
                </c:pt>
                <c:pt idx="4538">
                  <c:v>3.0702386775562137E-2</c:v>
                </c:pt>
                <c:pt idx="4539">
                  <c:v>3.2772746766852344E-2</c:v>
                </c:pt>
                <c:pt idx="4540">
                  <c:v>3.2029063801976461E-2</c:v>
                </c:pt>
                <c:pt idx="4541">
                  <c:v>3.5093305792404009E-2</c:v>
                </c:pt>
                <c:pt idx="4542">
                  <c:v>3.4675745436368394E-2</c:v>
                </c:pt>
                <c:pt idx="4543">
                  <c:v>3.108096778190159E-2</c:v>
                </c:pt>
                <c:pt idx="4544">
                  <c:v>3.3189886466704052E-2</c:v>
                </c:pt>
                <c:pt idx="4545">
                  <c:v>3.3145522615263358E-2</c:v>
                </c:pt>
                <c:pt idx="4546">
                  <c:v>3.4885466954658322E-2</c:v>
                </c:pt>
                <c:pt idx="4547">
                  <c:v>3.4202154935288359E-2</c:v>
                </c:pt>
                <c:pt idx="4548">
                  <c:v>2.9328568399151982E-2</c:v>
                </c:pt>
                <c:pt idx="4549">
                  <c:v>3.2669216951379774E-2</c:v>
                </c:pt>
                <c:pt idx="4550">
                  <c:v>2.906761392205191E-2</c:v>
                </c:pt>
                <c:pt idx="4551">
                  <c:v>2.6713660670145176E-2</c:v>
                </c:pt>
                <c:pt idx="4552">
                  <c:v>2.4339083130765479E-2</c:v>
                </c:pt>
                <c:pt idx="4553">
                  <c:v>2.1683714035966379E-2</c:v>
                </c:pt>
                <c:pt idx="4554">
                  <c:v>1.8164451072713056E-2</c:v>
                </c:pt>
                <c:pt idx="4555">
                  <c:v>1.8517529447934451E-2</c:v>
                </c:pt>
                <c:pt idx="4556">
                  <c:v>1.7028564174352865E-2</c:v>
                </c:pt>
                <c:pt idx="4557">
                  <c:v>1.934462511779441E-2</c:v>
                </c:pt>
                <c:pt idx="4558">
                  <c:v>1.5323452625669764E-2</c:v>
                </c:pt>
                <c:pt idx="4559">
                  <c:v>1.9913096751368011E-2</c:v>
                </c:pt>
                <c:pt idx="4560">
                  <c:v>1.9187416419316063E-2</c:v>
                </c:pt>
                <c:pt idx="4561">
                  <c:v>1.2758637869755349E-2</c:v>
                </c:pt>
                <c:pt idx="4562">
                  <c:v>1.4533559956257797E-2</c:v>
                </c:pt>
                <c:pt idx="4563">
                  <c:v>1.0024684178928768E-2</c:v>
                </c:pt>
                <c:pt idx="4564">
                  <c:v>1.5475992409491037E-2</c:v>
                </c:pt>
                <c:pt idx="4565">
                  <c:v>1.3045939017776615E-2</c:v>
                </c:pt>
                <c:pt idx="4566">
                  <c:v>1.3566125739769539E-2</c:v>
                </c:pt>
                <c:pt idx="4567">
                  <c:v>1.4909667380777168E-2</c:v>
                </c:pt>
                <c:pt idx="4568">
                  <c:v>1.4608538721175013E-2</c:v>
                </c:pt>
                <c:pt idx="4569">
                  <c:v>1.1836075442128684E-2</c:v>
                </c:pt>
                <c:pt idx="4570">
                  <c:v>1.3124401659488963E-2</c:v>
                </c:pt>
                <c:pt idx="4571">
                  <c:v>1.246360196306487E-2</c:v>
                </c:pt>
                <c:pt idx="4572">
                  <c:v>1.4062145332762442E-2</c:v>
                </c:pt>
                <c:pt idx="4573">
                  <c:v>1.3805102142708294E-2</c:v>
                </c:pt>
                <c:pt idx="4574">
                  <c:v>1.8397030377297594E-2</c:v>
                </c:pt>
                <c:pt idx="4575">
                  <c:v>2.0489325037414893E-2</c:v>
                </c:pt>
                <c:pt idx="4576">
                  <c:v>2.0586385661148555E-2</c:v>
                </c:pt>
                <c:pt idx="4577">
                  <c:v>2.3626942384262665E-2</c:v>
                </c:pt>
                <c:pt idx="4578">
                  <c:v>2.2827206059975912E-2</c:v>
                </c:pt>
                <c:pt idx="4579">
                  <c:v>2.5047399479688277E-2</c:v>
                </c:pt>
                <c:pt idx="4580">
                  <c:v>2.9582582240121336E-2</c:v>
                </c:pt>
                <c:pt idx="4581">
                  <c:v>3.4155678339111206E-2</c:v>
                </c:pt>
                <c:pt idx="4582">
                  <c:v>3.4790723869632861E-2</c:v>
                </c:pt>
                <c:pt idx="4583">
                  <c:v>3.935791977136989E-2</c:v>
                </c:pt>
                <c:pt idx="4584">
                  <c:v>4.4931691489474311E-2</c:v>
                </c:pt>
                <c:pt idx="4585">
                  <c:v>4.7057587437284304E-2</c:v>
                </c:pt>
                <c:pt idx="4586">
                  <c:v>5.2785468091138467E-2</c:v>
                </c:pt>
                <c:pt idx="4587">
                  <c:v>5.6894237780928128E-2</c:v>
                </c:pt>
                <c:pt idx="4588">
                  <c:v>6.2240162895900168E-2</c:v>
                </c:pt>
                <c:pt idx="4589">
                  <c:v>6.4120955996613729E-2</c:v>
                </c:pt>
                <c:pt idx="4590">
                  <c:v>6.8583441256563488E-2</c:v>
                </c:pt>
                <c:pt idx="4591">
                  <c:v>7.7642885571426318E-2</c:v>
                </c:pt>
                <c:pt idx="4592">
                  <c:v>9.4852473758684594E-2</c:v>
                </c:pt>
                <c:pt idx="4593">
                  <c:v>0.1049678200019553</c:v>
                </c:pt>
                <c:pt idx="4594">
                  <c:v>0.1142229810728326</c:v>
                </c:pt>
                <c:pt idx="4595">
                  <c:v>0.11422964080565</c:v>
                </c:pt>
                <c:pt idx="4596">
                  <c:v>0.1211593331024141</c:v>
                </c:pt>
                <c:pt idx="4597">
                  <c:v>0.12011224350115099</c:v>
                </c:pt>
                <c:pt idx="4598">
                  <c:v>0.12758702615830617</c:v>
                </c:pt>
                <c:pt idx="4599">
                  <c:v>0.12976931846997575</c:v>
                </c:pt>
                <c:pt idx="4600">
                  <c:v>0.11329550942960774</c:v>
                </c:pt>
                <c:pt idx="4601">
                  <c:v>0.11362144721542804</c:v>
                </c:pt>
                <c:pt idx="4602">
                  <c:v>0.10375032500572756</c:v>
                </c:pt>
                <c:pt idx="4603">
                  <c:v>9.0941602193872983E-2</c:v>
                </c:pt>
                <c:pt idx="4604">
                  <c:v>4.9961004934536597E-2</c:v>
                </c:pt>
                <c:pt idx="4605">
                  <c:v>3.5313976405357723E-2</c:v>
                </c:pt>
                <c:pt idx="4606">
                  <c:v>2.9707749141747196E-2</c:v>
                </c:pt>
                <c:pt idx="4607">
                  <c:v>2.8004903939861648E-2</c:v>
                </c:pt>
                <c:pt idx="4608">
                  <c:v>2.2623969436099158E-2</c:v>
                </c:pt>
                <c:pt idx="4609">
                  <c:v>2.0041169135987913E-2</c:v>
                </c:pt>
                <c:pt idx="4610">
                  <c:v>2.2442757605438252E-2</c:v>
                </c:pt>
                <c:pt idx="4611">
                  <c:v>2.2757208572175332E-2</c:v>
                </c:pt>
                <c:pt idx="4612">
                  <c:v>2.3058356591807758E-2</c:v>
                </c:pt>
                <c:pt idx="4613">
                  <c:v>2.231836600564684E-2</c:v>
                </c:pt>
                <c:pt idx="4614">
                  <c:v>2.3702066376385011E-2</c:v>
                </c:pt>
                <c:pt idx="4615">
                  <c:v>2.2361105907880305E-2</c:v>
                </c:pt>
                <c:pt idx="4616">
                  <c:v>2.0876282278653513E-2</c:v>
                </c:pt>
                <c:pt idx="4617">
                  <c:v>2.1598681174294129E-2</c:v>
                </c:pt>
                <c:pt idx="4618">
                  <c:v>1.8825314402003336E-2</c:v>
                </c:pt>
                <c:pt idx="4619">
                  <c:v>1.5826181551013264E-2</c:v>
                </c:pt>
                <c:pt idx="4620">
                  <c:v>1.5106079553600514E-2</c:v>
                </c:pt>
                <c:pt idx="4621">
                  <c:v>1.2258086828249401E-2</c:v>
                </c:pt>
                <c:pt idx="4622">
                  <c:v>1.3659055843105509E-2</c:v>
                </c:pt>
                <c:pt idx="4623">
                  <c:v>1.3548980952398842E-2</c:v>
                </c:pt>
                <c:pt idx="4624">
                  <c:v>1.354536464070937E-2</c:v>
                </c:pt>
                <c:pt idx="4625">
                  <c:v>1.2723237555919142E-2</c:v>
                </c:pt>
                <c:pt idx="4626">
                  <c:v>1.4742003398800023E-2</c:v>
                </c:pt>
                <c:pt idx="4627">
                  <c:v>1.651721272694268E-2</c:v>
                </c:pt>
                <c:pt idx="4628">
                  <c:v>1.8760799347362057E-2</c:v>
                </c:pt>
                <c:pt idx="4629">
                  <c:v>1.9416842421900109E-2</c:v>
                </c:pt>
                <c:pt idx="4630">
                  <c:v>2.257763622858389E-2</c:v>
                </c:pt>
                <c:pt idx="4631">
                  <c:v>2.3679399155939498E-2</c:v>
                </c:pt>
                <c:pt idx="4632">
                  <c:v>2.3992091962416227E-2</c:v>
                </c:pt>
                <c:pt idx="4633">
                  <c:v>2.7669239718053889E-2</c:v>
                </c:pt>
                <c:pt idx="4634">
                  <c:v>2.9812502040499872E-2</c:v>
                </c:pt>
                <c:pt idx="4635">
                  <c:v>3.0026510450173502E-2</c:v>
                </c:pt>
                <c:pt idx="4636">
                  <c:v>2.778090258716423E-2</c:v>
                </c:pt>
                <c:pt idx="4637">
                  <c:v>3.3444506464451074E-2</c:v>
                </c:pt>
                <c:pt idx="4638">
                  <c:v>7.6031010152112444E-2</c:v>
                </c:pt>
                <c:pt idx="4639">
                  <c:v>0.12166158763761946</c:v>
                </c:pt>
                <c:pt idx="4640">
                  <c:v>0.13587189645868183</c:v>
                </c:pt>
                <c:pt idx="4641">
                  <c:v>0.20500658759949253</c:v>
                </c:pt>
                <c:pt idx="4642">
                  <c:v>0.25207869200731575</c:v>
                </c:pt>
                <c:pt idx="4643">
                  <c:v>0.29083420783332276</c:v>
                </c:pt>
                <c:pt idx="4644">
                  <c:v>0.31787031881707661</c:v>
                </c:pt>
                <c:pt idx="4645">
                  <c:v>0.37279787456604135</c:v>
                </c:pt>
                <c:pt idx="4646">
                  <c:v>0.41362569033494856</c:v>
                </c:pt>
                <c:pt idx="4647">
                  <c:v>0.42781966798305776</c:v>
                </c:pt>
                <c:pt idx="4648">
                  <c:v>0.43328686692833096</c:v>
                </c:pt>
                <c:pt idx="4649">
                  <c:v>0.43246111905310214</c:v>
                </c:pt>
                <c:pt idx="4650">
                  <c:v>0.4063137922890519</c:v>
                </c:pt>
                <c:pt idx="4651">
                  <c:v>0.35993171716869193</c:v>
                </c:pt>
                <c:pt idx="4652">
                  <c:v>0.34262232235772322</c:v>
                </c:pt>
                <c:pt idx="4653">
                  <c:v>0.29640503853292466</c:v>
                </c:pt>
                <c:pt idx="4654">
                  <c:v>0.18958689945486101</c:v>
                </c:pt>
                <c:pt idx="4655">
                  <c:v>9.3380641387687036E-2</c:v>
                </c:pt>
                <c:pt idx="4656">
                  <c:v>8.9145391461363951E-2</c:v>
                </c:pt>
                <c:pt idx="4657">
                  <c:v>8.0966828215716297E-2</c:v>
                </c:pt>
                <c:pt idx="4658">
                  <c:v>5.2241467348808621E-2</c:v>
                </c:pt>
                <c:pt idx="4659">
                  <c:v>5.1772173905499951E-2</c:v>
                </c:pt>
                <c:pt idx="4660">
                  <c:v>4.4730200229909693E-2</c:v>
                </c:pt>
                <c:pt idx="4661">
                  <c:v>4.3068987639882511E-2</c:v>
                </c:pt>
                <c:pt idx="4662">
                  <c:v>3.5497493474981406E-2</c:v>
                </c:pt>
                <c:pt idx="4663">
                  <c:v>3.3254119979230445E-2</c:v>
                </c:pt>
                <c:pt idx="4664">
                  <c:v>3.3662147977005508E-2</c:v>
                </c:pt>
                <c:pt idx="4665">
                  <c:v>3.2604102491491371E-2</c:v>
                </c:pt>
                <c:pt idx="4666">
                  <c:v>2.8754522242789435E-2</c:v>
                </c:pt>
                <c:pt idx="4667">
                  <c:v>3.4021350879341952E-2</c:v>
                </c:pt>
                <c:pt idx="4668">
                  <c:v>3.2036956479336097E-2</c:v>
                </c:pt>
                <c:pt idx="4669">
                  <c:v>3.4976042463589666E-2</c:v>
                </c:pt>
                <c:pt idx="4670">
                  <c:v>4.8910910574716887E-2</c:v>
                </c:pt>
                <c:pt idx="4671">
                  <c:v>5.2984527930698092E-2</c:v>
                </c:pt>
                <c:pt idx="4672">
                  <c:v>8.758160508703465E-2</c:v>
                </c:pt>
                <c:pt idx="4673">
                  <c:v>8.3547764089385385E-2</c:v>
                </c:pt>
                <c:pt idx="4674">
                  <c:v>0.16711824448989659</c:v>
                </c:pt>
                <c:pt idx="4675">
                  <c:v>0.19473614656860813</c:v>
                </c:pt>
                <c:pt idx="4676">
                  <c:v>0.23189284826074294</c:v>
                </c:pt>
                <c:pt idx="4677">
                  <c:v>0.25952493482694722</c:v>
                </c:pt>
                <c:pt idx="4678">
                  <c:v>0.2957316706748136</c:v>
                </c:pt>
                <c:pt idx="4679">
                  <c:v>0.31156635117469322</c:v>
                </c:pt>
                <c:pt idx="4680">
                  <c:v>0.2898333601182575</c:v>
                </c:pt>
                <c:pt idx="4681">
                  <c:v>0.25578909885066342</c:v>
                </c:pt>
                <c:pt idx="4682">
                  <c:v>0.24220574150703642</c:v>
                </c:pt>
                <c:pt idx="4683">
                  <c:v>0.24424952250129464</c:v>
                </c:pt>
                <c:pt idx="4684">
                  <c:v>0.23196552583148278</c:v>
                </c:pt>
                <c:pt idx="4685">
                  <c:v>0.22837660802746154</c:v>
                </c:pt>
                <c:pt idx="4686">
                  <c:v>0.20308252479043845</c:v>
                </c:pt>
                <c:pt idx="4687">
                  <c:v>0.17225424332910402</c:v>
                </c:pt>
                <c:pt idx="4688">
                  <c:v>0.15146711135190769</c:v>
                </c:pt>
                <c:pt idx="4689">
                  <c:v>0.14819545716978624</c:v>
                </c:pt>
                <c:pt idx="4690">
                  <c:v>0.14647163751280687</c:v>
                </c:pt>
                <c:pt idx="4691">
                  <c:v>0.12508291036233643</c:v>
                </c:pt>
                <c:pt idx="4692">
                  <c:v>0.12665430961377475</c:v>
                </c:pt>
                <c:pt idx="4693">
                  <c:v>0.12510331623547336</c:v>
                </c:pt>
                <c:pt idx="4694">
                  <c:v>0.10279225255254307</c:v>
                </c:pt>
                <c:pt idx="4695">
                  <c:v>7.7413882410591231E-2</c:v>
                </c:pt>
                <c:pt idx="4696">
                  <c:v>5.2336921884929367E-2</c:v>
                </c:pt>
                <c:pt idx="4697">
                  <c:v>3.6656113821708865E-2</c:v>
                </c:pt>
                <c:pt idx="4698">
                  <c:v>3.8211413268634982E-2</c:v>
                </c:pt>
                <c:pt idx="4699">
                  <c:v>3.4310398420531976E-2</c:v>
                </c:pt>
                <c:pt idx="4700">
                  <c:v>2.2688758622390042E-2</c:v>
                </c:pt>
                <c:pt idx="4701">
                  <c:v>1.568415359411067E-2</c:v>
                </c:pt>
                <c:pt idx="4702">
                  <c:v>1.3089938482531099E-2</c:v>
                </c:pt>
                <c:pt idx="4703">
                  <c:v>1.2762829499043839E-2</c:v>
                </c:pt>
                <c:pt idx="4704">
                  <c:v>1.0380205069704516E-2</c:v>
                </c:pt>
                <c:pt idx="4705">
                  <c:v>7.295322836879105E-3</c:v>
                </c:pt>
                <c:pt idx="4706">
                  <c:v>8.4428233698493772E-3</c:v>
                </c:pt>
                <c:pt idx="4707">
                  <c:v>5.4651877293935489E-3</c:v>
                </c:pt>
                <c:pt idx="4708">
                  <c:v>6.5748896459899226E-3</c:v>
                </c:pt>
                <c:pt idx="4709">
                  <c:v>9.0327604991434964E-3</c:v>
                </c:pt>
                <c:pt idx="4710">
                  <c:v>6.9830166398968116E-3</c:v>
                </c:pt>
                <c:pt idx="4711">
                  <c:v>7.8843799291091754E-3</c:v>
                </c:pt>
                <c:pt idx="4712">
                  <c:v>8.6976380382101336E-3</c:v>
                </c:pt>
                <c:pt idx="4713">
                  <c:v>9.4797568764895864E-3</c:v>
                </c:pt>
                <c:pt idx="4714">
                  <c:v>1.0030981894192421E-2</c:v>
                </c:pt>
                <c:pt idx="4715">
                  <c:v>1.1946547646450596E-2</c:v>
                </c:pt>
                <c:pt idx="4716">
                  <c:v>1.2268870962183633E-2</c:v>
                </c:pt>
                <c:pt idx="4717">
                  <c:v>1.2713865814951625E-2</c:v>
                </c:pt>
                <c:pt idx="4718">
                  <c:v>1.2830616738791753E-2</c:v>
                </c:pt>
                <c:pt idx="4719">
                  <c:v>1.2324302450006826E-2</c:v>
                </c:pt>
                <c:pt idx="4720">
                  <c:v>1.1594966801176623E-2</c:v>
                </c:pt>
                <c:pt idx="4721">
                  <c:v>1.082273657466026E-2</c:v>
                </c:pt>
                <c:pt idx="4722">
                  <c:v>1.6364612108561945E-2</c:v>
                </c:pt>
                <c:pt idx="4723">
                  <c:v>1.504244758076507E-2</c:v>
                </c:pt>
                <c:pt idx="4724">
                  <c:v>2.0554763509219875E-2</c:v>
                </c:pt>
                <c:pt idx="4725">
                  <c:v>1.9655908487235186E-2</c:v>
                </c:pt>
                <c:pt idx="4726">
                  <c:v>3.0536106108673931E-2</c:v>
                </c:pt>
                <c:pt idx="4727">
                  <c:v>3.7859337568617119E-2</c:v>
                </c:pt>
                <c:pt idx="4728">
                  <c:v>4.3835639441744345E-2</c:v>
                </c:pt>
                <c:pt idx="4729">
                  <c:v>4.5529775747842324E-2</c:v>
                </c:pt>
                <c:pt idx="4730">
                  <c:v>4.5000084475647496E-2</c:v>
                </c:pt>
                <c:pt idx="4731">
                  <c:v>4.4952521575149153E-2</c:v>
                </c:pt>
                <c:pt idx="4732">
                  <c:v>3.9637959134298288E-2</c:v>
                </c:pt>
                <c:pt idx="4733">
                  <c:v>3.9049253313446469E-2</c:v>
                </c:pt>
                <c:pt idx="4734">
                  <c:v>4.1002989936476462E-2</c:v>
                </c:pt>
                <c:pt idx="4735">
                  <c:v>3.8569951361935674E-2</c:v>
                </c:pt>
                <c:pt idx="4736">
                  <c:v>3.5415327181260267E-2</c:v>
                </c:pt>
                <c:pt idx="4737">
                  <c:v>2.7948752142055888E-2</c:v>
                </c:pt>
                <c:pt idx="4738">
                  <c:v>2.7694941094589202E-2</c:v>
                </c:pt>
                <c:pt idx="4739">
                  <c:v>3.2435594110199188E-2</c:v>
                </c:pt>
                <c:pt idx="4740">
                  <c:v>3.1690517029397174E-2</c:v>
                </c:pt>
                <c:pt idx="4741">
                  <c:v>3.0536541755166482E-2</c:v>
                </c:pt>
                <c:pt idx="4742">
                  <c:v>2.8350875994022876E-2</c:v>
                </c:pt>
                <c:pt idx="4743">
                  <c:v>2.7333702178702662E-2</c:v>
                </c:pt>
                <c:pt idx="4744">
                  <c:v>2.8996545027199595E-2</c:v>
                </c:pt>
                <c:pt idx="4745">
                  <c:v>2.6887556705485871E-2</c:v>
                </c:pt>
                <c:pt idx="4746">
                  <c:v>2.9696546074138925E-2</c:v>
                </c:pt>
              </c:numCache>
            </c:numRef>
          </c:xVal>
          <c:yVal>
            <c:numRef>
              <c:f>GRIGNON!$J$2:$J$4748</c:f>
              <c:numCache>
                <c:formatCode>General</c:formatCode>
                <c:ptCount val="4747"/>
                <c:pt idx="0">
                  <c:v>-3.7100036034038307E-3</c:v>
                </c:pt>
                <c:pt idx="1">
                  <c:v>-4.1337084569116065E-3</c:v>
                </c:pt>
                <c:pt idx="2">
                  <c:v>8.5203315131524241E-3</c:v>
                </c:pt>
                <c:pt idx="3">
                  <c:v>-3.0281952490506421E-3</c:v>
                </c:pt>
                <c:pt idx="4">
                  <c:v>5.6499708955844441E-3</c:v>
                </c:pt>
                <c:pt idx="5">
                  <c:v>-4.963661058291987E-3</c:v>
                </c:pt>
                <c:pt idx="6">
                  <c:v>2.853086453973446E-3</c:v>
                </c:pt>
                <c:pt idx="7">
                  <c:v>-2.1157080688527318E-4</c:v>
                </c:pt>
                <c:pt idx="8">
                  <c:v>1.6466613077584056E-3</c:v>
                </c:pt>
                <c:pt idx="9">
                  <c:v>2.2156443163234194E-3</c:v>
                </c:pt>
                <c:pt idx="10">
                  <c:v>-2.1895224103999781E-3</c:v>
                </c:pt>
                <c:pt idx="11">
                  <c:v>-1.8439726141308869E-3</c:v>
                </c:pt>
                <c:pt idx="12">
                  <c:v>7.9696205338581375E-5</c:v>
                </c:pt>
                <c:pt idx="13">
                  <c:v>-2.0536574548881558E-3</c:v>
                </c:pt>
                <c:pt idx="14">
                  <c:v>-8.510352856390499E-3</c:v>
                </c:pt>
                <c:pt idx="15">
                  <c:v>-6.7619258807550522E-4</c:v>
                </c:pt>
                <c:pt idx="16">
                  <c:v>4.9761066607533887E-3</c:v>
                </c:pt>
                <c:pt idx="17">
                  <c:v>2.6411231532555372E-3</c:v>
                </c:pt>
                <c:pt idx="18">
                  <c:v>-7.2006541563877265E-3</c:v>
                </c:pt>
                <c:pt idx="19">
                  <c:v>-8.7858192200016647E-3</c:v>
                </c:pt>
                <c:pt idx="20">
                  <c:v>1.0560079829254096E-2</c:v>
                </c:pt>
                <c:pt idx="21">
                  <c:v>-2.7647199046483915E-3</c:v>
                </c:pt>
                <c:pt idx="22">
                  <c:v>-6.1606009368849965E-4</c:v>
                </c:pt>
                <c:pt idx="23">
                  <c:v>1.8057155528453032E-3</c:v>
                </c:pt>
                <c:pt idx="24">
                  <c:v>-3.3436427640879231E-3</c:v>
                </c:pt>
                <c:pt idx="25">
                  <c:v>8.6631371788119856E-3</c:v>
                </c:pt>
                <c:pt idx="26">
                  <c:v>1.4256118856889433E-2</c:v>
                </c:pt>
                <c:pt idx="27">
                  <c:v>2.7768606037087344E-3</c:v>
                </c:pt>
                <c:pt idx="28">
                  <c:v>-1.6085871885134575E-2</c:v>
                </c:pt>
                <c:pt idx="29">
                  <c:v>6.35352163428223E-3</c:v>
                </c:pt>
                <c:pt idx="30">
                  <c:v>2.2861379826482247E-3</c:v>
                </c:pt>
                <c:pt idx="31">
                  <c:v>-2.4127061562768523E-3</c:v>
                </c:pt>
                <c:pt idx="32">
                  <c:v>5.4878565290905571E-3</c:v>
                </c:pt>
                <c:pt idx="33">
                  <c:v>1.1018709981428612E-2</c:v>
                </c:pt>
                <c:pt idx="34">
                  <c:v>5.1617041328270085E-3</c:v>
                </c:pt>
                <c:pt idx="35">
                  <c:v>-1.5871386201735179E-3</c:v>
                </c:pt>
                <c:pt idx="36">
                  <c:v>-1.2196357790281899E-2</c:v>
                </c:pt>
                <c:pt idx="37">
                  <c:v>2.779349724201015E-4</c:v>
                </c:pt>
                <c:pt idx="38">
                  <c:v>6.365329711450509E-3</c:v>
                </c:pt>
                <c:pt idx="39">
                  <c:v>1.188579981705796E-3</c:v>
                </c:pt>
                <c:pt idx="40">
                  <c:v>-1.0875627130858996E-3</c:v>
                </c:pt>
                <c:pt idx="41">
                  <c:v>-6.8148681985752699E-3</c:v>
                </c:pt>
                <c:pt idx="42">
                  <c:v>5.6882224131718272E-3</c:v>
                </c:pt>
                <c:pt idx="43">
                  <c:v>2.2192920697397234E-3</c:v>
                </c:pt>
                <c:pt idx="44">
                  <c:v>1.1095102142639356E-2</c:v>
                </c:pt>
                <c:pt idx="45">
                  <c:v>-5.1777420517227042E-3</c:v>
                </c:pt>
                <c:pt idx="46">
                  <c:v>-1.3686060370873411E-3</c:v>
                </c:pt>
                <c:pt idx="47">
                  <c:v>-6.1201319400171856E-3</c:v>
                </c:pt>
                <c:pt idx="48">
                  <c:v>-3.084258668958062E-3</c:v>
                </c:pt>
                <c:pt idx="49">
                  <c:v>2.6938825290351194E-3</c:v>
                </c:pt>
                <c:pt idx="50">
                  <c:v>-3.9902486348643183E-3</c:v>
                </c:pt>
                <c:pt idx="51">
                  <c:v>1.6915652631870722E-2</c:v>
                </c:pt>
                <c:pt idx="52">
                  <c:v>-2.6050946586467835E-3</c:v>
                </c:pt>
                <c:pt idx="53">
                  <c:v>2.7720098677827981E-3</c:v>
                </c:pt>
                <c:pt idx="54">
                  <c:v>3.3036283504726005E-3</c:v>
                </c:pt>
                <c:pt idx="55">
                  <c:v>-7.0873964021398676E-3</c:v>
                </c:pt>
                <c:pt idx="56">
                  <c:v>1.110031321894836E-2</c:v>
                </c:pt>
                <c:pt idx="57">
                  <c:v>-1.6825567536103336E-3</c:v>
                </c:pt>
                <c:pt idx="58">
                  <c:v>1.1368129279042049E-3</c:v>
                </c:pt>
                <c:pt idx="59">
                  <c:v>1.1152313108074396E-3</c:v>
                </c:pt>
                <c:pt idx="60">
                  <c:v>-2.3780580425201655E-3</c:v>
                </c:pt>
                <c:pt idx="61">
                  <c:v>2.2668958061923109E-3</c:v>
                </c:pt>
                <c:pt idx="62">
                  <c:v>5.6311223217008072E-3</c:v>
                </c:pt>
                <c:pt idx="63">
                  <c:v>-6.0554924189927103E-3</c:v>
                </c:pt>
                <c:pt idx="64">
                  <c:v>1.394356515231311E-3</c:v>
                </c:pt>
                <c:pt idx="65">
                  <c:v>-4.9488649277933316E-3</c:v>
                </c:pt>
                <c:pt idx="66">
                  <c:v>9.142334451312472E-3</c:v>
                </c:pt>
                <c:pt idx="67">
                  <c:v>7.190342877733737E-3</c:v>
                </c:pt>
                <c:pt idx="68">
                  <c:v>3.5296393824320207E-3</c:v>
                </c:pt>
                <c:pt idx="69">
                  <c:v>-2.1569254649776871E-3</c:v>
                </c:pt>
                <c:pt idx="70">
                  <c:v>4.9278321368184724E-3</c:v>
                </c:pt>
                <c:pt idx="71">
                  <c:v>3.5252931230423815E-3</c:v>
                </c:pt>
                <c:pt idx="72">
                  <c:v>-2.2277683842891597E-3</c:v>
                </c:pt>
                <c:pt idx="73">
                  <c:v>1.6698228788424758E-2</c:v>
                </c:pt>
                <c:pt idx="74">
                  <c:v>1.212833661335477E-2</c:v>
                </c:pt>
                <c:pt idx="75">
                  <c:v>8.0522770740360898E-3</c:v>
                </c:pt>
                <c:pt idx="76">
                  <c:v>1.0368933115281205E-2</c:v>
                </c:pt>
                <c:pt idx="77">
                  <c:v>5.3394794467389204E-3</c:v>
                </c:pt>
                <c:pt idx="78">
                  <c:v>-6.1651467694098742E-3</c:v>
                </c:pt>
                <c:pt idx="79">
                  <c:v>9.3796047343182646E-5</c:v>
                </c:pt>
                <c:pt idx="80">
                  <c:v>6.8515120436843423E-3</c:v>
                </c:pt>
                <c:pt idx="81">
                  <c:v>3.3241289464201571E-3</c:v>
                </c:pt>
                <c:pt idx="82">
                  <c:v>2.8331069656567895E-3</c:v>
                </c:pt>
                <c:pt idx="83">
                  <c:v>1.906233888627103E-2</c:v>
                </c:pt>
                <c:pt idx="84">
                  <c:v>1.3958699448402031E-2</c:v>
                </c:pt>
                <c:pt idx="85">
                  <c:v>2.8537683288521777E-2</c:v>
                </c:pt>
                <c:pt idx="86">
                  <c:v>2.6518502092746071E-2</c:v>
                </c:pt>
                <c:pt idx="87">
                  <c:v>3.8737311860742307E-2</c:v>
                </c:pt>
                <c:pt idx="88">
                  <c:v>4.4036034038306957E-2</c:v>
                </c:pt>
                <c:pt idx="89">
                  <c:v>3.2765751032513793E-2</c:v>
                </c:pt>
                <c:pt idx="90">
                  <c:v>1.9866674058264269E-2</c:v>
                </c:pt>
                <c:pt idx="91">
                  <c:v>2.2389555672589188E-2</c:v>
                </c:pt>
                <c:pt idx="92">
                  <c:v>1.4275466363611166E-2</c:v>
                </c:pt>
                <c:pt idx="93">
                  <c:v>1.7757684951631235E-2</c:v>
                </c:pt>
                <c:pt idx="94">
                  <c:v>3.0132272639077532E-2</c:v>
                </c:pt>
                <c:pt idx="95">
                  <c:v>1.6467112010422152E-2</c:v>
                </c:pt>
                <c:pt idx="96">
                  <c:v>2.0468165313080357E-2</c:v>
                </c:pt>
                <c:pt idx="97">
                  <c:v>8.3393297668874909E-4</c:v>
                </c:pt>
                <c:pt idx="98">
                  <c:v>2.5705019818721069E-2</c:v>
                </c:pt>
                <c:pt idx="99">
                  <c:v>1.476175956980902E-3</c:v>
                </c:pt>
                <c:pt idx="100">
                  <c:v>9.4619840895861628E-3</c:v>
                </c:pt>
                <c:pt idx="101">
                  <c:v>1.2137871774260608E-3</c:v>
                </c:pt>
                <c:pt idx="102">
                  <c:v>4.9886354186878066E-3</c:v>
                </c:pt>
                <c:pt idx="103">
                  <c:v>1.7244615683122209E-2</c:v>
                </c:pt>
                <c:pt idx="104">
                  <c:v>4.8266818194417499E-3</c:v>
                </c:pt>
                <c:pt idx="105">
                  <c:v>-2.8706378024780333E-3</c:v>
                </c:pt>
                <c:pt idx="106">
                  <c:v>-1.1588380408570558E-2</c:v>
                </c:pt>
                <c:pt idx="107">
                  <c:v>-8.1560551043601201E-3</c:v>
                </c:pt>
                <c:pt idx="108">
                  <c:v>-8.1828866036532961E-3</c:v>
                </c:pt>
                <c:pt idx="109">
                  <c:v>-5.4638634032763266E-3</c:v>
                </c:pt>
                <c:pt idx="110">
                  <c:v>3.9698478254843808E-3</c:v>
                </c:pt>
                <c:pt idx="111">
                  <c:v>-1.1434210161598802E-2</c:v>
                </c:pt>
                <c:pt idx="112">
                  <c:v>-1.1436483077861243E-2</c:v>
                </c:pt>
                <c:pt idx="113">
                  <c:v>1.2394378690024115E-2</c:v>
                </c:pt>
                <c:pt idx="114">
                  <c:v>-5.6692629653241674E-3</c:v>
                </c:pt>
                <c:pt idx="115">
                  <c:v>1.9212739418466057E-3</c:v>
                </c:pt>
                <c:pt idx="116">
                  <c:v>-1.2993707902541786E-2</c:v>
                </c:pt>
                <c:pt idx="117">
                  <c:v>1.1222052831443858E-3</c:v>
                </c:pt>
                <c:pt idx="118">
                  <c:v>-3.7011059677911134E-3</c:v>
                </c:pt>
                <c:pt idx="119">
                  <c:v>-9.5534551099038165E-4</c:v>
                </c:pt>
                <c:pt idx="120">
                  <c:v>5.0329240236161551E-4</c:v>
                </c:pt>
                <c:pt idx="121">
                  <c:v>-3.0786429026803782E-5</c:v>
                </c:pt>
                <c:pt idx="122">
                  <c:v>4.6292097458214374E-4</c:v>
                </c:pt>
                <c:pt idx="123">
                  <c:v>-8.149402666518835E-3</c:v>
                </c:pt>
                <c:pt idx="124">
                  <c:v>1.2899132411231534E-2</c:v>
                </c:pt>
                <c:pt idx="125">
                  <c:v>-1.369725864123957E-2</c:v>
                </c:pt>
                <c:pt idx="126">
                  <c:v>4.4229453668542286E-3</c:v>
                </c:pt>
                <c:pt idx="127">
                  <c:v>2.2666685145660672E-3</c:v>
                </c:pt>
                <c:pt idx="128">
                  <c:v>-4.2157441028910381E-3</c:v>
                </c:pt>
                <c:pt idx="129">
                  <c:v>5.5240568783435431E-3</c:v>
                </c:pt>
                <c:pt idx="130">
                  <c:v>2.8982232447265573E-3</c:v>
                </c:pt>
                <c:pt idx="131">
                  <c:v>7.0439892452254906E-3</c:v>
                </c:pt>
                <c:pt idx="132">
                  <c:v>-6.3343958754885389E-3</c:v>
                </c:pt>
                <c:pt idx="133">
                  <c:v>-6.0837098428361564E-3</c:v>
                </c:pt>
                <c:pt idx="134">
                  <c:v>7.4166920752834209E-3</c:v>
                </c:pt>
                <c:pt idx="135">
                  <c:v>-1.6880228400365886E-3</c:v>
                </c:pt>
                <c:pt idx="136">
                  <c:v>-8.9530171577459332E-3</c:v>
                </c:pt>
                <c:pt idx="137">
                  <c:v>8.6283781910912773E-3</c:v>
                </c:pt>
                <c:pt idx="138">
                  <c:v>7.0293538819746655E-3</c:v>
                </c:pt>
                <c:pt idx="139">
                  <c:v>1.9579011558610748E-2</c:v>
                </c:pt>
                <c:pt idx="140">
                  <c:v>2.5772763810738144E-2</c:v>
                </c:pt>
                <c:pt idx="141">
                  <c:v>-3.3672866369154862E-3</c:v>
                </c:pt>
                <c:pt idx="142">
                  <c:v>6.6256063419907422E-3</c:v>
                </c:pt>
                <c:pt idx="143">
                  <c:v>1.3278764864040802E-3</c:v>
                </c:pt>
                <c:pt idx="144">
                  <c:v>1.7914904232613576E-3</c:v>
                </c:pt>
                <c:pt idx="145">
                  <c:v>3.6937051306926857E-3</c:v>
                </c:pt>
                <c:pt idx="146">
                  <c:v>9.8702220251129531E-3</c:v>
                </c:pt>
                <c:pt idx="147">
                  <c:v>2.0970258059151262E-2</c:v>
                </c:pt>
                <c:pt idx="148">
                  <c:v>2.0489397677190452E-2</c:v>
                </c:pt>
                <c:pt idx="149">
                  <c:v>1.2617235357707127E-2</c:v>
                </c:pt>
                <c:pt idx="150">
                  <c:v>1.0225850264711591E-2</c:v>
                </c:pt>
                <c:pt idx="151">
                  <c:v>1.2227125315297837E-2</c:v>
                </c:pt>
                <c:pt idx="152">
                  <c:v>-8.6004933891398964E-3</c:v>
                </c:pt>
                <c:pt idx="153">
                  <c:v>-6.1411425561992408E-3</c:v>
                </c:pt>
                <c:pt idx="154">
                  <c:v>-3.5845940626992269E-3</c:v>
                </c:pt>
                <c:pt idx="155">
                  <c:v>-3.922188652049783E-4</c:v>
                </c:pt>
                <c:pt idx="156">
                  <c:v>-7.4441888183607299E-3</c:v>
                </c:pt>
                <c:pt idx="157">
                  <c:v>2.1806691243728693E-2</c:v>
                </c:pt>
                <c:pt idx="158">
                  <c:v>4.4183330099509385E-3</c:v>
                </c:pt>
                <c:pt idx="159">
                  <c:v>-6.2153172381295566E-3</c:v>
                </c:pt>
                <c:pt idx="160">
                  <c:v>1.4987332649610557E-2</c:v>
                </c:pt>
                <c:pt idx="161">
                  <c:v>8.882113257754249E-3</c:v>
                </c:pt>
                <c:pt idx="162">
                  <c:v>-4.9867671923940465E-3</c:v>
                </c:pt>
                <c:pt idx="163">
                  <c:v>-1.1369958699448401E-3</c:v>
                </c:pt>
                <c:pt idx="164">
                  <c:v>4.841283920503368E-3</c:v>
                </c:pt>
                <c:pt idx="165">
                  <c:v>-1.0529256867256146E-2</c:v>
                </c:pt>
                <c:pt idx="166">
                  <c:v>3.5881420295479113E-3</c:v>
                </c:pt>
                <c:pt idx="167">
                  <c:v>8.5403997006402981E-3</c:v>
                </c:pt>
                <c:pt idx="168">
                  <c:v>1.1728469662111595E-2</c:v>
                </c:pt>
                <c:pt idx="169">
                  <c:v>-3.2059871940571557E-3</c:v>
                </c:pt>
                <c:pt idx="170">
                  <c:v>-1.9454222912104666E-3</c:v>
                </c:pt>
                <c:pt idx="171">
                  <c:v>2.7645369626077558E-3</c:v>
                </c:pt>
                <c:pt idx="172">
                  <c:v>2.6217202095517918E-3</c:v>
                </c:pt>
                <c:pt idx="173">
                  <c:v>7.9396845635723596E-3</c:v>
                </c:pt>
                <c:pt idx="174">
                  <c:v>6.5605233251101803E-5</c:v>
                </c:pt>
                <c:pt idx="175">
                  <c:v>-6.4681653130803565E-3</c:v>
                </c:pt>
                <c:pt idx="176">
                  <c:v>-3.397516423205921E-3</c:v>
                </c:pt>
                <c:pt idx="177">
                  <c:v>6.7528342157052975E-3</c:v>
                </c:pt>
                <c:pt idx="178">
                  <c:v>-1.0216037918895696E-3</c:v>
                </c:pt>
                <c:pt idx="179">
                  <c:v>1.278714970756992E-2</c:v>
                </c:pt>
                <c:pt idx="180">
                  <c:v>1.4841477949940406E-2</c:v>
                </c:pt>
                <c:pt idx="181">
                  <c:v>6.0295479114117027E-3</c:v>
                </c:pt>
                <c:pt idx="182">
                  <c:v>5.0319483327327663E-3</c:v>
                </c:pt>
                <c:pt idx="183">
                  <c:v>1.6877844610139428E-2</c:v>
                </c:pt>
                <c:pt idx="184">
                  <c:v>5.0031211020872025E-3</c:v>
                </c:pt>
                <c:pt idx="185">
                  <c:v>-1.2329073925215513E-2</c:v>
                </c:pt>
                <c:pt idx="186">
                  <c:v>2.6584250353410758E-3</c:v>
                </c:pt>
                <c:pt idx="187">
                  <c:v>-7.4724616791861853E-3</c:v>
                </c:pt>
                <c:pt idx="188">
                  <c:v>3.1549352773235025E-3</c:v>
                </c:pt>
                <c:pt idx="189">
                  <c:v>7.2769908806164596E-3</c:v>
                </c:pt>
                <c:pt idx="190">
                  <c:v>1.1578568062754664E-5</c:v>
                </c:pt>
                <c:pt idx="191">
                  <c:v>1.1890179338636805E-2</c:v>
                </c:pt>
                <c:pt idx="192">
                  <c:v>2.6252460016076725E-2</c:v>
                </c:pt>
                <c:pt idx="193">
                  <c:v>9.3637497574632043E-3</c:v>
                </c:pt>
                <c:pt idx="194">
                  <c:v>2.3612772680655265E-2</c:v>
                </c:pt>
                <c:pt idx="195">
                  <c:v>1.1102308950300746E-2</c:v>
                </c:pt>
                <c:pt idx="196">
                  <c:v>1.4053662998586357E-2</c:v>
                </c:pt>
                <c:pt idx="197">
                  <c:v>1.107880366992821E-2</c:v>
                </c:pt>
                <c:pt idx="198">
                  <c:v>1.6856168750173241E-2</c:v>
                </c:pt>
                <c:pt idx="199">
                  <c:v>2.3264517559664056E-3</c:v>
                </c:pt>
                <c:pt idx="200">
                  <c:v>-4.5488094908113204E-3</c:v>
                </c:pt>
                <c:pt idx="201">
                  <c:v>-3.1579510491448848E-3</c:v>
                </c:pt>
                <c:pt idx="202">
                  <c:v>2.9067605399562047E-3</c:v>
                </c:pt>
                <c:pt idx="203">
                  <c:v>9.6029048978573603E-3</c:v>
                </c:pt>
                <c:pt idx="204">
                  <c:v>-5.3602516838983285E-3</c:v>
                </c:pt>
                <c:pt idx="205">
                  <c:v>-5.766665742716967E-4</c:v>
                </c:pt>
                <c:pt idx="206">
                  <c:v>6.8183607284419447E-3</c:v>
                </c:pt>
                <c:pt idx="207">
                  <c:v>5.9731130637248105E-3</c:v>
                </c:pt>
                <c:pt idx="208">
                  <c:v>2.0387837126146853E-3</c:v>
                </c:pt>
                <c:pt idx="209">
                  <c:v>7.6143803531335758E-3</c:v>
                </c:pt>
                <c:pt idx="210">
                  <c:v>6.8257338470493669E-3</c:v>
                </c:pt>
                <c:pt idx="211">
                  <c:v>5.662721401446906E-3</c:v>
                </c:pt>
                <c:pt idx="212">
                  <c:v>7.7668320536629989E-3</c:v>
                </c:pt>
                <c:pt idx="213">
                  <c:v>8.2540122515730244E-3</c:v>
                </c:pt>
                <c:pt idx="214">
                  <c:v>5.1506499986140762E-4</c:v>
                </c:pt>
                <c:pt idx="215">
                  <c:v>1.3413033234470717E-2</c:v>
                </c:pt>
                <c:pt idx="216">
                  <c:v>9.6662693682955901E-3</c:v>
                </c:pt>
                <c:pt idx="217">
                  <c:v>6.7327660282174243E-3</c:v>
                </c:pt>
                <c:pt idx="218">
                  <c:v>-6.4688859938464953E-3</c:v>
                </c:pt>
                <c:pt idx="219">
                  <c:v>-1.8699836460903071E-3</c:v>
                </c:pt>
                <c:pt idx="220">
                  <c:v>1.8488676996424317E-2</c:v>
                </c:pt>
                <c:pt idx="221">
                  <c:v>2.1104360118635142E-2</c:v>
                </c:pt>
                <c:pt idx="222">
                  <c:v>9.3683510269700915E-3</c:v>
                </c:pt>
                <c:pt idx="223">
                  <c:v>1.5761122044515897E-2</c:v>
                </c:pt>
                <c:pt idx="224">
                  <c:v>2.1644260886437342E-2</c:v>
                </c:pt>
                <c:pt idx="225">
                  <c:v>1.4719294841588825E-2</c:v>
                </c:pt>
                <c:pt idx="226">
                  <c:v>1.0941597139451729E-2</c:v>
                </c:pt>
                <c:pt idx="227">
                  <c:v>-3.7536491393408544E-3</c:v>
                </c:pt>
                <c:pt idx="228">
                  <c:v>9.7753139119106363E-3</c:v>
                </c:pt>
                <c:pt idx="229">
                  <c:v>1.2271364026942374E-2</c:v>
                </c:pt>
                <c:pt idx="230">
                  <c:v>6.2508523435984148E-3</c:v>
                </c:pt>
                <c:pt idx="231">
                  <c:v>6.2030656651051912E-3</c:v>
                </c:pt>
                <c:pt idx="232">
                  <c:v>1.3862904343487541E-2</c:v>
                </c:pt>
                <c:pt idx="233">
                  <c:v>1.159725032569227E-2</c:v>
                </c:pt>
                <c:pt idx="234">
                  <c:v>2.7595698090195973E-3</c:v>
                </c:pt>
                <c:pt idx="235">
                  <c:v>5.5897108961388145E-3</c:v>
                </c:pt>
                <c:pt idx="236">
                  <c:v>1.4375252931230424E-2</c:v>
                </c:pt>
                <c:pt idx="237">
                  <c:v>9.9198381240125279E-3</c:v>
                </c:pt>
                <c:pt idx="238">
                  <c:v>1.712947307148599E-2</c:v>
                </c:pt>
                <c:pt idx="239">
                  <c:v>1.0821686947362586E-2</c:v>
                </c:pt>
                <c:pt idx="240">
                  <c:v>1.3380879784904511E-2</c:v>
                </c:pt>
                <c:pt idx="241">
                  <c:v>8.6701222385453351E-3</c:v>
                </c:pt>
                <c:pt idx="242">
                  <c:v>2.1933919117443248E-3</c:v>
                </c:pt>
                <c:pt idx="243">
                  <c:v>1.7157856806275466E-2</c:v>
                </c:pt>
                <c:pt idx="244">
                  <c:v>3.2820079274884277E-2</c:v>
                </c:pt>
                <c:pt idx="245">
                  <c:v>1.4453197327937468E-2</c:v>
                </c:pt>
                <c:pt idx="246">
                  <c:v>1.5734734041078804E-2</c:v>
                </c:pt>
                <c:pt idx="247">
                  <c:v>3.0190758655098817E-2</c:v>
                </c:pt>
                <c:pt idx="248">
                  <c:v>2.6963272999417913E-2</c:v>
                </c:pt>
                <c:pt idx="249">
                  <c:v>2.3605565872993874E-2</c:v>
                </c:pt>
                <c:pt idx="250">
                  <c:v>3.1652520996756937E-2</c:v>
                </c:pt>
                <c:pt idx="251">
                  <c:v>2.2870416054549994E-2</c:v>
                </c:pt>
                <c:pt idx="252">
                  <c:v>1.2599384649499681E-2</c:v>
                </c:pt>
                <c:pt idx="253">
                  <c:v>1.4813426837042992E-2</c:v>
                </c:pt>
                <c:pt idx="254">
                  <c:v>2.7882639909083351E-2</c:v>
                </c:pt>
                <c:pt idx="255">
                  <c:v>1.9699476120520001E-2</c:v>
                </c:pt>
                <c:pt idx="256">
                  <c:v>2.8841755134850461E-2</c:v>
                </c:pt>
                <c:pt idx="257">
                  <c:v>2.7335587770601771E-2</c:v>
                </c:pt>
                <c:pt idx="258">
                  <c:v>1.5421792277628407E-2</c:v>
                </c:pt>
                <c:pt idx="259">
                  <c:v>3.2359231643429333E-2</c:v>
                </c:pt>
                <c:pt idx="260">
                  <c:v>1.5887019430662196E-2</c:v>
                </c:pt>
                <c:pt idx="261">
                  <c:v>2.4880450148293928E-2</c:v>
                </c:pt>
                <c:pt idx="262">
                  <c:v>3.7863126091415587E-2</c:v>
                </c:pt>
                <c:pt idx="263">
                  <c:v>3.2441888183607284E-2</c:v>
                </c:pt>
                <c:pt idx="264">
                  <c:v>4.4976245253208418E-2</c:v>
                </c:pt>
                <c:pt idx="265">
                  <c:v>2.6517947722925966E-2</c:v>
                </c:pt>
                <c:pt idx="266">
                  <c:v>3.8660697951603519E-2</c:v>
                </c:pt>
                <c:pt idx="267">
                  <c:v>4.1016658813094214E-2</c:v>
                </c:pt>
                <c:pt idx="268">
                  <c:v>4.1278265931202707E-2</c:v>
                </c:pt>
                <c:pt idx="269">
                  <c:v>3.0903456495828367E-2</c:v>
                </c:pt>
                <c:pt idx="270">
                  <c:v>3.3007400837098431E-2</c:v>
                </c:pt>
                <c:pt idx="271">
                  <c:v>3.5051251489868887E-2</c:v>
                </c:pt>
                <c:pt idx="272">
                  <c:v>5.0660365329711451E-2</c:v>
                </c:pt>
                <c:pt idx="273">
                  <c:v>4.3533885855254043E-2</c:v>
                </c:pt>
                <c:pt idx="274">
                  <c:v>4.1145993292125177E-2</c:v>
                </c:pt>
                <c:pt idx="275">
                  <c:v>3.2431022535133192E-2</c:v>
                </c:pt>
                <c:pt idx="276">
                  <c:v>3.0626548770684926E-2</c:v>
                </c:pt>
                <c:pt idx="277">
                  <c:v>3.4585525403997008E-2</c:v>
                </c:pt>
                <c:pt idx="278">
                  <c:v>5.4208276741414201E-2</c:v>
                </c:pt>
                <c:pt idx="279">
                  <c:v>7.0637248108212994E-2</c:v>
                </c:pt>
                <c:pt idx="280">
                  <c:v>5.6677661668098796E-2</c:v>
                </c:pt>
                <c:pt idx="281">
                  <c:v>7.5738559192837548E-2</c:v>
                </c:pt>
                <c:pt idx="282">
                  <c:v>7.6796296809601677E-2</c:v>
                </c:pt>
                <c:pt idx="283">
                  <c:v>9.2749951492640745E-2</c:v>
                </c:pt>
                <c:pt idx="284">
                  <c:v>9.693599800426865E-2</c:v>
                </c:pt>
                <c:pt idx="285">
                  <c:v>0.13278543116112759</c:v>
                </c:pt>
                <c:pt idx="286">
                  <c:v>0.14834936386063144</c:v>
                </c:pt>
                <c:pt idx="287">
                  <c:v>0.13495911522576712</c:v>
                </c:pt>
                <c:pt idx="288">
                  <c:v>0.12881558887934141</c:v>
                </c:pt>
                <c:pt idx="289">
                  <c:v>0.1428150899465033</c:v>
                </c:pt>
                <c:pt idx="290">
                  <c:v>0.17041272833106966</c:v>
                </c:pt>
                <c:pt idx="291">
                  <c:v>0.1804434958560856</c:v>
                </c:pt>
                <c:pt idx="292">
                  <c:v>0.20559359148487957</c:v>
                </c:pt>
                <c:pt idx="293">
                  <c:v>0.22460515009562881</c:v>
                </c:pt>
                <c:pt idx="294">
                  <c:v>0.22569226931285863</c:v>
                </c:pt>
                <c:pt idx="295">
                  <c:v>0.19074202400421322</c:v>
                </c:pt>
                <c:pt idx="296">
                  <c:v>0.19056240818249856</c:v>
                </c:pt>
                <c:pt idx="297">
                  <c:v>0.20984228178617956</c:v>
                </c:pt>
                <c:pt idx="298">
                  <c:v>0.22603320675222444</c:v>
                </c:pt>
                <c:pt idx="299">
                  <c:v>0.23337029132134046</c:v>
                </c:pt>
                <c:pt idx="300">
                  <c:v>0.27317570751448289</c:v>
                </c:pt>
                <c:pt idx="301">
                  <c:v>0.25895390414945813</c:v>
                </c:pt>
                <c:pt idx="302">
                  <c:v>0.27694431355157029</c:v>
                </c:pt>
                <c:pt idx="303">
                  <c:v>0.25288909831748763</c:v>
                </c:pt>
                <c:pt idx="304">
                  <c:v>0.26627380325415084</c:v>
                </c:pt>
                <c:pt idx="305">
                  <c:v>0.26504421099315351</c:v>
                </c:pt>
                <c:pt idx="306">
                  <c:v>0.26945810350084543</c:v>
                </c:pt>
                <c:pt idx="307">
                  <c:v>0.2591673365301993</c:v>
                </c:pt>
                <c:pt idx="308">
                  <c:v>0.28016353909693159</c:v>
                </c:pt>
                <c:pt idx="309">
                  <c:v>0.23762119910192092</c:v>
                </c:pt>
                <c:pt idx="310">
                  <c:v>0.24236272417329602</c:v>
                </c:pt>
                <c:pt idx="311">
                  <c:v>0.22976577875100482</c:v>
                </c:pt>
                <c:pt idx="312">
                  <c:v>0.2513579288743521</c:v>
                </c:pt>
                <c:pt idx="313">
                  <c:v>0.22139479446738922</c:v>
                </c:pt>
                <c:pt idx="314">
                  <c:v>0.23849599467804974</c:v>
                </c:pt>
                <c:pt idx="315">
                  <c:v>0.21941015051140617</c:v>
                </c:pt>
                <c:pt idx="316">
                  <c:v>0.20969093882529036</c:v>
                </c:pt>
                <c:pt idx="317">
                  <c:v>0.17711173323724258</c:v>
                </c:pt>
                <c:pt idx="318">
                  <c:v>0.16328963051251491</c:v>
                </c:pt>
                <c:pt idx="319">
                  <c:v>0.14294813870332901</c:v>
                </c:pt>
                <c:pt idx="320">
                  <c:v>0.12937494802782937</c:v>
                </c:pt>
                <c:pt idx="321">
                  <c:v>0.14905507664162765</c:v>
                </c:pt>
                <c:pt idx="322">
                  <c:v>0.13327383097264184</c:v>
                </c:pt>
                <c:pt idx="323">
                  <c:v>0.11537821880976799</c:v>
                </c:pt>
                <c:pt idx="324">
                  <c:v>0.10088920919145163</c:v>
                </c:pt>
                <c:pt idx="325">
                  <c:v>9.5496853951270902E-2</c:v>
                </c:pt>
                <c:pt idx="326">
                  <c:v>9.691271447182416E-2</c:v>
                </c:pt>
                <c:pt idx="327">
                  <c:v>8.6998364609030696E-2</c:v>
                </c:pt>
                <c:pt idx="328">
                  <c:v>7.8166699004906179E-2</c:v>
                </c:pt>
                <c:pt idx="329">
                  <c:v>8.831831915070544E-2</c:v>
                </c:pt>
                <c:pt idx="330">
                  <c:v>0.10268314992931785</c:v>
                </c:pt>
                <c:pt idx="331">
                  <c:v>0.1162735260692408</c:v>
                </c:pt>
                <c:pt idx="332">
                  <c:v>0.11805416193142446</c:v>
                </c:pt>
                <c:pt idx="333">
                  <c:v>0.1094165257643374</c:v>
                </c:pt>
                <c:pt idx="334">
                  <c:v>0.11687279984477647</c:v>
                </c:pt>
                <c:pt idx="335">
                  <c:v>0.13904149458103504</c:v>
                </c:pt>
                <c:pt idx="336">
                  <c:v>0.1447398619619148</c:v>
                </c:pt>
                <c:pt idx="337">
                  <c:v>0.11942234664744851</c:v>
                </c:pt>
                <c:pt idx="338">
                  <c:v>0.10418105718324695</c:v>
                </c:pt>
                <c:pt idx="339">
                  <c:v>9.3544917814674181E-2</c:v>
                </c:pt>
                <c:pt idx="340">
                  <c:v>0.10392493832635752</c:v>
                </c:pt>
                <c:pt idx="341">
                  <c:v>0.11808797849045098</c:v>
                </c:pt>
                <c:pt idx="342">
                  <c:v>0.1261734623167115</c:v>
                </c:pt>
                <c:pt idx="343">
                  <c:v>0.12797959919062007</c:v>
                </c:pt>
                <c:pt idx="344">
                  <c:v>0.13447459600299361</c:v>
                </c:pt>
                <c:pt idx="345">
                  <c:v>0.12747678576378302</c:v>
                </c:pt>
                <c:pt idx="346">
                  <c:v>0.11832580314327688</c:v>
                </c:pt>
                <c:pt idx="347">
                  <c:v>9.7186573162957021E-2</c:v>
                </c:pt>
                <c:pt idx="348">
                  <c:v>8.2348864927793336E-2</c:v>
                </c:pt>
                <c:pt idx="349">
                  <c:v>8.6205615766277693E-2</c:v>
                </c:pt>
                <c:pt idx="350">
                  <c:v>9.4450758100729004E-2</c:v>
                </c:pt>
                <c:pt idx="351">
                  <c:v>8.3389417080134157E-2</c:v>
                </c:pt>
                <c:pt idx="352">
                  <c:v>9.6350029104415563E-2</c:v>
                </c:pt>
                <c:pt idx="353">
                  <c:v>9.2627435762397098E-2</c:v>
                </c:pt>
                <c:pt idx="354">
                  <c:v>9.4110929401003407E-2</c:v>
                </c:pt>
                <c:pt idx="355">
                  <c:v>0.1024968816697619</c:v>
                </c:pt>
                <c:pt idx="356">
                  <c:v>0.10284003658840814</c:v>
                </c:pt>
                <c:pt idx="357">
                  <c:v>0.10735704188263992</c:v>
                </c:pt>
                <c:pt idx="358">
                  <c:v>0.10955290074008371</c:v>
                </c:pt>
                <c:pt idx="359">
                  <c:v>0.1213072040358123</c:v>
                </c:pt>
                <c:pt idx="360">
                  <c:v>0.12340549380491726</c:v>
                </c:pt>
                <c:pt idx="361">
                  <c:v>0.11044654489009618</c:v>
                </c:pt>
                <c:pt idx="362">
                  <c:v>0.11778751004795299</c:v>
                </c:pt>
                <c:pt idx="363">
                  <c:v>0.12212545389029023</c:v>
                </c:pt>
                <c:pt idx="364">
                  <c:v>0.11911411702746902</c:v>
                </c:pt>
                <c:pt idx="365">
                  <c:v>0.12851123984810267</c:v>
                </c:pt>
                <c:pt idx="366">
                  <c:v>9.6409346675167013E-2</c:v>
                </c:pt>
                <c:pt idx="367">
                  <c:v>0.12582531806968428</c:v>
                </c:pt>
                <c:pt idx="368">
                  <c:v>0.12861213515536216</c:v>
                </c:pt>
                <c:pt idx="369">
                  <c:v>0.10024004213210633</c:v>
                </c:pt>
                <c:pt idx="370">
                  <c:v>0.11015771821382045</c:v>
                </c:pt>
                <c:pt idx="371">
                  <c:v>0.11673642486903013</c:v>
                </c:pt>
                <c:pt idx="372">
                  <c:v>0.12338997144995426</c:v>
                </c:pt>
                <c:pt idx="373">
                  <c:v>0.10925409540704605</c:v>
                </c:pt>
                <c:pt idx="374">
                  <c:v>0.11098483798542007</c:v>
                </c:pt>
                <c:pt idx="375">
                  <c:v>0.11186351415028967</c:v>
                </c:pt>
                <c:pt idx="376">
                  <c:v>0.11574022230229787</c:v>
                </c:pt>
                <c:pt idx="377">
                  <c:v>0.11207750090085097</c:v>
                </c:pt>
                <c:pt idx="378">
                  <c:v>0.10572165091332428</c:v>
                </c:pt>
                <c:pt idx="379">
                  <c:v>0.11883914959669595</c:v>
                </c:pt>
                <c:pt idx="380">
                  <c:v>0.10282063364470438</c:v>
                </c:pt>
                <c:pt idx="381">
                  <c:v>0.11984366771072984</c:v>
                </c:pt>
                <c:pt idx="382">
                  <c:v>0.12641184133935748</c:v>
                </c:pt>
                <c:pt idx="383">
                  <c:v>0.1232025944507581</c:v>
                </c:pt>
                <c:pt idx="384">
                  <c:v>0.13457327383097267</c:v>
                </c:pt>
                <c:pt idx="385">
                  <c:v>0.12206281010061813</c:v>
                </c:pt>
                <c:pt idx="386">
                  <c:v>0.11398785930093966</c:v>
                </c:pt>
                <c:pt idx="387">
                  <c:v>0.13435152590292987</c:v>
                </c:pt>
                <c:pt idx="388">
                  <c:v>0.12920808271197717</c:v>
                </c:pt>
                <c:pt idx="389">
                  <c:v>0.11853757241455777</c:v>
                </c:pt>
                <c:pt idx="390">
                  <c:v>0.12150234221248997</c:v>
                </c:pt>
                <c:pt idx="391">
                  <c:v>0.11452060869806249</c:v>
                </c:pt>
                <c:pt idx="392">
                  <c:v>0.1195709177592372</c:v>
                </c:pt>
                <c:pt idx="393">
                  <c:v>0.1248828893755024</c:v>
                </c:pt>
                <c:pt idx="394">
                  <c:v>0.13241843834021677</c:v>
                </c:pt>
                <c:pt idx="395">
                  <c:v>0.13115392078055271</c:v>
                </c:pt>
                <c:pt idx="396">
                  <c:v>0.12054716301244561</c:v>
                </c:pt>
                <c:pt idx="397">
                  <c:v>0.11787066552096905</c:v>
                </c:pt>
                <c:pt idx="398">
                  <c:v>0.12424758156165978</c:v>
                </c:pt>
                <c:pt idx="399">
                  <c:v>0.12908501261191341</c:v>
                </c:pt>
                <c:pt idx="400">
                  <c:v>0.13658397316850071</c:v>
                </c:pt>
                <c:pt idx="401">
                  <c:v>0.14459406269922667</c:v>
                </c:pt>
                <c:pt idx="402">
                  <c:v>0.12214153061507332</c:v>
                </c:pt>
                <c:pt idx="403">
                  <c:v>0.14608476314549437</c:v>
                </c:pt>
                <c:pt idx="404">
                  <c:v>0.14644732100784436</c:v>
                </c:pt>
                <c:pt idx="405">
                  <c:v>0.13401613216176514</c:v>
                </c:pt>
                <c:pt idx="406">
                  <c:v>0.14846799900213434</c:v>
                </c:pt>
                <c:pt idx="407">
                  <c:v>0.11680017739834243</c:v>
                </c:pt>
                <c:pt idx="408">
                  <c:v>0.12500595947556614</c:v>
                </c:pt>
                <c:pt idx="409">
                  <c:v>0.11251101810017462</c:v>
                </c:pt>
                <c:pt idx="410">
                  <c:v>0.12227568811153922</c:v>
                </c:pt>
                <c:pt idx="411">
                  <c:v>0.11747318235995233</c:v>
                </c:pt>
                <c:pt idx="412">
                  <c:v>0.10246361948055548</c:v>
                </c:pt>
                <c:pt idx="413">
                  <c:v>8.990437120603155E-2</c:v>
                </c:pt>
                <c:pt idx="414">
                  <c:v>0.10378135654294982</c:v>
                </c:pt>
                <c:pt idx="415">
                  <c:v>8.7926934057709905E-2</c:v>
                </c:pt>
                <c:pt idx="416">
                  <c:v>0.11053302658203287</c:v>
                </c:pt>
                <c:pt idx="417">
                  <c:v>9.3952379632452815E-2</c:v>
                </c:pt>
                <c:pt idx="418">
                  <c:v>7.1966072567009459E-2</c:v>
                </c:pt>
                <c:pt idx="419">
                  <c:v>7.8661751254261725E-2</c:v>
                </c:pt>
                <c:pt idx="420">
                  <c:v>8.6590348421431942E-2</c:v>
                </c:pt>
                <c:pt idx="421">
                  <c:v>8.6951243174321596E-2</c:v>
                </c:pt>
                <c:pt idx="422">
                  <c:v>6.3872827563267454E-2</c:v>
                </c:pt>
                <c:pt idx="423">
                  <c:v>6.0444604595725815E-2</c:v>
                </c:pt>
                <c:pt idx="424">
                  <c:v>5.2821243451506503E-2</c:v>
                </c:pt>
                <c:pt idx="425">
                  <c:v>7.145660670233113E-2</c:v>
                </c:pt>
                <c:pt idx="426">
                  <c:v>5.0799290406630268E-2</c:v>
                </c:pt>
                <c:pt idx="427">
                  <c:v>4.6780109210854563E-2</c:v>
                </c:pt>
                <c:pt idx="428">
                  <c:v>6.5742162596668249E-2</c:v>
                </c:pt>
                <c:pt idx="429">
                  <c:v>5.7769215843889464E-2</c:v>
                </c:pt>
                <c:pt idx="430">
                  <c:v>5.0324195470798576E-2</c:v>
                </c:pt>
                <c:pt idx="431">
                  <c:v>4.395343293511101E-2</c:v>
                </c:pt>
                <c:pt idx="432">
                  <c:v>3.9822601657565765E-2</c:v>
                </c:pt>
                <c:pt idx="433">
                  <c:v>3.2667184078498765E-2</c:v>
                </c:pt>
                <c:pt idx="434">
                  <c:v>2.2387726252182834E-2</c:v>
                </c:pt>
                <c:pt idx="435">
                  <c:v>1.3164232059206698E-2</c:v>
                </c:pt>
                <c:pt idx="436">
                  <c:v>1.3544030822961999E-2</c:v>
                </c:pt>
                <c:pt idx="437">
                  <c:v>1.3554896471436095E-2</c:v>
                </c:pt>
                <c:pt idx="438">
                  <c:v>1.6248634864317987E-2</c:v>
                </c:pt>
                <c:pt idx="439">
                  <c:v>1.3870998142861102E-2</c:v>
                </c:pt>
                <c:pt idx="440">
                  <c:v>2.7140172409014056E-2</c:v>
                </c:pt>
                <c:pt idx="441">
                  <c:v>9.7857915015106597E-3</c:v>
                </c:pt>
                <c:pt idx="442">
                  <c:v>2.1364248690301301E-2</c:v>
                </c:pt>
                <c:pt idx="443">
                  <c:v>1.7786290434348755E-2</c:v>
                </c:pt>
                <c:pt idx="444">
                  <c:v>1.7873603681015607E-2</c:v>
                </c:pt>
                <c:pt idx="445">
                  <c:v>1.6751614602101061E-2</c:v>
                </c:pt>
                <c:pt idx="446">
                  <c:v>1.863785791501511E-2</c:v>
                </c:pt>
                <c:pt idx="447">
                  <c:v>1.5326440668570003E-2</c:v>
                </c:pt>
                <c:pt idx="448">
                  <c:v>3.9897164398370157E-3</c:v>
                </c:pt>
                <c:pt idx="449">
                  <c:v>2.1900823239182862E-3</c:v>
                </c:pt>
                <c:pt idx="450">
                  <c:v>7.8462732488843306E-3</c:v>
                </c:pt>
                <c:pt idx="451">
                  <c:v>1.1051805859689E-2</c:v>
                </c:pt>
                <c:pt idx="452">
                  <c:v>2.7128586079773819E-2</c:v>
                </c:pt>
                <c:pt idx="453">
                  <c:v>3.6051500956287938E-2</c:v>
                </c:pt>
                <c:pt idx="454">
                  <c:v>5.8542561742938717E-2</c:v>
                </c:pt>
                <c:pt idx="455">
                  <c:v>2.634215705297004E-2</c:v>
                </c:pt>
                <c:pt idx="456">
                  <c:v>4.178734373700696E-2</c:v>
                </c:pt>
                <c:pt idx="457">
                  <c:v>3.1255425894614296E-2</c:v>
                </c:pt>
                <c:pt idx="458">
                  <c:v>2.4889985309199766E-2</c:v>
                </c:pt>
                <c:pt idx="459">
                  <c:v>3.1152146797128369E-2</c:v>
                </c:pt>
                <c:pt idx="460">
                  <c:v>3.8090639465587495E-2</c:v>
                </c:pt>
                <c:pt idx="461">
                  <c:v>1.8657648917592928E-2</c:v>
                </c:pt>
                <c:pt idx="462">
                  <c:v>2.3404218754331015E-2</c:v>
                </c:pt>
                <c:pt idx="463">
                  <c:v>2.2583585109626634E-2</c:v>
                </c:pt>
                <c:pt idx="464">
                  <c:v>2.4492003215344959E-2</c:v>
                </c:pt>
                <c:pt idx="465">
                  <c:v>1.0182387670815201E-2</c:v>
                </c:pt>
                <c:pt idx="466">
                  <c:v>1.4865870222025113E-2</c:v>
                </c:pt>
                <c:pt idx="467">
                  <c:v>2.7298666740582643E-2</c:v>
                </c:pt>
                <c:pt idx="468">
                  <c:v>1.7107076530753669E-2</c:v>
                </c:pt>
                <c:pt idx="469">
                  <c:v>2.7324444937217619E-2</c:v>
                </c:pt>
                <c:pt idx="470">
                  <c:v>2.8099065886853122E-2</c:v>
                </c:pt>
                <c:pt idx="471">
                  <c:v>2.4961221831083517E-2</c:v>
                </c:pt>
                <c:pt idx="472">
                  <c:v>2.4235052803725367E-2</c:v>
                </c:pt>
                <c:pt idx="473">
                  <c:v>2.2994816642182E-2</c:v>
                </c:pt>
                <c:pt idx="474">
                  <c:v>2.788724117859024E-2</c:v>
                </c:pt>
                <c:pt idx="475">
                  <c:v>3.2687418576932678E-2</c:v>
                </c:pt>
                <c:pt idx="476">
                  <c:v>3.1600465670648892E-2</c:v>
                </c:pt>
                <c:pt idx="477">
                  <c:v>3.1165396235828924E-2</c:v>
                </c:pt>
                <c:pt idx="478">
                  <c:v>3.6277074036089478E-2</c:v>
                </c:pt>
                <c:pt idx="479">
                  <c:v>4.3335809518529812E-2</c:v>
                </c:pt>
                <c:pt idx="480">
                  <c:v>4.1356099453945736E-2</c:v>
                </c:pt>
                <c:pt idx="481">
                  <c:v>3.9118607423011889E-2</c:v>
                </c:pt>
                <c:pt idx="482">
                  <c:v>4.0467610943260256E-2</c:v>
                </c:pt>
                <c:pt idx="483">
                  <c:v>4.8452310336225296E-2</c:v>
                </c:pt>
                <c:pt idx="484">
                  <c:v>5.0055159797100644E-2</c:v>
                </c:pt>
                <c:pt idx="485">
                  <c:v>2.8574715192504922E-2</c:v>
                </c:pt>
                <c:pt idx="486">
                  <c:v>2.4304737090112816E-2</c:v>
                </c:pt>
                <c:pt idx="487">
                  <c:v>1.4021897607894226E-2</c:v>
                </c:pt>
                <c:pt idx="488">
                  <c:v>5.0002605538154506E-2</c:v>
                </c:pt>
                <c:pt idx="489">
                  <c:v>2.6419103584000889E-2</c:v>
                </c:pt>
                <c:pt idx="490">
                  <c:v>2.3020539401834968E-2</c:v>
                </c:pt>
                <c:pt idx="491">
                  <c:v>3.6911494858219922E-2</c:v>
                </c:pt>
                <c:pt idx="492">
                  <c:v>3.741829974776173E-2</c:v>
                </c:pt>
                <c:pt idx="493">
                  <c:v>7.3347562158716087E-2</c:v>
                </c:pt>
                <c:pt idx="494">
                  <c:v>5.6669900490617299E-2</c:v>
                </c:pt>
                <c:pt idx="495">
                  <c:v>6.9666546553205644E-2</c:v>
                </c:pt>
                <c:pt idx="496">
                  <c:v>6.9908251794772294E-2</c:v>
                </c:pt>
                <c:pt idx="497">
                  <c:v>7.9007678022008476E-2</c:v>
                </c:pt>
                <c:pt idx="498">
                  <c:v>8.0271641211852429E-2</c:v>
                </c:pt>
                <c:pt idx="499">
                  <c:v>7.2071957202649889E-2</c:v>
                </c:pt>
                <c:pt idx="500">
                  <c:v>9.395182526263271E-2</c:v>
                </c:pt>
                <c:pt idx="501">
                  <c:v>7.5604401696371656E-2</c:v>
                </c:pt>
                <c:pt idx="502">
                  <c:v>8.6774953571527577E-2</c:v>
                </c:pt>
                <c:pt idx="503">
                  <c:v>9.3249438700557144E-2</c:v>
                </c:pt>
                <c:pt idx="504">
                  <c:v>6.7822158161709681E-2</c:v>
                </c:pt>
                <c:pt idx="505">
                  <c:v>7.4018349641045547E-2</c:v>
                </c:pt>
                <c:pt idx="506">
                  <c:v>0.10108545610776951</c:v>
                </c:pt>
                <c:pt idx="507">
                  <c:v>9.7932200571000924E-2</c:v>
                </c:pt>
                <c:pt idx="508">
                  <c:v>0.10059982814535577</c:v>
                </c:pt>
                <c:pt idx="509">
                  <c:v>0.11750200959059789</c:v>
                </c:pt>
                <c:pt idx="510">
                  <c:v>0.15250935499071433</c:v>
                </c:pt>
                <c:pt idx="511">
                  <c:v>0.12313939629126591</c:v>
                </c:pt>
                <c:pt idx="512">
                  <c:v>0.10858219918507638</c:v>
                </c:pt>
                <c:pt idx="513">
                  <c:v>8.01186351415029E-2</c:v>
                </c:pt>
                <c:pt idx="514">
                  <c:v>6.2743021869889407E-2</c:v>
                </c:pt>
                <c:pt idx="515">
                  <c:v>8.8301133686282118E-2</c:v>
                </c:pt>
                <c:pt idx="516">
                  <c:v>8.7388640962386008E-2</c:v>
                </c:pt>
                <c:pt idx="517">
                  <c:v>6.9894392549269629E-2</c:v>
                </c:pt>
                <c:pt idx="518">
                  <c:v>8.0827119771599634E-2</c:v>
                </c:pt>
                <c:pt idx="519">
                  <c:v>8.0784987665271507E-2</c:v>
                </c:pt>
                <c:pt idx="520">
                  <c:v>8.6256063419907422E-2</c:v>
                </c:pt>
                <c:pt idx="521">
                  <c:v>7.9457271946115252E-2</c:v>
                </c:pt>
                <c:pt idx="522">
                  <c:v>8.2369930980957407E-2</c:v>
                </c:pt>
                <c:pt idx="523">
                  <c:v>6.8451922277351224E-2</c:v>
                </c:pt>
                <c:pt idx="524">
                  <c:v>6.9249106078665079E-2</c:v>
                </c:pt>
                <c:pt idx="525">
                  <c:v>8.1277268065526528E-2</c:v>
                </c:pt>
                <c:pt idx="526">
                  <c:v>9.2370762535687573E-2</c:v>
                </c:pt>
                <c:pt idx="527">
                  <c:v>9.5764060204562476E-2</c:v>
                </c:pt>
                <c:pt idx="528">
                  <c:v>0.10868143138287552</c:v>
                </c:pt>
                <c:pt idx="529">
                  <c:v>0.10189705352440614</c:v>
                </c:pt>
                <c:pt idx="530">
                  <c:v>7.6980347589877207E-2</c:v>
                </c:pt>
                <c:pt idx="531">
                  <c:v>8.4282506860326525E-2</c:v>
                </c:pt>
                <c:pt idx="532">
                  <c:v>5.7251434431909526E-2</c:v>
                </c:pt>
                <c:pt idx="533">
                  <c:v>6.5778751004795299E-2</c:v>
                </c:pt>
                <c:pt idx="534">
                  <c:v>7.8997144995426455E-2</c:v>
                </c:pt>
                <c:pt idx="535">
                  <c:v>9.2738864096238605E-2</c:v>
                </c:pt>
                <c:pt idx="536">
                  <c:v>0.10221526180114755</c:v>
                </c:pt>
                <c:pt idx="537">
                  <c:v>0.10766083654405854</c:v>
                </c:pt>
                <c:pt idx="538">
                  <c:v>9.6098345206086982E-2</c:v>
                </c:pt>
                <c:pt idx="539">
                  <c:v>9.2223854533359212E-2</c:v>
                </c:pt>
                <c:pt idx="540">
                  <c:v>0.10409291238184994</c:v>
                </c:pt>
                <c:pt idx="541">
                  <c:v>0.10543947667488981</c:v>
                </c:pt>
                <c:pt idx="542">
                  <c:v>0.10646949580064861</c:v>
                </c:pt>
                <c:pt idx="543">
                  <c:v>0.12237325719987804</c:v>
                </c:pt>
                <c:pt idx="544">
                  <c:v>0.13084070183219226</c:v>
                </c:pt>
                <c:pt idx="545">
                  <c:v>0.13673587049921002</c:v>
                </c:pt>
                <c:pt idx="546">
                  <c:v>0.12786151841893728</c:v>
                </c:pt>
                <c:pt idx="547">
                  <c:v>0.13537766443994789</c:v>
                </c:pt>
                <c:pt idx="548">
                  <c:v>0.11911633450674947</c:v>
                </c:pt>
                <c:pt idx="549">
                  <c:v>0.11029187571028634</c:v>
                </c:pt>
                <c:pt idx="550">
                  <c:v>0.12154946364719904</c:v>
                </c:pt>
                <c:pt idx="551">
                  <c:v>0.13708346037641714</c:v>
                </c:pt>
                <c:pt idx="552">
                  <c:v>0.14379355267899216</c:v>
                </c:pt>
                <c:pt idx="553">
                  <c:v>0.12221470743132744</c:v>
                </c:pt>
                <c:pt idx="554">
                  <c:v>0.10972863597305764</c:v>
                </c:pt>
                <c:pt idx="555">
                  <c:v>0.12643124428306124</c:v>
                </c:pt>
                <c:pt idx="556">
                  <c:v>0.15936912714471824</c:v>
                </c:pt>
                <c:pt idx="557">
                  <c:v>0.17723868392604708</c:v>
                </c:pt>
                <c:pt idx="558">
                  <c:v>0.16170967652520996</c:v>
                </c:pt>
                <c:pt idx="559">
                  <c:v>0.1621781190232004</c:v>
                </c:pt>
                <c:pt idx="560">
                  <c:v>0.16423261357651689</c:v>
                </c:pt>
                <c:pt idx="561">
                  <c:v>0.19663774704105111</c:v>
                </c:pt>
                <c:pt idx="562">
                  <c:v>0.19374282784045238</c:v>
                </c:pt>
                <c:pt idx="563">
                  <c:v>0.18567397510879508</c:v>
                </c:pt>
                <c:pt idx="564">
                  <c:v>0.20059871940571555</c:v>
                </c:pt>
                <c:pt idx="565">
                  <c:v>0.20252016520220642</c:v>
                </c:pt>
                <c:pt idx="566">
                  <c:v>0.20563738670066803</c:v>
                </c:pt>
                <c:pt idx="567">
                  <c:v>0.20336169858912884</c:v>
                </c:pt>
                <c:pt idx="568">
                  <c:v>0.22088920919145164</c:v>
                </c:pt>
                <c:pt idx="569">
                  <c:v>0.20921639825927879</c:v>
                </c:pt>
                <c:pt idx="570">
                  <c:v>0.18803226432353023</c:v>
                </c:pt>
                <c:pt idx="571">
                  <c:v>0.1873077029686504</c:v>
                </c:pt>
                <c:pt idx="572">
                  <c:v>0.1778351858524822</c:v>
                </c:pt>
                <c:pt idx="573">
                  <c:v>0.17893838179449512</c:v>
                </c:pt>
                <c:pt idx="574">
                  <c:v>0.17390137760900298</c:v>
                </c:pt>
                <c:pt idx="575">
                  <c:v>0.17365690051833579</c:v>
                </c:pt>
                <c:pt idx="576">
                  <c:v>0.16957784738198853</c:v>
                </c:pt>
                <c:pt idx="577">
                  <c:v>0.18375308368212437</c:v>
                </c:pt>
                <c:pt idx="578">
                  <c:v>0.17313579288743522</c:v>
                </c:pt>
                <c:pt idx="579">
                  <c:v>0.15845386257172162</c:v>
                </c:pt>
                <c:pt idx="580">
                  <c:v>0.14929622751337418</c:v>
                </c:pt>
                <c:pt idx="581">
                  <c:v>0.13836682650996479</c:v>
                </c:pt>
                <c:pt idx="582">
                  <c:v>0.13990742024004213</c:v>
                </c:pt>
                <c:pt idx="583">
                  <c:v>0.15186850347867062</c:v>
                </c:pt>
                <c:pt idx="584">
                  <c:v>0.15772154003936029</c:v>
                </c:pt>
                <c:pt idx="585">
                  <c:v>0.18437342351082409</c:v>
                </c:pt>
                <c:pt idx="586">
                  <c:v>0.17534384788092136</c:v>
                </c:pt>
                <c:pt idx="587">
                  <c:v>0.16184882335005682</c:v>
                </c:pt>
                <c:pt idx="588">
                  <c:v>0.12027829364969371</c:v>
                </c:pt>
                <c:pt idx="589">
                  <c:v>0.11861573855919284</c:v>
                </c:pt>
                <c:pt idx="590">
                  <c:v>0.11845829753028246</c:v>
                </c:pt>
                <c:pt idx="591">
                  <c:v>0.12781384261440806</c:v>
                </c:pt>
                <c:pt idx="592">
                  <c:v>0.1175258474928625</c:v>
                </c:pt>
                <c:pt idx="593">
                  <c:v>0.12916983119438977</c:v>
                </c:pt>
                <c:pt idx="594">
                  <c:v>0.11961304986556531</c:v>
                </c:pt>
                <c:pt idx="595">
                  <c:v>0.15745322504642847</c:v>
                </c:pt>
                <c:pt idx="596">
                  <c:v>0.12646561521190788</c:v>
                </c:pt>
                <c:pt idx="597">
                  <c:v>0.14620949635501843</c:v>
                </c:pt>
                <c:pt idx="598">
                  <c:v>0.14959669595587219</c:v>
                </c:pt>
                <c:pt idx="599">
                  <c:v>0.15186573162957009</c:v>
                </c:pt>
                <c:pt idx="600">
                  <c:v>0.17536214208498488</c:v>
                </c:pt>
                <c:pt idx="601">
                  <c:v>0.15197882307287192</c:v>
                </c:pt>
                <c:pt idx="602">
                  <c:v>0.14633866452310337</c:v>
                </c:pt>
                <c:pt idx="603">
                  <c:v>0.14220195692546497</c:v>
                </c:pt>
                <c:pt idx="604">
                  <c:v>0.15161571084070183</c:v>
                </c:pt>
                <c:pt idx="605">
                  <c:v>0.17113507220666907</c:v>
                </c:pt>
                <c:pt idx="606">
                  <c:v>0.24400088699171218</c:v>
                </c:pt>
                <c:pt idx="607">
                  <c:v>0.16407295506832609</c:v>
                </c:pt>
                <c:pt idx="608">
                  <c:v>0.14530809102752448</c:v>
                </c:pt>
                <c:pt idx="609">
                  <c:v>0.13658341879868061</c:v>
                </c:pt>
                <c:pt idx="610">
                  <c:v>0.16096515785680629</c:v>
                </c:pt>
                <c:pt idx="611">
                  <c:v>0.17769493028799513</c:v>
                </c:pt>
                <c:pt idx="612">
                  <c:v>0.18425811458824182</c:v>
                </c:pt>
                <c:pt idx="613">
                  <c:v>0.18349862793469524</c:v>
                </c:pt>
                <c:pt idx="614">
                  <c:v>0.17506777171050811</c:v>
                </c:pt>
                <c:pt idx="615">
                  <c:v>0.20079773817113397</c:v>
                </c:pt>
                <c:pt idx="616">
                  <c:v>0.19878038639576462</c:v>
                </c:pt>
                <c:pt idx="617">
                  <c:v>0.20179061451894562</c:v>
                </c:pt>
                <c:pt idx="618">
                  <c:v>0.21386146298195527</c:v>
                </c:pt>
                <c:pt idx="619">
                  <c:v>0.19252099675693654</c:v>
                </c:pt>
                <c:pt idx="620">
                  <c:v>0.18892369099426229</c:v>
                </c:pt>
                <c:pt idx="621">
                  <c:v>0.20701111511489317</c:v>
                </c:pt>
                <c:pt idx="622">
                  <c:v>0.18458851900102557</c:v>
                </c:pt>
                <c:pt idx="623">
                  <c:v>0.18608864373423512</c:v>
                </c:pt>
                <c:pt idx="624">
                  <c:v>0.18092967818831943</c:v>
                </c:pt>
                <c:pt idx="625">
                  <c:v>0.18851179421792277</c:v>
                </c:pt>
                <c:pt idx="626">
                  <c:v>0.19330986501094879</c:v>
                </c:pt>
                <c:pt idx="627">
                  <c:v>0.17495634337666657</c:v>
                </c:pt>
                <c:pt idx="628">
                  <c:v>0.16903290184882336</c:v>
                </c:pt>
                <c:pt idx="629">
                  <c:v>0.1828605482717521</c:v>
                </c:pt>
                <c:pt idx="630">
                  <c:v>0.16810544113978435</c:v>
                </c:pt>
                <c:pt idx="631">
                  <c:v>0.17121157524184386</c:v>
                </c:pt>
                <c:pt idx="632">
                  <c:v>0.16323696537960475</c:v>
                </c:pt>
                <c:pt idx="633">
                  <c:v>0.16764309670981514</c:v>
                </c:pt>
                <c:pt idx="634">
                  <c:v>0.16668403692103004</c:v>
                </c:pt>
                <c:pt idx="635">
                  <c:v>0.16164647836571777</c:v>
                </c:pt>
                <c:pt idx="636">
                  <c:v>0.17777365080245033</c:v>
                </c:pt>
                <c:pt idx="637">
                  <c:v>0.15995565041439144</c:v>
                </c:pt>
                <c:pt idx="638">
                  <c:v>0.1594833273276603</c:v>
                </c:pt>
                <c:pt idx="639">
                  <c:v>0.14970978739917401</c:v>
                </c:pt>
                <c:pt idx="640">
                  <c:v>0.14533802699781026</c:v>
                </c:pt>
                <c:pt idx="641">
                  <c:v>0.15626243867283865</c:v>
                </c:pt>
                <c:pt idx="642">
                  <c:v>0.16555201374837156</c:v>
                </c:pt>
                <c:pt idx="643">
                  <c:v>0.16973140782215818</c:v>
                </c:pt>
                <c:pt idx="644">
                  <c:v>0.17492141807799985</c:v>
                </c:pt>
                <c:pt idx="645">
                  <c:v>0.13501787842669846</c:v>
                </c:pt>
                <c:pt idx="646">
                  <c:v>0.15355933142999695</c:v>
                </c:pt>
                <c:pt idx="647">
                  <c:v>0.15571361255093275</c:v>
                </c:pt>
                <c:pt idx="648">
                  <c:v>0.1612118524267539</c:v>
                </c:pt>
                <c:pt idx="649">
                  <c:v>0.17431105690606205</c:v>
                </c:pt>
                <c:pt idx="650">
                  <c:v>0.17526457299664605</c:v>
                </c:pt>
                <c:pt idx="651">
                  <c:v>0.15920780552706712</c:v>
                </c:pt>
                <c:pt idx="652">
                  <c:v>0.17684175513485048</c:v>
                </c:pt>
                <c:pt idx="653">
                  <c:v>0.23342129334479031</c:v>
                </c:pt>
                <c:pt idx="654">
                  <c:v>0.22160212878010924</c:v>
                </c:pt>
                <c:pt idx="655">
                  <c:v>0.25405660115863293</c:v>
                </c:pt>
                <c:pt idx="656">
                  <c:v>0.24459129085012615</c:v>
                </c:pt>
                <c:pt idx="657">
                  <c:v>0.25535992460570445</c:v>
                </c:pt>
                <c:pt idx="658">
                  <c:v>0.24621559442303964</c:v>
                </c:pt>
                <c:pt idx="659">
                  <c:v>0.24146519943454278</c:v>
                </c:pt>
                <c:pt idx="660">
                  <c:v>0.22897968234609309</c:v>
                </c:pt>
                <c:pt idx="661">
                  <c:v>0.24568561687501733</c:v>
                </c:pt>
                <c:pt idx="662">
                  <c:v>0.24553538265376837</c:v>
                </c:pt>
                <c:pt idx="663">
                  <c:v>0.23202317265848046</c:v>
                </c:pt>
                <c:pt idx="664">
                  <c:v>0.23461097097873992</c:v>
                </c:pt>
                <c:pt idx="665">
                  <c:v>0.20971311361809467</c:v>
                </c:pt>
                <c:pt idx="666">
                  <c:v>0.20753887518363501</c:v>
                </c:pt>
                <c:pt idx="667">
                  <c:v>0.21464090694902571</c:v>
                </c:pt>
                <c:pt idx="668">
                  <c:v>0.20798403414918093</c:v>
                </c:pt>
                <c:pt idx="669">
                  <c:v>0.21014108711921725</c:v>
                </c:pt>
                <c:pt idx="670">
                  <c:v>0.18372980014967988</c:v>
                </c:pt>
                <c:pt idx="671">
                  <c:v>0.19860742301189124</c:v>
                </c:pt>
                <c:pt idx="672">
                  <c:v>0.17342905452227181</c:v>
                </c:pt>
                <c:pt idx="673">
                  <c:v>0.15603847326551545</c:v>
                </c:pt>
                <c:pt idx="674">
                  <c:v>0.11798930066247196</c:v>
                </c:pt>
                <c:pt idx="675">
                  <c:v>9.1134517836848963E-2</c:v>
                </c:pt>
                <c:pt idx="676">
                  <c:v>9.0581811126202297E-2</c:v>
                </c:pt>
                <c:pt idx="677">
                  <c:v>8.2048950855115446E-2</c:v>
                </c:pt>
                <c:pt idx="678">
                  <c:v>8.667793885300884E-2</c:v>
                </c:pt>
                <c:pt idx="679">
                  <c:v>5.5807301050530812E-2</c:v>
                </c:pt>
                <c:pt idx="680">
                  <c:v>2.0616071181084904E-2</c:v>
                </c:pt>
                <c:pt idx="681">
                  <c:v>4.4821797821326607E-2</c:v>
                </c:pt>
                <c:pt idx="682">
                  <c:v>5.2428583307924721E-2</c:v>
                </c:pt>
                <c:pt idx="683">
                  <c:v>8.2436455359370248E-2</c:v>
                </c:pt>
                <c:pt idx="684">
                  <c:v>7.168944202677606E-2</c:v>
                </c:pt>
                <c:pt idx="685">
                  <c:v>6.6939601408099347E-2</c:v>
                </c:pt>
                <c:pt idx="686">
                  <c:v>6.2265155084957176E-2</c:v>
                </c:pt>
                <c:pt idx="687">
                  <c:v>6.1931978823072872E-2</c:v>
                </c:pt>
                <c:pt idx="688">
                  <c:v>6.8649832303129418E-2</c:v>
                </c:pt>
                <c:pt idx="689">
                  <c:v>5.544806940710148E-2</c:v>
                </c:pt>
                <c:pt idx="690">
                  <c:v>8.9050641683066784E-2</c:v>
                </c:pt>
                <c:pt idx="691">
                  <c:v>8.3968733542145971E-2</c:v>
                </c:pt>
                <c:pt idx="692">
                  <c:v>7.9757740388613246E-2</c:v>
                </c:pt>
                <c:pt idx="693">
                  <c:v>8.8447487318790374E-2</c:v>
                </c:pt>
                <c:pt idx="694">
                  <c:v>9.5148155334423598E-2</c:v>
                </c:pt>
                <c:pt idx="695">
                  <c:v>9.6739196718130679E-2</c:v>
                </c:pt>
                <c:pt idx="696">
                  <c:v>8.489730299082518E-2</c:v>
                </c:pt>
                <c:pt idx="697">
                  <c:v>0.11308312775452505</c:v>
                </c:pt>
                <c:pt idx="698">
                  <c:v>7.5889902153726763E-2</c:v>
                </c:pt>
                <c:pt idx="699">
                  <c:v>6.0908612135155367E-2</c:v>
                </c:pt>
                <c:pt idx="700">
                  <c:v>5.3729855586661865E-2</c:v>
                </c:pt>
                <c:pt idx="701">
                  <c:v>5.7298555866618618E-2</c:v>
                </c:pt>
                <c:pt idx="702">
                  <c:v>4.3004518114033878E-2</c:v>
                </c:pt>
                <c:pt idx="703">
                  <c:v>4.1271946115253491E-2</c:v>
                </c:pt>
                <c:pt idx="704">
                  <c:v>4.2968816697618983E-2</c:v>
                </c:pt>
                <c:pt idx="705">
                  <c:v>4.4429248551708843E-2</c:v>
                </c:pt>
                <c:pt idx="706">
                  <c:v>2.7588380408570558E-2</c:v>
                </c:pt>
                <c:pt idx="707">
                  <c:v>2.49424841311639E-2</c:v>
                </c:pt>
                <c:pt idx="708">
                  <c:v>2.4639853646367494E-2</c:v>
                </c:pt>
                <c:pt idx="709">
                  <c:v>1.7899880810488676E-2</c:v>
                </c:pt>
                <c:pt idx="710">
                  <c:v>1.9471075754635917E-3</c:v>
                </c:pt>
                <c:pt idx="711">
                  <c:v>1.1121656457022479E-2</c:v>
                </c:pt>
                <c:pt idx="712">
                  <c:v>1.7152035923164343E-2</c:v>
                </c:pt>
                <c:pt idx="713">
                  <c:v>6.4202677606231117E-3</c:v>
                </c:pt>
                <c:pt idx="714">
                  <c:v>6.8778446101394244E-3</c:v>
                </c:pt>
                <c:pt idx="715">
                  <c:v>-1.7129362197521969E-3</c:v>
                </c:pt>
                <c:pt idx="716">
                  <c:v>4.7385037558555316E-3</c:v>
                </c:pt>
                <c:pt idx="717">
                  <c:v>1.2207057127809962E-3</c:v>
                </c:pt>
                <c:pt idx="718">
                  <c:v>7.1177204312997209E-3</c:v>
                </c:pt>
                <c:pt idx="719">
                  <c:v>-2.910181001746265E-3</c:v>
                </c:pt>
                <c:pt idx="720">
                  <c:v>8.1133131912298709E-3</c:v>
                </c:pt>
                <c:pt idx="721">
                  <c:v>-1.8695678687252269E-3</c:v>
                </c:pt>
                <c:pt idx="722">
                  <c:v>3.2642514621504005E-2</c:v>
                </c:pt>
                <c:pt idx="723">
                  <c:v>9.0230895030074566E-3</c:v>
                </c:pt>
                <c:pt idx="724">
                  <c:v>-2.6626936829559001E-4</c:v>
                </c:pt>
                <c:pt idx="725">
                  <c:v>1.1856085594700225E-2</c:v>
                </c:pt>
                <c:pt idx="726">
                  <c:v>1.4295312803170996E-3</c:v>
                </c:pt>
                <c:pt idx="727">
                  <c:v>1.7777087895334976E-3</c:v>
                </c:pt>
                <c:pt idx="728">
                  <c:v>3.3236022950910555E-3</c:v>
                </c:pt>
                <c:pt idx="729">
                  <c:v>-3.5610056268536748E-3</c:v>
                </c:pt>
                <c:pt idx="730">
                  <c:v>3.4042963661058294E-4</c:v>
                </c:pt>
                <c:pt idx="731">
                  <c:v>-9.2143470909443687E-4</c:v>
                </c:pt>
                <c:pt idx="732">
                  <c:v>-5.8510408293372508E-3</c:v>
                </c:pt>
                <c:pt idx="733">
                  <c:v>-4.092474429692048E-3</c:v>
                </c:pt>
                <c:pt idx="734">
                  <c:v>1.105186129667101E-3</c:v>
                </c:pt>
                <c:pt idx="735">
                  <c:v>5.7200432408459683E-3</c:v>
                </c:pt>
                <c:pt idx="736">
                  <c:v>-9.4773401336031276E-3</c:v>
                </c:pt>
                <c:pt idx="737">
                  <c:v>1.8872134600992323E-4</c:v>
                </c:pt>
                <c:pt idx="738">
                  <c:v>4.7176428195249056E-3</c:v>
                </c:pt>
                <c:pt idx="739">
                  <c:v>1.0617789727527234E-3</c:v>
                </c:pt>
                <c:pt idx="740">
                  <c:v>-1.9135903761399232E-3</c:v>
                </c:pt>
                <c:pt idx="741">
                  <c:v>4.8604817473736732E-3</c:v>
                </c:pt>
                <c:pt idx="742">
                  <c:v>7.4378690024115091E-4</c:v>
                </c:pt>
                <c:pt idx="743">
                  <c:v>-4.4847576017961587E-3</c:v>
                </c:pt>
                <c:pt idx="744">
                  <c:v>8.1072151232086935E-4</c:v>
                </c:pt>
                <c:pt idx="745">
                  <c:v>5.8072456135487981E-4</c:v>
                </c:pt>
                <c:pt idx="746">
                  <c:v>-6.0799401280594292E-3</c:v>
                </c:pt>
                <c:pt idx="747">
                  <c:v>-3.0900352024835769E-3</c:v>
                </c:pt>
                <c:pt idx="748">
                  <c:v>-4.0228012307010012E-3</c:v>
                </c:pt>
                <c:pt idx="749">
                  <c:v>-3.0341879868059987E-3</c:v>
                </c:pt>
                <c:pt idx="750">
                  <c:v>1.2434348754053829E-2</c:v>
                </c:pt>
                <c:pt idx="751">
                  <c:v>-1.0767081520082049E-3</c:v>
                </c:pt>
                <c:pt idx="752">
                  <c:v>1.0629764115641545E-2</c:v>
                </c:pt>
                <c:pt idx="753">
                  <c:v>1.4670122238545335E-2</c:v>
                </c:pt>
                <c:pt idx="754">
                  <c:v>-5.4862710314050505E-3</c:v>
                </c:pt>
                <c:pt idx="755">
                  <c:v>1.6113645813121936E-3</c:v>
                </c:pt>
                <c:pt idx="756">
                  <c:v>-3.1594423039609729E-3</c:v>
                </c:pt>
                <c:pt idx="757">
                  <c:v>5.5954209052859159E-3</c:v>
                </c:pt>
                <c:pt idx="758">
                  <c:v>1.1358095185298114E-2</c:v>
                </c:pt>
                <c:pt idx="759">
                  <c:v>-7.2099121323835136E-3</c:v>
                </c:pt>
                <c:pt idx="760">
                  <c:v>8.9143221443024651E-4</c:v>
                </c:pt>
                <c:pt idx="761">
                  <c:v>8.8827785015383777E-3</c:v>
                </c:pt>
                <c:pt idx="762">
                  <c:v>1.9706627491199377E-3</c:v>
                </c:pt>
                <c:pt idx="763">
                  <c:v>4.0975136513568206E-3</c:v>
                </c:pt>
                <c:pt idx="764">
                  <c:v>-1.6413449011835797E-3</c:v>
                </c:pt>
                <c:pt idx="765">
                  <c:v>-2.1069545693932425E-3</c:v>
                </c:pt>
                <c:pt idx="766">
                  <c:v>-1.2944479862516286E-2</c:v>
                </c:pt>
                <c:pt idx="767">
                  <c:v>1.0068797294675278E-2</c:v>
                </c:pt>
                <c:pt idx="768">
                  <c:v>2.6308950300745625E-3</c:v>
                </c:pt>
                <c:pt idx="769">
                  <c:v>-3.5743714832164541E-3</c:v>
                </c:pt>
                <c:pt idx="770">
                  <c:v>4.4578595781245671E-3</c:v>
                </c:pt>
                <c:pt idx="771">
                  <c:v>1.7261579399617485E-3</c:v>
                </c:pt>
                <c:pt idx="772">
                  <c:v>7.6529644926130224E-3</c:v>
                </c:pt>
                <c:pt idx="773">
                  <c:v>-1.0124178839703967E-2</c:v>
                </c:pt>
                <c:pt idx="774">
                  <c:v>-7.1913961803919402E-3</c:v>
                </c:pt>
                <c:pt idx="775">
                  <c:v>5.5079690661640379E-4</c:v>
                </c:pt>
                <c:pt idx="776">
                  <c:v>1.9175596640518891E-3</c:v>
                </c:pt>
                <c:pt idx="777">
                  <c:v>-9.7893394683593428E-4</c:v>
                </c:pt>
                <c:pt idx="778">
                  <c:v>7.5474679158466611E-3</c:v>
                </c:pt>
                <c:pt idx="779">
                  <c:v>4.582620506139646E-4</c:v>
                </c:pt>
                <c:pt idx="780">
                  <c:v>2.9876264656152119E-3</c:v>
                </c:pt>
                <c:pt idx="781">
                  <c:v>3.5378939490534134E-3</c:v>
                </c:pt>
                <c:pt idx="782">
                  <c:v>-4.6793746708429197E-5</c:v>
                </c:pt>
                <c:pt idx="783">
                  <c:v>9.6608919810405524E-4</c:v>
                </c:pt>
                <c:pt idx="784">
                  <c:v>-5.3647753416304015E-3</c:v>
                </c:pt>
                <c:pt idx="785">
                  <c:v>4.5229204202123239E-5</c:v>
                </c:pt>
                <c:pt idx="786">
                  <c:v>4.673498350749785E-3</c:v>
                </c:pt>
                <c:pt idx="787">
                  <c:v>8.49144884552485E-4</c:v>
                </c:pt>
                <c:pt idx="788">
                  <c:v>9.9718380131385651E-3</c:v>
                </c:pt>
                <c:pt idx="789">
                  <c:v>-2.6545887961859356E-3</c:v>
                </c:pt>
                <c:pt idx="790">
                  <c:v>1.145610776949303E-2</c:v>
                </c:pt>
                <c:pt idx="791">
                  <c:v>1.4633533830418273E-2</c:v>
                </c:pt>
                <c:pt idx="792">
                  <c:v>3.4796352246583696E-3</c:v>
                </c:pt>
                <c:pt idx="793">
                  <c:v>-8.5530947695207479E-4</c:v>
                </c:pt>
                <c:pt idx="794">
                  <c:v>2.266019901876542E-3</c:v>
                </c:pt>
                <c:pt idx="795">
                  <c:v>2.6182110485905149E-3</c:v>
                </c:pt>
                <c:pt idx="796">
                  <c:v>-1.2575934806109156E-3</c:v>
                </c:pt>
                <c:pt idx="797">
                  <c:v>4.9548299470576823E-3</c:v>
                </c:pt>
                <c:pt idx="798">
                  <c:v>-1.8222080549934862E-3</c:v>
                </c:pt>
                <c:pt idx="799">
                  <c:v>3.0434071569143779E-3</c:v>
                </c:pt>
                <c:pt idx="800">
                  <c:v>-8.416886104720459E-4</c:v>
                </c:pt>
                <c:pt idx="801">
                  <c:v>3.4485738836377751E-4</c:v>
                </c:pt>
                <c:pt idx="802">
                  <c:v>-2.4827008897635615E-3</c:v>
                </c:pt>
                <c:pt idx="803">
                  <c:v>5.5826703994234558E-3</c:v>
                </c:pt>
                <c:pt idx="804">
                  <c:v>2.2572608587188513E-3</c:v>
                </c:pt>
                <c:pt idx="805">
                  <c:v>-9.478393436261331E-4</c:v>
                </c:pt>
                <c:pt idx="806">
                  <c:v>-8.6776062311167794E-3</c:v>
                </c:pt>
                <c:pt idx="807">
                  <c:v>6.1016714250076223E-3</c:v>
                </c:pt>
                <c:pt idx="808">
                  <c:v>-6.2427585442248533E-4</c:v>
                </c:pt>
                <c:pt idx="809">
                  <c:v>8.4584638412284838E-3</c:v>
                </c:pt>
                <c:pt idx="810">
                  <c:v>-1.2361726307619815E-3</c:v>
                </c:pt>
                <c:pt idx="811">
                  <c:v>-1.7828311666712865E-4</c:v>
                </c:pt>
                <c:pt idx="812">
                  <c:v>-2.1406269922665411E-3</c:v>
                </c:pt>
                <c:pt idx="813">
                  <c:v>4.5342073897497023E-3</c:v>
                </c:pt>
                <c:pt idx="814">
                  <c:v>-4.8093522188652049E-3</c:v>
                </c:pt>
                <c:pt idx="815">
                  <c:v>-6.7250048507359259E-3</c:v>
                </c:pt>
                <c:pt idx="816">
                  <c:v>-1.8129944285833082E-3</c:v>
                </c:pt>
                <c:pt idx="817">
                  <c:v>-7.441361532278183E-5</c:v>
                </c:pt>
                <c:pt idx="818">
                  <c:v>3.8311611275882143E-3</c:v>
                </c:pt>
                <c:pt idx="819">
                  <c:v>-2.5194777836294591E-3</c:v>
                </c:pt>
                <c:pt idx="820">
                  <c:v>5.7932754940821021E-3</c:v>
                </c:pt>
                <c:pt idx="821">
                  <c:v>2.1628350472600272E-3</c:v>
                </c:pt>
                <c:pt idx="822">
                  <c:v>-4.6660531640657487E-3</c:v>
                </c:pt>
                <c:pt idx="823">
                  <c:v>1.6652493278265932E-2</c:v>
                </c:pt>
                <c:pt idx="824">
                  <c:v>9.8214374809435373E-3</c:v>
                </c:pt>
                <c:pt idx="825">
                  <c:v>-7.4042187543310149E-3</c:v>
                </c:pt>
                <c:pt idx="826">
                  <c:v>5.5343847880921365E-3</c:v>
                </c:pt>
                <c:pt idx="827">
                  <c:v>-5.2413393574853792E-3</c:v>
                </c:pt>
                <c:pt idx="828">
                  <c:v>-4.0869251877927769E-3</c:v>
                </c:pt>
                <c:pt idx="829">
                  <c:v>-4.5817834077112847E-3</c:v>
                </c:pt>
                <c:pt idx="830">
                  <c:v>7.5515148155334434E-3</c:v>
                </c:pt>
                <c:pt idx="831">
                  <c:v>1.2402084430523604E-2</c:v>
                </c:pt>
                <c:pt idx="832">
                  <c:v>2.351570252515453E-5</c:v>
                </c:pt>
                <c:pt idx="833">
                  <c:v>7.0359508828339388E-3</c:v>
                </c:pt>
                <c:pt idx="834">
                  <c:v>3.3728913157967679E-4</c:v>
                </c:pt>
                <c:pt idx="835">
                  <c:v>-1.444460459572581E-3</c:v>
                </c:pt>
                <c:pt idx="836">
                  <c:v>5.9975053358095193E-3</c:v>
                </c:pt>
                <c:pt idx="837">
                  <c:v>7.1070765307536671E-3</c:v>
                </c:pt>
                <c:pt idx="838">
                  <c:v>-6.5447792222191421E-3</c:v>
                </c:pt>
                <c:pt idx="839">
                  <c:v>6.448706932394601E-3</c:v>
                </c:pt>
                <c:pt idx="840">
                  <c:v>-9.7235357707126438E-4</c:v>
                </c:pt>
                <c:pt idx="841">
                  <c:v>9.6187044377304108E-4</c:v>
                </c:pt>
                <c:pt idx="842">
                  <c:v>6.9776866147406944E-3</c:v>
                </c:pt>
                <c:pt idx="843">
                  <c:v>2.0581256756382182E-3</c:v>
                </c:pt>
                <c:pt idx="844">
                  <c:v>-7.4899797655015666E-3</c:v>
                </c:pt>
                <c:pt idx="845">
                  <c:v>-2.2719461152534855E-3</c:v>
                </c:pt>
                <c:pt idx="846">
                  <c:v>-6.0833772209440921E-3</c:v>
                </c:pt>
                <c:pt idx="847">
                  <c:v>1.6637081797266958E-3</c:v>
                </c:pt>
                <c:pt idx="848">
                  <c:v>1.9509105524295259E-3</c:v>
                </c:pt>
                <c:pt idx="849">
                  <c:v>9.9774925853036572E-3</c:v>
                </c:pt>
                <c:pt idx="850">
                  <c:v>-2.332699503839011E-2</c:v>
                </c:pt>
                <c:pt idx="851">
                  <c:v>2.1770712642403748E-3</c:v>
                </c:pt>
                <c:pt idx="852">
                  <c:v>4.4563960417994854E-3</c:v>
                </c:pt>
                <c:pt idx="853">
                  <c:v>4.152252127394185E-3</c:v>
                </c:pt>
                <c:pt idx="854">
                  <c:v>2.28823904426643E-3</c:v>
                </c:pt>
                <c:pt idx="855">
                  <c:v>-1.1561216287385315E-3</c:v>
                </c:pt>
                <c:pt idx="856">
                  <c:v>-1.6834492890207056E-3</c:v>
                </c:pt>
                <c:pt idx="857">
                  <c:v>1.0708484630096739E-3</c:v>
                </c:pt>
                <c:pt idx="858">
                  <c:v>4.3629071153366413E-3</c:v>
                </c:pt>
                <c:pt idx="859">
                  <c:v>-4.2845081353771099E-3</c:v>
                </c:pt>
                <c:pt idx="860">
                  <c:v>-2.1616431521467973E-3</c:v>
                </c:pt>
                <c:pt idx="861">
                  <c:v>-4.8363444854062146E-3</c:v>
                </c:pt>
                <c:pt idx="862">
                  <c:v>6.1261745710563514E-3</c:v>
                </c:pt>
                <c:pt idx="863">
                  <c:v>1.7956648280067634E-3</c:v>
                </c:pt>
                <c:pt idx="864">
                  <c:v>3.4470659977270841E-2</c:v>
                </c:pt>
                <c:pt idx="865">
                  <c:v>-1.0692685090223689E-3</c:v>
                </c:pt>
                <c:pt idx="866">
                  <c:v>7.9805416193142447E-3</c:v>
                </c:pt>
                <c:pt idx="867">
                  <c:v>3.7158743797987637E-3</c:v>
                </c:pt>
                <c:pt idx="868">
                  <c:v>-6.6119688444161106E-4</c:v>
                </c:pt>
                <c:pt idx="869">
                  <c:v>8.4524212101893181E-4</c:v>
                </c:pt>
                <c:pt idx="870">
                  <c:v>-2.8924134490118359E-3</c:v>
                </c:pt>
                <c:pt idx="871">
                  <c:v>-9.0964880671896235E-3</c:v>
                </c:pt>
                <c:pt idx="872">
                  <c:v>7.705297003631123E-3</c:v>
                </c:pt>
                <c:pt idx="873">
                  <c:v>8.0136929345566432E-3</c:v>
                </c:pt>
                <c:pt idx="874">
                  <c:v>-6.3343404385065279E-3</c:v>
                </c:pt>
                <c:pt idx="875">
                  <c:v>-8.9042880505585279E-4</c:v>
                </c:pt>
                <c:pt idx="876">
                  <c:v>5.1174210715968626E-3</c:v>
                </c:pt>
                <c:pt idx="877">
                  <c:v>4.2699503839010999E-3</c:v>
                </c:pt>
                <c:pt idx="878">
                  <c:v>5.2389001302769076E-3</c:v>
                </c:pt>
                <c:pt idx="879">
                  <c:v>5.643706516617236E-3</c:v>
                </c:pt>
                <c:pt idx="880">
                  <c:v>4.3460210106161825E-4</c:v>
                </c:pt>
                <c:pt idx="881">
                  <c:v>-1.2219807633672424E-2</c:v>
                </c:pt>
                <c:pt idx="882">
                  <c:v>-6.078554203509161E-4</c:v>
                </c:pt>
                <c:pt idx="883">
                  <c:v>-1.8779277656124404E-3</c:v>
                </c:pt>
                <c:pt idx="884">
                  <c:v>1.1299720043240845E-4</c:v>
                </c:pt>
                <c:pt idx="885">
                  <c:v>8.4080716245807582E-3</c:v>
                </c:pt>
                <c:pt idx="886">
                  <c:v>1.1832857499237741E-4</c:v>
                </c:pt>
                <c:pt idx="887">
                  <c:v>-1.3821770102835602E-2</c:v>
                </c:pt>
                <c:pt idx="888">
                  <c:v>-5.6922138758765976E-3</c:v>
                </c:pt>
                <c:pt idx="889">
                  <c:v>1.6341824431077973E-3</c:v>
                </c:pt>
                <c:pt idx="890">
                  <c:v>1.6849571749313969E-2</c:v>
                </c:pt>
                <c:pt idx="891">
                  <c:v>7.2702275688111551E-3</c:v>
                </c:pt>
                <c:pt idx="892">
                  <c:v>4.048069407101478E-3</c:v>
                </c:pt>
                <c:pt idx="893">
                  <c:v>5.3565207750090093E-3</c:v>
                </c:pt>
                <c:pt idx="894">
                  <c:v>8.187487873160185E-3</c:v>
                </c:pt>
                <c:pt idx="895">
                  <c:v>1.1419075865509882E-2</c:v>
                </c:pt>
                <c:pt idx="896">
                  <c:v>-4.6673171272555925E-4</c:v>
                </c:pt>
                <c:pt idx="897">
                  <c:v>2.524905064168307E-3</c:v>
                </c:pt>
                <c:pt idx="898">
                  <c:v>7.9258807550516945E-3</c:v>
                </c:pt>
                <c:pt idx="899">
                  <c:v>3.8275521800593178E-3</c:v>
                </c:pt>
                <c:pt idx="900">
                  <c:v>-5.3448512902957565E-3</c:v>
                </c:pt>
                <c:pt idx="901">
                  <c:v>4.908346037641711E-3</c:v>
                </c:pt>
                <c:pt idx="902">
                  <c:v>1.041860465116279E-2</c:v>
                </c:pt>
                <c:pt idx="903">
                  <c:v>-2.9353881974665298E-3</c:v>
                </c:pt>
                <c:pt idx="904">
                  <c:v>1.2536297363971506E-2</c:v>
                </c:pt>
                <c:pt idx="905">
                  <c:v>-1.8527372009867784E-2</c:v>
                </c:pt>
                <c:pt idx="906">
                  <c:v>2.7333314854339329E-3</c:v>
                </c:pt>
                <c:pt idx="907">
                  <c:v>1.4163040164093466E-2</c:v>
                </c:pt>
                <c:pt idx="908">
                  <c:v>1.0131551958311391E-2</c:v>
                </c:pt>
                <c:pt idx="909">
                  <c:v>-6.9007400837098436E-3</c:v>
                </c:pt>
                <c:pt idx="910">
                  <c:v>1.4351969398785931E-2</c:v>
                </c:pt>
                <c:pt idx="911">
                  <c:v>-5.9910746458962773E-3</c:v>
                </c:pt>
                <c:pt idx="912">
                  <c:v>4.9194611525348562E-3</c:v>
                </c:pt>
                <c:pt idx="913">
                  <c:v>-6.4670011364581313E-3</c:v>
                </c:pt>
                <c:pt idx="914">
                  <c:v>2.4386451201596588E-3</c:v>
                </c:pt>
                <c:pt idx="915">
                  <c:v>1.3850375585553122E-3</c:v>
                </c:pt>
                <c:pt idx="916">
                  <c:v>5.7292457798597445E-3</c:v>
                </c:pt>
                <c:pt idx="917">
                  <c:v>9.7307425783740343E-4</c:v>
                </c:pt>
                <c:pt idx="918">
                  <c:v>-2.026249410982066E-3</c:v>
                </c:pt>
                <c:pt idx="919">
                  <c:v>1.3406879729467528E-2</c:v>
                </c:pt>
                <c:pt idx="920">
                  <c:v>-6.0704049671535887E-3</c:v>
                </c:pt>
                <c:pt idx="921">
                  <c:v>-2.6783047370901127E-3</c:v>
                </c:pt>
                <c:pt idx="922">
                  <c:v>-3.4022895473570423E-3</c:v>
                </c:pt>
                <c:pt idx="923">
                  <c:v>6.251850209274607E-3</c:v>
                </c:pt>
                <c:pt idx="924">
                  <c:v>3.218033650248081E-3</c:v>
                </c:pt>
                <c:pt idx="925">
                  <c:v>1.956797959919062E-2</c:v>
                </c:pt>
                <c:pt idx="926">
                  <c:v>9.9818166699004902E-4</c:v>
                </c:pt>
                <c:pt idx="927">
                  <c:v>3.4241150871746544E-4</c:v>
                </c:pt>
                <c:pt idx="928">
                  <c:v>5.8987166338664524E-3</c:v>
                </c:pt>
                <c:pt idx="929">
                  <c:v>5.6770795797876769E-3</c:v>
                </c:pt>
                <c:pt idx="930">
                  <c:v>1.2782104942206947E-2</c:v>
                </c:pt>
                <c:pt idx="931">
                  <c:v>1.2018238767081522E-2</c:v>
                </c:pt>
                <c:pt idx="932">
                  <c:v>1.4021176927128088E-2</c:v>
                </c:pt>
                <c:pt idx="933">
                  <c:v>1.94378135654295E-2</c:v>
                </c:pt>
                <c:pt idx="934">
                  <c:v>5.663497519195055E-3</c:v>
                </c:pt>
                <c:pt idx="935">
                  <c:v>2.3776090029658789E-2</c:v>
                </c:pt>
                <c:pt idx="936">
                  <c:v>1.2288715802311723E-2</c:v>
                </c:pt>
                <c:pt idx="937">
                  <c:v>-1.5593591484879563E-4</c:v>
                </c:pt>
                <c:pt idx="938">
                  <c:v>9.3965684508135385E-3</c:v>
                </c:pt>
                <c:pt idx="939">
                  <c:v>7.26828727444078E-3</c:v>
                </c:pt>
                <c:pt idx="940">
                  <c:v>5.9741663663830146E-3</c:v>
                </c:pt>
                <c:pt idx="941">
                  <c:v>1.5774537794162487E-2</c:v>
                </c:pt>
                <c:pt idx="942">
                  <c:v>-1.2104775896000222E-4</c:v>
                </c:pt>
                <c:pt idx="943">
                  <c:v>5.7391135626576491E-4</c:v>
                </c:pt>
                <c:pt idx="944">
                  <c:v>3.3180364220971813E-3</c:v>
                </c:pt>
                <c:pt idx="945">
                  <c:v>8.1646478365717777E-3</c:v>
                </c:pt>
                <c:pt idx="946">
                  <c:v>2.6656983673808798E-3</c:v>
                </c:pt>
                <c:pt idx="947">
                  <c:v>-2.4406353078138427E-4</c:v>
                </c:pt>
                <c:pt idx="948">
                  <c:v>-1.4955345510990384E-2</c:v>
                </c:pt>
                <c:pt idx="949">
                  <c:v>7.7861795603847324E-3</c:v>
                </c:pt>
                <c:pt idx="950">
                  <c:v>2.2411564154447435E-3</c:v>
                </c:pt>
                <c:pt idx="951">
                  <c:v>3.7645425063059569E-3</c:v>
                </c:pt>
                <c:pt idx="952">
                  <c:v>5.650857887296616E-3</c:v>
                </c:pt>
                <c:pt idx="953">
                  <c:v>-1.5556171522022341E-3</c:v>
                </c:pt>
                <c:pt idx="954">
                  <c:v>1.3024974360395821E-2</c:v>
                </c:pt>
                <c:pt idx="955">
                  <c:v>6.8607145826981185E-3</c:v>
                </c:pt>
                <c:pt idx="956">
                  <c:v>2.799201707459046E-2</c:v>
                </c:pt>
                <c:pt idx="957">
                  <c:v>4.5899769936524658E-3</c:v>
                </c:pt>
                <c:pt idx="958">
                  <c:v>1.7867339302048396E-2</c:v>
                </c:pt>
                <c:pt idx="959">
                  <c:v>-4.2888821132577547E-3</c:v>
                </c:pt>
                <c:pt idx="960">
                  <c:v>9.8706100839870297E-4</c:v>
                </c:pt>
                <c:pt idx="961">
                  <c:v>-2.2631150040191811E-2</c:v>
                </c:pt>
                <c:pt idx="962">
                  <c:v>8.1906477811347946E-3</c:v>
                </c:pt>
                <c:pt idx="963">
                  <c:v>5.2427197383374449E-3</c:v>
                </c:pt>
                <c:pt idx="964">
                  <c:v>1.2016021287801092E-2</c:v>
                </c:pt>
                <c:pt idx="965">
                  <c:v>7.2377414973528852E-3</c:v>
                </c:pt>
                <c:pt idx="966">
                  <c:v>-2.2657260858718854E-4</c:v>
                </c:pt>
                <c:pt idx="967">
                  <c:v>-2.1329157080688527E-3</c:v>
                </c:pt>
                <c:pt idx="968">
                  <c:v>2.4125952823128311E-3</c:v>
                </c:pt>
                <c:pt idx="969">
                  <c:v>9.2385730520830444E-3</c:v>
                </c:pt>
                <c:pt idx="970">
                  <c:v>1.059605843057904E-2</c:v>
                </c:pt>
                <c:pt idx="971">
                  <c:v>1.5023810183773596E-2</c:v>
                </c:pt>
                <c:pt idx="972">
                  <c:v>1.1031903983147158E-2</c:v>
                </c:pt>
                <c:pt idx="973">
                  <c:v>1.8463508606591458E-2</c:v>
                </c:pt>
                <c:pt idx="974">
                  <c:v>3.5385702802339443E-2</c:v>
                </c:pt>
                <c:pt idx="975">
                  <c:v>3.1704742633811016E-3</c:v>
                </c:pt>
                <c:pt idx="976">
                  <c:v>-4.6970258059151268E-3</c:v>
                </c:pt>
                <c:pt idx="977">
                  <c:v>4.0262050613964579E-3</c:v>
                </c:pt>
                <c:pt idx="978">
                  <c:v>1.2934002272916263E-2</c:v>
                </c:pt>
                <c:pt idx="979">
                  <c:v>3.7103362252958953E-2</c:v>
                </c:pt>
                <c:pt idx="980">
                  <c:v>2.2373645258752115E-2</c:v>
                </c:pt>
                <c:pt idx="981">
                  <c:v>2.8488178063586219E-2</c:v>
                </c:pt>
                <c:pt idx="982">
                  <c:v>1.9711117886742246E-2</c:v>
                </c:pt>
                <c:pt idx="983">
                  <c:v>3.08927571583003E-2</c:v>
                </c:pt>
                <c:pt idx="984">
                  <c:v>2.7960251683898329E-2</c:v>
                </c:pt>
                <c:pt idx="985">
                  <c:v>3.6798458851900105E-2</c:v>
                </c:pt>
                <c:pt idx="986">
                  <c:v>3.7851373451229318E-2</c:v>
                </c:pt>
                <c:pt idx="987">
                  <c:v>5.3040330404412785E-2</c:v>
                </c:pt>
                <c:pt idx="988">
                  <c:v>5.3672256562352749E-2</c:v>
                </c:pt>
                <c:pt idx="989">
                  <c:v>5.5779582559525469E-2</c:v>
                </c:pt>
                <c:pt idx="990">
                  <c:v>3.8418493777198769E-2</c:v>
                </c:pt>
                <c:pt idx="991">
                  <c:v>3.8638634032763262E-2</c:v>
                </c:pt>
                <c:pt idx="992">
                  <c:v>4.6101837735953659E-2</c:v>
                </c:pt>
                <c:pt idx="993">
                  <c:v>2.944086259944009E-2</c:v>
                </c:pt>
                <c:pt idx="994">
                  <c:v>3.5537544696066743E-2</c:v>
                </c:pt>
                <c:pt idx="995">
                  <c:v>3.5432380741192454E-2</c:v>
                </c:pt>
                <c:pt idx="996">
                  <c:v>2.0540787759514373E-2</c:v>
                </c:pt>
                <c:pt idx="997">
                  <c:v>3.2607811070765311E-2</c:v>
                </c:pt>
                <c:pt idx="998">
                  <c:v>2.6126174571056354E-2</c:v>
                </c:pt>
                <c:pt idx="999">
                  <c:v>3.2423095046705659E-2</c:v>
                </c:pt>
                <c:pt idx="1000">
                  <c:v>2.2079053136347258E-2</c:v>
                </c:pt>
                <c:pt idx="1001">
                  <c:v>8.2240762812872473E-3</c:v>
                </c:pt>
                <c:pt idx="1002">
                  <c:v>1.7290961000083156E-2</c:v>
                </c:pt>
                <c:pt idx="1003">
                  <c:v>9.7612883554619306E-3</c:v>
                </c:pt>
                <c:pt idx="1004">
                  <c:v>1.1230479252709485E-3</c:v>
                </c:pt>
                <c:pt idx="1005">
                  <c:v>-5.1328491836904406E-3</c:v>
                </c:pt>
                <c:pt idx="1006">
                  <c:v>5.2790087867616488E-3</c:v>
                </c:pt>
                <c:pt idx="1007">
                  <c:v>1.4799456717576294E-2</c:v>
                </c:pt>
                <c:pt idx="1008">
                  <c:v>3.4211602960334841E-3</c:v>
                </c:pt>
                <c:pt idx="1009">
                  <c:v>1.7574410289103864E-2</c:v>
                </c:pt>
                <c:pt idx="1010">
                  <c:v>-1.4158494331568592E-3</c:v>
                </c:pt>
                <c:pt idx="1011">
                  <c:v>7.2969481941403112E-5</c:v>
                </c:pt>
                <c:pt idx="1012">
                  <c:v>-9.8539235524018071E-3</c:v>
                </c:pt>
                <c:pt idx="1013">
                  <c:v>7.0858441666435679E-3</c:v>
                </c:pt>
                <c:pt idx="1014">
                  <c:v>6.3720375862738035E-3</c:v>
                </c:pt>
                <c:pt idx="1015">
                  <c:v>-1.5022257948277298E-2</c:v>
                </c:pt>
                <c:pt idx="1016">
                  <c:v>-5.3143166006042629E-3</c:v>
                </c:pt>
                <c:pt idx="1017">
                  <c:v>2.8667572137372845E-2</c:v>
                </c:pt>
                <c:pt idx="1018">
                  <c:v>5.6148792859716723E-3</c:v>
                </c:pt>
                <c:pt idx="1019">
                  <c:v>2.3281370402195305E-3</c:v>
                </c:pt>
                <c:pt idx="1020">
                  <c:v>-2.8903012999972285E-3</c:v>
                </c:pt>
                <c:pt idx="1021">
                  <c:v>1.0311888460792196E-2</c:v>
                </c:pt>
                <c:pt idx="1022">
                  <c:v>-9.0686587022202527E-4</c:v>
                </c:pt>
                <c:pt idx="1023">
                  <c:v>-5.0222524045790955E-3</c:v>
                </c:pt>
                <c:pt idx="1024">
                  <c:v>-1.5435374338221028E-2</c:v>
                </c:pt>
                <c:pt idx="1025">
                  <c:v>3.335327216786318E-3</c:v>
                </c:pt>
                <c:pt idx="1026">
                  <c:v>-1.1695484657815228E-2</c:v>
                </c:pt>
                <c:pt idx="1027">
                  <c:v>6.7403608947528898E-3</c:v>
                </c:pt>
                <c:pt idx="1028">
                  <c:v>-6.3099481664218209E-3</c:v>
                </c:pt>
                <c:pt idx="1029">
                  <c:v>-8.7520580979571477E-3</c:v>
                </c:pt>
                <c:pt idx="1030">
                  <c:v>-1.6291598525376282E-2</c:v>
                </c:pt>
                <c:pt idx="1031">
                  <c:v>8.6050946586467836E-3</c:v>
                </c:pt>
                <c:pt idx="1032">
                  <c:v>8.0546608642625504E-3</c:v>
                </c:pt>
                <c:pt idx="1033">
                  <c:v>-1.5419796546276022E-2</c:v>
                </c:pt>
                <c:pt idx="1034">
                  <c:v>3.6008093799373567E-3</c:v>
                </c:pt>
                <c:pt idx="1035">
                  <c:v>3.0703439864733766E-3</c:v>
                </c:pt>
                <c:pt idx="1036">
                  <c:v>2.3985364636749176E-3</c:v>
                </c:pt>
                <c:pt idx="1037">
                  <c:v>-2.2506139645757685E-3</c:v>
                </c:pt>
                <c:pt idx="1038">
                  <c:v>8.2792360783878931E-5</c:v>
                </c:pt>
                <c:pt idx="1039">
                  <c:v>-7.00352024835768E-3</c:v>
                </c:pt>
                <c:pt idx="1040">
                  <c:v>-1.1470576821797822E-2</c:v>
                </c:pt>
                <c:pt idx="1041">
                  <c:v>-3.3105357984311336E-3</c:v>
                </c:pt>
                <c:pt idx="1042">
                  <c:v>1.9513540482856116E-3</c:v>
                </c:pt>
                <c:pt idx="1043">
                  <c:v>-6.7072095795104921E-3</c:v>
                </c:pt>
                <c:pt idx="1044">
                  <c:v>9.066995592759931E-3</c:v>
                </c:pt>
                <c:pt idx="1045">
                  <c:v>-1.6244255342739142E-2</c:v>
                </c:pt>
                <c:pt idx="1046">
                  <c:v>1.0603376112204452E-2</c:v>
                </c:pt>
                <c:pt idx="1047">
                  <c:v>2.2169082795132633E-2</c:v>
                </c:pt>
                <c:pt idx="1048">
                  <c:v>8.1813898051390083E-3</c:v>
                </c:pt>
                <c:pt idx="1049">
                  <c:v>8.6490561853812681E-3</c:v>
                </c:pt>
                <c:pt idx="1050">
                  <c:v>9.2094131995454163E-3</c:v>
                </c:pt>
                <c:pt idx="1051">
                  <c:v>-4.2701665881309421E-3</c:v>
                </c:pt>
                <c:pt idx="1052">
                  <c:v>1.4895140948526762E-2</c:v>
                </c:pt>
                <c:pt idx="1053">
                  <c:v>2.412894642015689E-2</c:v>
                </c:pt>
                <c:pt idx="1054">
                  <c:v>1.2640019957313524E-2</c:v>
                </c:pt>
                <c:pt idx="1055">
                  <c:v>1.3197771433323171E-2</c:v>
                </c:pt>
                <c:pt idx="1056">
                  <c:v>9.6156554037198219E-5</c:v>
                </c:pt>
                <c:pt idx="1057">
                  <c:v>1.683870610083987E-2</c:v>
                </c:pt>
                <c:pt idx="1058">
                  <c:v>2.6531030850680492E-2</c:v>
                </c:pt>
                <c:pt idx="1059">
                  <c:v>7.4695235191396181E-3</c:v>
                </c:pt>
                <c:pt idx="1060">
                  <c:v>2.1267012223854534E-2</c:v>
                </c:pt>
                <c:pt idx="1061">
                  <c:v>1.9178922859439534E-2</c:v>
                </c:pt>
                <c:pt idx="1062">
                  <c:v>2.279424564126729E-2</c:v>
                </c:pt>
                <c:pt idx="1063">
                  <c:v>2.360584305790393E-2</c:v>
                </c:pt>
                <c:pt idx="1064">
                  <c:v>2.4827286082545669E-2</c:v>
                </c:pt>
                <c:pt idx="1065">
                  <c:v>2.2348088810045182E-2</c:v>
                </c:pt>
                <c:pt idx="1066">
                  <c:v>2.7028300579316461E-2</c:v>
                </c:pt>
                <c:pt idx="1067">
                  <c:v>7.0077334589904927E-3</c:v>
                </c:pt>
                <c:pt idx="1068">
                  <c:v>9.8776505807023872E-3</c:v>
                </c:pt>
                <c:pt idx="1069">
                  <c:v>1.6570224796962052E-3</c:v>
                </c:pt>
                <c:pt idx="1070">
                  <c:v>1.7984588519001025E-2</c:v>
                </c:pt>
                <c:pt idx="1071">
                  <c:v>1.2593563766388559E-2</c:v>
                </c:pt>
                <c:pt idx="1072">
                  <c:v>5.6564015854976861E-3</c:v>
                </c:pt>
                <c:pt idx="1073">
                  <c:v>-3.7278265931202704E-3</c:v>
                </c:pt>
                <c:pt idx="1074">
                  <c:v>6.5872993874213489E-3</c:v>
                </c:pt>
                <c:pt idx="1075">
                  <c:v>4.7513318734928077E-3</c:v>
                </c:pt>
                <c:pt idx="1076">
                  <c:v>7.6987554397538599E-3</c:v>
                </c:pt>
                <c:pt idx="1077">
                  <c:v>3.3257643373894724E-3</c:v>
                </c:pt>
                <c:pt idx="1078">
                  <c:v>-6.662305624081826E-4</c:v>
                </c:pt>
                <c:pt idx="1079">
                  <c:v>1.6102059483881698E-3</c:v>
                </c:pt>
                <c:pt idx="1080">
                  <c:v>-3.399351387310475E-3</c:v>
                </c:pt>
                <c:pt idx="1081">
                  <c:v>6.5897386146298196E-3</c:v>
                </c:pt>
                <c:pt idx="1082">
                  <c:v>-1.8159935693100866E-3</c:v>
                </c:pt>
                <c:pt idx="1083">
                  <c:v>6.1175264018626828E-3</c:v>
                </c:pt>
                <c:pt idx="1084">
                  <c:v>8.1679186185104093E-3</c:v>
                </c:pt>
                <c:pt idx="1085">
                  <c:v>7.67258918424481E-3</c:v>
                </c:pt>
                <c:pt idx="1086">
                  <c:v>3.4779887462926518E-3</c:v>
                </c:pt>
                <c:pt idx="1087">
                  <c:v>7.0418272029270732E-3</c:v>
                </c:pt>
                <c:pt idx="1088">
                  <c:v>1.0627324888433075E-3</c:v>
                </c:pt>
                <c:pt idx="1089">
                  <c:v>1.5480222856667683E-2</c:v>
                </c:pt>
                <c:pt idx="1090">
                  <c:v>1.8099842004601272E-2</c:v>
                </c:pt>
                <c:pt idx="1091">
                  <c:v>2.5493527732350252E-2</c:v>
                </c:pt>
                <c:pt idx="1092">
                  <c:v>2.2300080383623917E-2</c:v>
                </c:pt>
                <c:pt idx="1093">
                  <c:v>2.7055852759375783E-2</c:v>
                </c:pt>
                <c:pt idx="1094">
                  <c:v>1.58761537821881E-2</c:v>
                </c:pt>
                <c:pt idx="1095">
                  <c:v>1.8116528536186491E-2</c:v>
                </c:pt>
                <c:pt idx="1096">
                  <c:v>1.7326329794605983E-2</c:v>
                </c:pt>
                <c:pt idx="1097">
                  <c:v>1.3531890123901656E-2</c:v>
                </c:pt>
                <c:pt idx="1098">
                  <c:v>8.5599689552900739E-3</c:v>
                </c:pt>
                <c:pt idx="1099">
                  <c:v>3.638667294952463E-3</c:v>
                </c:pt>
                <c:pt idx="1100">
                  <c:v>3.7765113507220671E-2</c:v>
                </c:pt>
                <c:pt idx="1101">
                  <c:v>2.0639465587493418E-2</c:v>
                </c:pt>
                <c:pt idx="1102">
                  <c:v>1.5570585137345124E-2</c:v>
                </c:pt>
                <c:pt idx="1103">
                  <c:v>2.2707930260276631E-2</c:v>
                </c:pt>
                <c:pt idx="1104">
                  <c:v>3.3122044515896558E-2</c:v>
                </c:pt>
                <c:pt idx="1105">
                  <c:v>3.0420212323641102E-2</c:v>
                </c:pt>
                <c:pt idx="1106">
                  <c:v>1.8350638911217673E-2</c:v>
                </c:pt>
                <c:pt idx="1107">
                  <c:v>3.4337777531391195E-2</c:v>
                </c:pt>
                <c:pt idx="1108">
                  <c:v>1.6203786345871333E-2</c:v>
                </c:pt>
                <c:pt idx="1109">
                  <c:v>3.8751171106244979E-2</c:v>
                </c:pt>
                <c:pt idx="1110">
                  <c:v>3.5509659894115371E-2</c:v>
                </c:pt>
                <c:pt idx="1111">
                  <c:v>4.5033456218643457E-2</c:v>
                </c:pt>
                <c:pt idx="1112">
                  <c:v>2.2995038390110044E-2</c:v>
                </c:pt>
                <c:pt idx="1113">
                  <c:v>1.7141780081492364E-2</c:v>
                </c:pt>
                <c:pt idx="1114">
                  <c:v>1.9562879396845638E-2</c:v>
                </c:pt>
                <c:pt idx="1115">
                  <c:v>1.2100174626493335E-2</c:v>
                </c:pt>
                <c:pt idx="1116">
                  <c:v>2.3116611691659506E-2</c:v>
                </c:pt>
                <c:pt idx="1117">
                  <c:v>9.3079247165784289E-3</c:v>
                </c:pt>
                <c:pt idx="1118">
                  <c:v>6.5326939601408106E-3</c:v>
                </c:pt>
                <c:pt idx="1119">
                  <c:v>7.9156803503617271E-3</c:v>
                </c:pt>
                <c:pt idx="1120">
                  <c:v>8.8943648307786127E-3</c:v>
                </c:pt>
                <c:pt idx="1121">
                  <c:v>2.4799456717576294E-2</c:v>
                </c:pt>
                <c:pt idx="1122">
                  <c:v>9.0270255287302169E-3</c:v>
                </c:pt>
                <c:pt idx="1123">
                  <c:v>1.5827812733874768E-3</c:v>
                </c:pt>
                <c:pt idx="1124">
                  <c:v>1.8555589433711227E-2</c:v>
                </c:pt>
                <c:pt idx="1125">
                  <c:v>2.0429359425672869E-3</c:v>
                </c:pt>
                <c:pt idx="1126">
                  <c:v>8.5724977132244917E-3</c:v>
                </c:pt>
                <c:pt idx="1127">
                  <c:v>-1.2551542534024449E-2</c:v>
                </c:pt>
                <c:pt idx="1128">
                  <c:v>1.228616570113923E-2</c:v>
                </c:pt>
                <c:pt idx="1129">
                  <c:v>-5.6045125703356718E-3</c:v>
                </c:pt>
                <c:pt idx="1130">
                  <c:v>1.5297558000942429E-2</c:v>
                </c:pt>
                <c:pt idx="1131">
                  <c:v>-8.8454139756631665E-3</c:v>
                </c:pt>
                <c:pt idx="1132">
                  <c:v>1.5241843834021678E-2</c:v>
                </c:pt>
                <c:pt idx="1133">
                  <c:v>7.279929040663026E-3</c:v>
                </c:pt>
                <c:pt idx="1134">
                  <c:v>6.2592233278820301E-3</c:v>
                </c:pt>
                <c:pt idx="1135">
                  <c:v>5.8288105995509603E-3</c:v>
                </c:pt>
                <c:pt idx="1136">
                  <c:v>1.845502674834382E-2</c:v>
                </c:pt>
                <c:pt idx="1137">
                  <c:v>1.3989633284364001E-2</c:v>
                </c:pt>
                <c:pt idx="1138">
                  <c:v>9.9220556032929563E-3</c:v>
                </c:pt>
                <c:pt idx="1139">
                  <c:v>2.0881780635862185E-2</c:v>
                </c:pt>
                <c:pt idx="1140">
                  <c:v>6.2943149374948028E-3</c:v>
                </c:pt>
                <c:pt idx="1141">
                  <c:v>1.4645619092496606E-2</c:v>
                </c:pt>
                <c:pt idx="1142">
                  <c:v>2.1074812207223438E-2</c:v>
                </c:pt>
                <c:pt idx="1143">
                  <c:v>2.2695734124234278E-2</c:v>
                </c:pt>
                <c:pt idx="1144">
                  <c:v>1.7878149513540484E-2</c:v>
                </c:pt>
                <c:pt idx="1145">
                  <c:v>6.3886132438950027E-2</c:v>
                </c:pt>
                <c:pt idx="1146">
                  <c:v>1.2806109155417581E-2</c:v>
                </c:pt>
                <c:pt idx="1147">
                  <c:v>1.6752612467777254E-2</c:v>
                </c:pt>
                <c:pt idx="1148">
                  <c:v>3.6130609529617212E-2</c:v>
                </c:pt>
                <c:pt idx="1149">
                  <c:v>9.7553565983867843E-3</c:v>
                </c:pt>
                <c:pt idx="1150">
                  <c:v>2.7077029686503867E-2</c:v>
                </c:pt>
                <c:pt idx="1151">
                  <c:v>2.2572054217368406E-2</c:v>
                </c:pt>
                <c:pt idx="1152">
                  <c:v>2.9391135626576491E-2</c:v>
                </c:pt>
                <c:pt idx="1153">
                  <c:v>1.0857776422651552E-2</c:v>
                </c:pt>
                <c:pt idx="1154">
                  <c:v>4.9906976744186048E-3</c:v>
                </c:pt>
                <c:pt idx="1155">
                  <c:v>1.5752640186268263E-2</c:v>
                </c:pt>
                <c:pt idx="1156">
                  <c:v>1.5697203204257562E-2</c:v>
                </c:pt>
                <c:pt idx="1157">
                  <c:v>7.4332122959226109E-3</c:v>
                </c:pt>
                <c:pt idx="1158">
                  <c:v>2.8657094547772819E-3</c:v>
                </c:pt>
                <c:pt idx="1159">
                  <c:v>2.7421459655736346E-2</c:v>
                </c:pt>
                <c:pt idx="1160">
                  <c:v>9.2094686365274282E-3</c:v>
                </c:pt>
                <c:pt idx="1161">
                  <c:v>1.0286830944923359E-2</c:v>
                </c:pt>
                <c:pt idx="1162">
                  <c:v>2.5207694653103085E-2</c:v>
                </c:pt>
                <c:pt idx="1163">
                  <c:v>1.5504337943842338E-2</c:v>
                </c:pt>
                <c:pt idx="1164">
                  <c:v>2.7925936192033707E-2</c:v>
                </c:pt>
                <c:pt idx="1165">
                  <c:v>2.051822490783602E-2</c:v>
                </c:pt>
                <c:pt idx="1166">
                  <c:v>6.8239044266430139E-3</c:v>
                </c:pt>
                <c:pt idx="1167">
                  <c:v>-1.7990852897968234E-3</c:v>
                </c:pt>
                <c:pt idx="1168">
                  <c:v>-3.580630318485462E-3</c:v>
                </c:pt>
                <c:pt idx="1169">
                  <c:v>-8.9561770657205428E-3</c:v>
                </c:pt>
                <c:pt idx="1170">
                  <c:v>-3.3009174820522774E-3</c:v>
                </c:pt>
                <c:pt idx="1171">
                  <c:v>1.3246833162402639E-2</c:v>
                </c:pt>
                <c:pt idx="1172">
                  <c:v>-1.0184993208969704E-2</c:v>
                </c:pt>
                <c:pt idx="1173">
                  <c:v>1.3654960223965408E-2</c:v>
                </c:pt>
                <c:pt idx="1174">
                  <c:v>-7.4286664633977338E-3</c:v>
                </c:pt>
                <c:pt idx="1175">
                  <c:v>-2.7986085317515314E-3</c:v>
                </c:pt>
                <c:pt idx="1176">
                  <c:v>8.1054411397843504E-3</c:v>
                </c:pt>
                <c:pt idx="1177">
                  <c:v>1.1068714139202262E-3</c:v>
                </c:pt>
                <c:pt idx="1178">
                  <c:v>-4.0365994955234643E-4</c:v>
                </c:pt>
                <c:pt idx="1179">
                  <c:v>-1.3877428832774345E-3</c:v>
                </c:pt>
                <c:pt idx="1180">
                  <c:v>1.4539956204784211E-3</c:v>
                </c:pt>
                <c:pt idx="1181">
                  <c:v>9.4581035008454138E-4</c:v>
                </c:pt>
                <c:pt idx="1182">
                  <c:v>1.3171217118940046E-2</c:v>
                </c:pt>
                <c:pt idx="1183">
                  <c:v>-2.6922804002550103E-4</c:v>
                </c:pt>
                <c:pt idx="1184">
                  <c:v>1.3933309310641129E-2</c:v>
                </c:pt>
                <c:pt idx="1185">
                  <c:v>-7.7408321090999812E-3</c:v>
                </c:pt>
                <c:pt idx="1186">
                  <c:v>2.1068436954292209E-3</c:v>
                </c:pt>
                <c:pt idx="1187">
                  <c:v>4.8501205754358729E-3</c:v>
                </c:pt>
                <c:pt idx="1188">
                  <c:v>3.356238046400754E-3</c:v>
                </c:pt>
                <c:pt idx="1189">
                  <c:v>2.8594617069046761E-3</c:v>
                </c:pt>
                <c:pt idx="1190">
                  <c:v>-3.3832857499237743E-3</c:v>
                </c:pt>
                <c:pt idx="1191">
                  <c:v>1.2863153809906588E-2</c:v>
                </c:pt>
                <c:pt idx="1192">
                  <c:v>-1.9982648224630651E-3</c:v>
                </c:pt>
                <c:pt idx="1193">
                  <c:v>-8.1662000720680774E-4</c:v>
                </c:pt>
                <c:pt idx="1194">
                  <c:v>-5.4683094492335837E-3</c:v>
                </c:pt>
                <c:pt idx="1195">
                  <c:v>1.8714416387171882E-2</c:v>
                </c:pt>
                <c:pt idx="1196">
                  <c:v>1.2405521523408267E-2</c:v>
                </c:pt>
                <c:pt idx="1197">
                  <c:v>1.6951797544141698E-3</c:v>
                </c:pt>
                <c:pt idx="1198">
                  <c:v>1.5680239487762286E-3</c:v>
                </c:pt>
                <c:pt idx="1199">
                  <c:v>-1.4291321340466227E-2</c:v>
                </c:pt>
                <c:pt idx="1200">
                  <c:v>2.1111788674224577E-3</c:v>
                </c:pt>
                <c:pt idx="1201">
                  <c:v>3.7119937910580149E-3</c:v>
                </c:pt>
                <c:pt idx="1202">
                  <c:v>3.0300024946641906E-3</c:v>
                </c:pt>
                <c:pt idx="1203">
                  <c:v>1.4246306511073538E-2</c:v>
                </c:pt>
                <c:pt idx="1204">
                  <c:v>2.0205948388169748E-2</c:v>
                </c:pt>
                <c:pt idx="1205">
                  <c:v>8.3603958200515575E-3</c:v>
                </c:pt>
                <c:pt idx="1206">
                  <c:v>1.0360839315907642E-2</c:v>
                </c:pt>
                <c:pt idx="1207">
                  <c:v>1.39777143332317E-2</c:v>
                </c:pt>
                <c:pt idx="1208">
                  <c:v>3.1854865981095991E-3</c:v>
                </c:pt>
                <c:pt idx="1209">
                  <c:v>1.8589627740665797E-2</c:v>
                </c:pt>
                <c:pt idx="1210">
                  <c:v>1.6012972253790503E-2</c:v>
                </c:pt>
                <c:pt idx="1211">
                  <c:v>3.643590098955013E-2</c:v>
                </c:pt>
                <c:pt idx="1212">
                  <c:v>3.1413033234470721E-2</c:v>
                </c:pt>
                <c:pt idx="1213">
                  <c:v>1.1820328741303324E-2</c:v>
                </c:pt>
                <c:pt idx="1214">
                  <c:v>3.4355960861490703E-2</c:v>
                </c:pt>
                <c:pt idx="1215">
                  <c:v>1.1172381295562269E-2</c:v>
                </c:pt>
                <c:pt idx="1216">
                  <c:v>1.8574548881558888E-2</c:v>
                </c:pt>
                <c:pt idx="1217">
                  <c:v>3.5844000332621896E-2</c:v>
                </c:pt>
                <c:pt idx="1218">
                  <c:v>1.8272694514510631E-2</c:v>
                </c:pt>
                <c:pt idx="1219">
                  <c:v>3.583596197023034E-2</c:v>
                </c:pt>
                <c:pt idx="1220">
                  <c:v>3.8768412007650299E-2</c:v>
                </c:pt>
                <c:pt idx="1221">
                  <c:v>2.8190647781134795E-2</c:v>
                </c:pt>
                <c:pt idx="1222">
                  <c:v>3.6763699864179399E-2</c:v>
                </c:pt>
                <c:pt idx="1223">
                  <c:v>3.9142944258114591E-2</c:v>
                </c:pt>
                <c:pt idx="1224">
                  <c:v>2.5757795825595255E-2</c:v>
                </c:pt>
                <c:pt idx="1225">
                  <c:v>3.4451811403387197E-2</c:v>
                </c:pt>
                <c:pt idx="1226">
                  <c:v>2.4002605538154503E-2</c:v>
                </c:pt>
                <c:pt idx="1227">
                  <c:v>3.6511627906976742E-2</c:v>
                </c:pt>
                <c:pt idx="1228">
                  <c:v>4.4015023422124905E-2</c:v>
                </c:pt>
                <c:pt idx="1229">
                  <c:v>5.6624442165368521E-2</c:v>
                </c:pt>
                <c:pt idx="1230">
                  <c:v>3.8733930204839652E-2</c:v>
                </c:pt>
                <c:pt idx="1231">
                  <c:v>6.3699309809573973E-2</c:v>
                </c:pt>
                <c:pt idx="1232">
                  <c:v>5.7249216952629106E-2</c:v>
                </c:pt>
                <c:pt idx="1233">
                  <c:v>3.918008703606176E-2</c:v>
                </c:pt>
                <c:pt idx="1234">
                  <c:v>4.6875294508966936E-2</c:v>
                </c:pt>
                <c:pt idx="1235">
                  <c:v>4.0318208276741416E-2</c:v>
                </c:pt>
                <c:pt idx="1236">
                  <c:v>3.5280427973501123E-2</c:v>
                </c:pt>
                <c:pt idx="1237">
                  <c:v>-1.8676386617512545E-3</c:v>
                </c:pt>
                <c:pt idx="1238">
                  <c:v>2.6176178728830005E-2</c:v>
                </c:pt>
                <c:pt idx="1239">
                  <c:v>1.5944230396097235E-2</c:v>
                </c:pt>
                <c:pt idx="1240">
                  <c:v>2.9942567286636919E-2</c:v>
                </c:pt>
                <c:pt idx="1241">
                  <c:v>1.1213404662250188E-2</c:v>
                </c:pt>
                <c:pt idx="1242">
                  <c:v>2.0079552069185356E-2</c:v>
                </c:pt>
                <c:pt idx="1243">
                  <c:v>1.0301743493084237E-2</c:v>
                </c:pt>
                <c:pt idx="1244">
                  <c:v>3.235651523131081E-3</c:v>
                </c:pt>
                <c:pt idx="1245">
                  <c:v>-6.6558194971865735E-3</c:v>
                </c:pt>
                <c:pt idx="1246">
                  <c:v>4.51766499431771E-3</c:v>
                </c:pt>
                <c:pt idx="1247">
                  <c:v>1.4224519777143334E-2</c:v>
                </c:pt>
                <c:pt idx="1248">
                  <c:v>1.7961803919394628E-2</c:v>
                </c:pt>
                <c:pt idx="1249">
                  <c:v>1.4311278653990078E-2</c:v>
                </c:pt>
                <c:pt idx="1250">
                  <c:v>8.6697341796712589E-3</c:v>
                </c:pt>
                <c:pt idx="1251">
                  <c:v>2.9674252293705128E-2</c:v>
                </c:pt>
                <c:pt idx="1252">
                  <c:v>1.4746292651828035E-2</c:v>
                </c:pt>
                <c:pt idx="1253">
                  <c:v>1.3664329073925216E-2</c:v>
                </c:pt>
                <c:pt idx="1254">
                  <c:v>1.2584693849266845E-2</c:v>
                </c:pt>
                <c:pt idx="1255">
                  <c:v>2.2097735399284866E-2</c:v>
                </c:pt>
                <c:pt idx="1256">
                  <c:v>2.1307314909776314E-2</c:v>
                </c:pt>
                <c:pt idx="1257">
                  <c:v>2.8562519056462569E-2</c:v>
                </c:pt>
                <c:pt idx="1258">
                  <c:v>4.0072123513595917E-2</c:v>
                </c:pt>
                <c:pt idx="1259">
                  <c:v>4.3433544917814676E-2</c:v>
                </c:pt>
                <c:pt idx="1260">
                  <c:v>4.1648695844998196E-2</c:v>
                </c:pt>
                <c:pt idx="1261">
                  <c:v>4.2704881226266048E-2</c:v>
                </c:pt>
                <c:pt idx="1262">
                  <c:v>6.5722759652964494E-2</c:v>
                </c:pt>
                <c:pt idx="1263">
                  <c:v>6.054993486154614E-2</c:v>
                </c:pt>
                <c:pt idx="1264">
                  <c:v>3.6003991462704769E-2</c:v>
                </c:pt>
                <c:pt idx="1265">
                  <c:v>4.701898716633867E-2</c:v>
                </c:pt>
                <c:pt idx="1266">
                  <c:v>7.3053191784239274E-2</c:v>
                </c:pt>
                <c:pt idx="1267">
                  <c:v>5.9412367990686589E-2</c:v>
                </c:pt>
                <c:pt idx="1268">
                  <c:v>7.0301299997228159E-2</c:v>
                </c:pt>
                <c:pt idx="1269">
                  <c:v>7.4923635557280266E-2</c:v>
                </c:pt>
                <c:pt idx="1270">
                  <c:v>8.2129334479030966E-2</c:v>
                </c:pt>
                <c:pt idx="1271">
                  <c:v>7.1999334756215866E-2</c:v>
                </c:pt>
                <c:pt idx="1272">
                  <c:v>5.4875738004823017E-2</c:v>
                </c:pt>
                <c:pt idx="1273">
                  <c:v>4.5857637830196529E-2</c:v>
                </c:pt>
                <c:pt idx="1274">
                  <c:v>4.5032735537877323E-2</c:v>
                </c:pt>
                <c:pt idx="1275">
                  <c:v>4.5227153033788846E-2</c:v>
                </c:pt>
                <c:pt idx="1276">
                  <c:v>5.5611054134212932E-2</c:v>
                </c:pt>
                <c:pt idx="1277">
                  <c:v>4.5878038639576464E-2</c:v>
                </c:pt>
                <c:pt idx="1278">
                  <c:v>5.4088144801397016E-2</c:v>
                </c:pt>
                <c:pt idx="1279">
                  <c:v>3.0798403414918091E-2</c:v>
                </c:pt>
                <c:pt idx="1280">
                  <c:v>6.1176372758267039E-2</c:v>
                </c:pt>
                <c:pt idx="1281">
                  <c:v>4.8661806691243731E-2</c:v>
                </c:pt>
                <c:pt idx="1282">
                  <c:v>6.4015854976855066E-2</c:v>
                </c:pt>
                <c:pt idx="1283">
                  <c:v>-7.5908750727610389E-3</c:v>
                </c:pt>
                <c:pt idx="1284">
                  <c:v>1.8893533276048452E-2</c:v>
                </c:pt>
                <c:pt idx="1285">
                  <c:v>1.7359647420794412E-2</c:v>
                </c:pt>
                <c:pt idx="1286">
                  <c:v>1.4239044266430136E-2</c:v>
                </c:pt>
                <c:pt idx="1287">
                  <c:v>4.9148598830279682E-3</c:v>
                </c:pt>
                <c:pt idx="1288">
                  <c:v>6.1953599246057046E-3</c:v>
                </c:pt>
                <c:pt idx="1289">
                  <c:v>1.3149652132937882E-2</c:v>
                </c:pt>
                <c:pt idx="1290">
                  <c:v>5.5408376527981825E-3</c:v>
                </c:pt>
                <c:pt idx="1291">
                  <c:v>3.0941375391523684E-3</c:v>
                </c:pt>
                <c:pt idx="1292">
                  <c:v>1.780802173129695E-2</c:v>
                </c:pt>
                <c:pt idx="1293">
                  <c:v>9.4159713945172838E-3</c:v>
                </c:pt>
                <c:pt idx="1294">
                  <c:v>1.1581007289963136E-2</c:v>
                </c:pt>
                <c:pt idx="1295">
                  <c:v>-2.6838207168001773E-3</c:v>
                </c:pt>
                <c:pt idx="1296">
                  <c:v>8.6982287884247583E-3</c:v>
                </c:pt>
                <c:pt idx="1297">
                  <c:v>5.214912548160879E-3</c:v>
                </c:pt>
                <c:pt idx="1298">
                  <c:v>3.4771627352606924E-3</c:v>
                </c:pt>
                <c:pt idx="1299">
                  <c:v>8.8123180974027781E-3</c:v>
                </c:pt>
                <c:pt idx="1300">
                  <c:v>6.3242509077805808E-3</c:v>
                </c:pt>
                <c:pt idx="1301">
                  <c:v>-9.8931174986833723E-3</c:v>
                </c:pt>
                <c:pt idx="1302">
                  <c:v>7.3806580369764679E-3</c:v>
                </c:pt>
                <c:pt idx="1303">
                  <c:v>1.2038473265515425E-2</c:v>
                </c:pt>
                <c:pt idx="1304">
                  <c:v>2.4583363361698588E-2</c:v>
                </c:pt>
                <c:pt idx="1305">
                  <c:v>1.6258059151259805E-2</c:v>
                </c:pt>
                <c:pt idx="1306">
                  <c:v>1.265787066552097E-2</c:v>
                </c:pt>
                <c:pt idx="1307">
                  <c:v>2.7929484158882391E-2</c:v>
                </c:pt>
                <c:pt idx="1308">
                  <c:v>9.5573356986445659E-3</c:v>
                </c:pt>
                <c:pt idx="1309">
                  <c:v>3.5726640241705243E-2</c:v>
                </c:pt>
                <c:pt idx="1310">
                  <c:v>2.7425063059567038E-2</c:v>
                </c:pt>
                <c:pt idx="1311">
                  <c:v>1.9911688887656959E-2</c:v>
                </c:pt>
                <c:pt idx="1312">
                  <c:v>2.6588851622917652E-2</c:v>
                </c:pt>
                <c:pt idx="1313">
                  <c:v>2.6254677495357153E-4</c:v>
                </c:pt>
                <c:pt idx="1314">
                  <c:v>2.8387005571416695E-2</c:v>
                </c:pt>
                <c:pt idx="1315">
                  <c:v>2.5654849350001386E-2</c:v>
                </c:pt>
                <c:pt idx="1316">
                  <c:v>2.8294204063530781E-2</c:v>
                </c:pt>
                <c:pt idx="1317">
                  <c:v>3.1220223411037508E-2</c:v>
                </c:pt>
                <c:pt idx="1318">
                  <c:v>2.7620533858136762E-2</c:v>
                </c:pt>
                <c:pt idx="1319">
                  <c:v>3.8665022036200355E-2</c:v>
                </c:pt>
                <c:pt idx="1320">
                  <c:v>3.8541286692352475E-2</c:v>
                </c:pt>
                <c:pt idx="1321">
                  <c:v>3.581267843778585E-2</c:v>
                </c:pt>
                <c:pt idx="1322">
                  <c:v>2.3391191063558501E-2</c:v>
                </c:pt>
                <c:pt idx="1323">
                  <c:v>2.0538902902126011E-2</c:v>
                </c:pt>
                <c:pt idx="1324">
                  <c:v>4.032247692435624E-2</c:v>
                </c:pt>
                <c:pt idx="1325">
                  <c:v>2.8983895556725894E-2</c:v>
                </c:pt>
                <c:pt idx="1326">
                  <c:v>2.8205892951187739E-2</c:v>
                </c:pt>
                <c:pt idx="1327">
                  <c:v>2.5660171300274412E-2</c:v>
                </c:pt>
                <c:pt idx="1328">
                  <c:v>1.6402306178451644E-2</c:v>
                </c:pt>
                <c:pt idx="1329">
                  <c:v>1.63082850569615E-2</c:v>
                </c:pt>
                <c:pt idx="1330">
                  <c:v>1.0429858358510962E-2</c:v>
                </c:pt>
                <c:pt idx="1331">
                  <c:v>6.8015078859106921E-3</c:v>
                </c:pt>
                <c:pt idx="1332">
                  <c:v>1.9508939213349227E-2</c:v>
                </c:pt>
                <c:pt idx="1333">
                  <c:v>1.3195443080078721E-2</c:v>
                </c:pt>
                <c:pt idx="1334">
                  <c:v>1.7631510380574884E-2</c:v>
                </c:pt>
                <c:pt idx="1335">
                  <c:v>2.4673448457465979E-2</c:v>
                </c:pt>
                <c:pt idx="1336">
                  <c:v>2.6141308867145274E-3</c:v>
                </c:pt>
                <c:pt idx="1337">
                  <c:v>1.5725032569226932E-4</c:v>
                </c:pt>
                <c:pt idx="1338">
                  <c:v>1.57860132494387E-2</c:v>
                </c:pt>
                <c:pt idx="1339">
                  <c:v>-2.0404911716606147E-3</c:v>
                </c:pt>
                <c:pt idx="1340">
                  <c:v>-3.7174931396734769E-3</c:v>
                </c:pt>
                <c:pt idx="1341">
                  <c:v>-3.7522244089031793E-3</c:v>
                </c:pt>
                <c:pt idx="1342">
                  <c:v>3.7467527787787237E-3</c:v>
                </c:pt>
                <c:pt idx="1343">
                  <c:v>4.5528563904981015E-2</c:v>
                </c:pt>
                <c:pt idx="1344">
                  <c:v>1.9585497685506003E-2</c:v>
                </c:pt>
                <c:pt idx="1345">
                  <c:v>1.0570446544890097E-2</c:v>
                </c:pt>
                <c:pt idx="1346">
                  <c:v>3.2660531640657485E-2</c:v>
                </c:pt>
                <c:pt idx="1347">
                  <c:v>7.3432935111012558E-3</c:v>
                </c:pt>
                <c:pt idx="1348">
                  <c:v>2.8066302630484798E-2</c:v>
                </c:pt>
                <c:pt idx="1349">
                  <c:v>2.8499431770934388E-2</c:v>
                </c:pt>
                <c:pt idx="1350">
                  <c:v>1.6164038029769658E-2</c:v>
                </c:pt>
                <c:pt idx="1351">
                  <c:v>2.9450841256202013E-2</c:v>
                </c:pt>
                <c:pt idx="1352">
                  <c:v>3.3864567452947865E-2</c:v>
                </c:pt>
                <c:pt idx="1353">
                  <c:v>3.927499514926408E-2</c:v>
                </c:pt>
                <c:pt idx="1354">
                  <c:v>4.4513401890401087E-2</c:v>
                </c:pt>
                <c:pt idx="1355">
                  <c:v>4.4164592399589767E-2</c:v>
                </c:pt>
                <c:pt idx="1356">
                  <c:v>2.0067023311250935E-2</c:v>
                </c:pt>
                <c:pt idx="1357">
                  <c:v>2.6116306788258447E-2</c:v>
                </c:pt>
                <c:pt idx="1358">
                  <c:v>2.0653990076780222E-2</c:v>
                </c:pt>
                <c:pt idx="1359">
                  <c:v>2.3329267954652549E-2</c:v>
                </c:pt>
                <c:pt idx="1360">
                  <c:v>4.0880949081132031E-3</c:v>
                </c:pt>
                <c:pt idx="1361">
                  <c:v>2.4368711367353163E-2</c:v>
                </c:pt>
                <c:pt idx="1362">
                  <c:v>8.6295423677135025E-3</c:v>
                </c:pt>
                <c:pt idx="1363">
                  <c:v>7.3466197300218984E-3</c:v>
                </c:pt>
                <c:pt idx="1364">
                  <c:v>2.4439116334506749E-2</c:v>
                </c:pt>
                <c:pt idx="1365">
                  <c:v>4.0347035507386974E-3</c:v>
                </c:pt>
                <c:pt idx="1366">
                  <c:v>2.3404163317349003E-2</c:v>
                </c:pt>
                <c:pt idx="1367">
                  <c:v>8.6923524683316239E-3</c:v>
                </c:pt>
                <c:pt idx="1368">
                  <c:v>-8.1290018571388977E-4</c:v>
                </c:pt>
                <c:pt idx="1369">
                  <c:v>2.13015494636472E-2</c:v>
                </c:pt>
                <c:pt idx="1370">
                  <c:v>2.3739279873603684E-3</c:v>
                </c:pt>
                <c:pt idx="1371">
                  <c:v>1.4376306233888626E-2</c:v>
                </c:pt>
                <c:pt idx="1372">
                  <c:v>1.595797876763589E-2</c:v>
                </c:pt>
                <c:pt idx="1373">
                  <c:v>8.5425617429387146E-3</c:v>
                </c:pt>
                <c:pt idx="1374">
                  <c:v>1.4908944757047425E-2</c:v>
                </c:pt>
                <c:pt idx="1375">
                  <c:v>3.9603126645785412E-3</c:v>
                </c:pt>
                <c:pt idx="1376">
                  <c:v>6.7190176566787711E-3</c:v>
                </c:pt>
                <c:pt idx="1377">
                  <c:v>-7.8690024115087177E-3</c:v>
                </c:pt>
                <c:pt idx="1378">
                  <c:v>7.5966959558721623E-3</c:v>
                </c:pt>
                <c:pt idx="1379">
                  <c:v>1.1068326080328187E-2</c:v>
                </c:pt>
                <c:pt idx="1380">
                  <c:v>-6.4211547523352836E-3</c:v>
                </c:pt>
                <c:pt idx="1381">
                  <c:v>-4.7233140227845999E-3</c:v>
                </c:pt>
                <c:pt idx="1382">
                  <c:v>-2.4175347174099844E-4</c:v>
                </c:pt>
                <c:pt idx="1383">
                  <c:v>9.0855115447515053E-3</c:v>
                </c:pt>
                <c:pt idx="1384">
                  <c:v>9.146658535909305E-3</c:v>
                </c:pt>
                <c:pt idx="1385">
                  <c:v>-1.5790171023089505E-2</c:v>
                </c:pt>
                <c:pt idx="1386">
                  <c:v>1.3518197189345013E-3</c:v>
                </c:pt>
                <c:pt idx="1387">
                  <c:v>-6.7765612440058767E-3</c:v>
                </c:pt>
                <c:pt idx="1388">
                  <c:v>-4.1731906754996261E-3</c:v>
                </c:pt>
                <c:pt idx="1389">
                  <c:v>-2.6607866507747319E-3</c:v>
                </c:pt>
                <c:pt idx="1390">
                  <c:v>1.7357263630567953E-3</c:v>
                </c:pt>
                <c:pt idx="1391">
                  <c:v>1.3146436787981263E-3</c:v>
                </c:pt>
                <c:pt idx="1392">
                  <c:v>6.8115974166366383E-3</c:v>
                </c:pt>
                <c:pt idx="1393">
                  <c:v>-3.9166006042631041E-3</c:v>
                </c:pt>
                <c:pt idx="1394">
                  <c:v>-3.3895445851927822E-3</c:v>
                </c:pt>
                <c:pt idx="1395">
                  <c:v>1.5063503062893257E-2</c:v>
                </c:pt>
                <c:pt idx="1396">
                  <c:v>3.096931563045708E-3</c:v>
                </c:pt>
                <c:pt idx="1397">
                  <c:v>-5.0844305236022952E-3</c:v>
                </c:pt>
                <c:pt idx="1398">
                  <c:v>-3.3533220611469913E-3</c:v>
                </c:pt>
                <c:pt idx="1399">
                  <c:v>3.9149873880865932E-3</c:v>
                </c:pt>
                <c:pt idx="1400">
                  <c:v>2.0433960695179754E-3</c:v>
                </c:pt>
                <c:pt idx="1401">
                  <c:v>-8.1795049477506447E-4</c:v>
                </c:pt>
                <c:pt idx="1402">
                  <c:v>5.0158660642514626E-3</c:v>
                </c:pt>
                <c:pt idx="1403">
                  <c:v>1.2939545971117333E-2</c:v>
                </c:pt>
                <c:pt idx="1404">
                  <c:v>2.9201042215261804E-3</c:v>
                </c:pt>
                <c:pt idx="1405">
                  <c:v>9.0299636887767841E-3</c:v>
                </c:pt>
                <c:pt idx="1406">
                  <c:v>-5.2532527649194784E-3</c:v>
                </c:pt>
                <c:pt idx="1407">
                  <c:v>1.4896083377220946E-2</c:v>
                </c:pt>
                <c:pt idx="1408">
                  <c:v>8.6942927627019981E-3</c:v>
                </c:pt>
                <c:pt idx="1409">
                  <c:v>-2.5119217229814011E-2</c:v>
                </c:pt>
                <c:pt idx="1410">
                  <c:v>-5.4045292014302739E-4</c:v>
                </c:pt>
                <c:pt idx="1411">
                  <c:v>-1.6037364525875213E-2</c:v>
                </c:pt>
                <c:pt idx="1412">
                  <c:v>-8.1616542395431986E-3</c:v>
                </c:pt>
                <c:pt idx="1413">
                  <c:v>-2.087507276103889E-3</c:v>
                </c:pt>
                <c:pt idx="1414">
                  <c:v>6.1774537794162488E-3</c:v>
                </c:pt>
                <c:pt idx="1415">
                  <c:v>2.02751337417191E-2</c:v>
                </c:pt>
                <c:pt idx="1416">
                  <c:v>1.1093161848268981E-3</c:v>
                </c:pt>
                <c:pt idx="1417">
                  <c:v>7.3879757186018791E-3</c:v>
                </c:pt>
                <c:pt idx="1418">
                  <c:v>-7.2639077528619351E-3</c:v>
                </c:pt>
                <c:pt idx="1419">
                  <c:v>1.362419269894947E-2</c:v>
                </c:pt>
                <c:pt idx="1420">
                  <c:v>1.4644621226820413E-3</c:v>
                </c:pt>
                <c:pt idx="1421">
                  <c:v>-5.9937356210327909E-5</c:v>
                </c:pt>
                <c:pt idx="1422">
                  <c:v>-9.3618649000748403E-3</c:v>
                </c:pt>
                <c:pt idx="1423">
                  <c:v>-1.3653740610361174E-2</c:v>
                </c:pt>
                <c:pt idx="1424">
                  <c:v>1.1685117942179229E-2</c:v>
                </c:pt>
                <c:pt idx="1425">
                  <c:v>5.189433711228761E-3</c:v>
                </c:pt>
                <c:pt idx="1426">
                  <c:v>3.9756687085955042E-3</c:v>
                </c:pt>
                <c:pt idx="1427">
                  <c:v>7.5725254317154976E-3</c:v>
                </c:pt>
                <c:pt idx="1428">
                  <c:v>2.7301105967791118E-3</c:v>
                </c:pt>
                <c:pt idx="1429">
                  <c:v>3.4967707957978766E-3</c:v>
                </c:pt>
                <c:pt idx="1430">
                  <c:v>-6.5661778972752726E-4</c:v>
                </c:pt>
                <c:pt idx="1431">
                  <c:v>1.1477395570585138E-2</c:v>
                </c:pt>
                <c:pt idx="1432">
                  <c:v>1.0803669928209109E-2</c:v>
                </c:pt>
                <c:pt idx="1433">
                  <c:v>1.6305069712004881E-2</c:v>
                </c:pt>
                <c:pt idx="1434">
                  <c:v>2.1927377553565986E-2</c:v>
                </c:pt>
                <c:pt idx="1435">
                  <c:v>1.2881115392078056E-2</c:v>
                </c:pt>
                <c:pt idx="1436">
                  <c:v>7.4452975580009432E-3</c:v>
                </c:pt>
                <c:pt idx="1437">
                  <c:v>1.0273747817168832E-2</c:v>
                </c:pt>
                <c:pt idx="1438">
                  <c:v>6.1194112592510468E-3</c:v>
                </c:pt>
                <c:pt idx="1439">
                  <c:v>1.0386340327632564E-2</c:v>
                </c:pt>
                <c:pt idx="1440">
                  <c:v>6.1178035867727361E-3</c:v>
                </c:pt>
                <c:pt idx="1441">
                  <c:v>1.0946586467832692E-2</c:v>
                </c:pt>
                <c:pt idx="1442">
                  <c:v>1.6009036228067746E-2</c:v>
                </c:pt>
                <c:pt idx="1443">
                  <c:v>1.371699420683538E-2</c:v>
                </c:pt>
                <c:pt idx="1444">
                  <c:v>7.1019208914266715E-3</c:v>
                </c:pt>
                <c:pt idx="1445">
                  <c:v>1.6466668514566071E-2</c:v>
                </c:pt>
                <c:pt idx="1446">
                  <c:v>3.0023228095462484E-2</c:v>
                </c:pt>
                <c:pt idx="1447">
                  <c:v>2.8175735232973922E-2</c:v>
                </c:pt>
                <c:pt idx="1448">
                  <c:v>1.6930454306067579E-2</c:v>
                </c:pt>
                <c:pt idx="1449">
                  <c:v>1.5540704604041356E-2</c:v>
                </c:pt>
                <c:pt idx="1450">
                  <c:v>1.3300385287024975E-2</c:v>
                </c:pt>
                <c:pt idx="1451">
                  <c:v>1.4698561410316823E-2</c:v>
                </c:pt>
                <c:pt idx="1452">
                  <c:v>1.2960612024281398E-2</c:v>
                </c:pt>
                <c:pt idx="1453">
                  <c:v>1.291953322061147E-2</c:v>
                </c:pt>
                <c:pt idx="1454">
                  <c:v>2.6119078637358985E-3</c:v>
                </c:pt>
                <c:pt idx="1455">
                  <c:v>1.9689774648668128E-3</c:v>
                </c:pt>
                <c:pt idx="1456">
                  <c:v>8.3215899326440669E-3</c:v>
                </c:pt>
                <c:pt idx="1457">
                  <c:v>1.3086952906283783E-2</c:v>
                </c:pt>
                <c:pt idx="1458">
                  <c:v>2.7362641017822991E-3</c:v>
                </c:pt>
                <c:pt idx="1459">
                  <c:v>1.9901599356931012E-2</c:v>
                </c:pt>
                <c:pt idx="1460">
                  <c:v>1.8213266069795161E-2</c:v>
                </c:pt>
                <c:pt idx="1461">
                  <c:v>1.9285749923774149E-2</c:v>
                </c:pt>
                <c:pt idx="1462">
                  <c:v>2.376383845663442E-2</c:v>
                </c:pt>
                <c:pt idx="1463">
                  <c:v>2.3204701056074507E-2</c:v>
                </c:pt>
                <c:pt idx="1464">
                  <c:v>9.3781079358039761E-3</c:v>
                </c:pt>
                <c:pt idx="1465">
                  <c:v>1.5003409374393659E-2</c:v>
                </c:pt>
                <c:pt idx="1466">
                  <c:v>6.6235551736563468E-3</c:v>
                </c:pt>
                <c:pt idx="1467">
                  <c:v>6.6300413005515981E-3</c:v>
                </c:pt>
                <c:pt idx="1468">
                  <c:v>2.6206447321007846E-3</c:v>
                </c:pt>
                <c:pt idx="1469">
                  <c:v>8.9145993292125188E-3</c:v>
                </c:pt>
                <c:pt idx="1470">
                  <c:v>3.2775397067383652E-3</c:v>
                </c:pt>
                <c:pt idx="1471">
                  <c:v>1.9934251739335312E-2</c:v>
                </c:pt>
                <c:pt idx="1472">
                  <c:v>1.5246445103528565E-2</c:v>
                </c:pt>
                <c:pt idx="1473">
                  <c:v>-1.1635945339135739E-2</c:v>
                </c:pt>
                <c:pt idx="1474">
                  <c:v>9.8042520165202221E-3</c:v>
                </c:pt>
                <c:pt idx="1475">
                  <c:v>1.2479751642320593E-2</c:v>
                </c:pt>
                <c:pt idx="1476">
                  <c:v>8.4128946420156895E-3</c:v>
                </c:pt>
                <c:pt idx="1477">
                  <c:v>1.869761898162264E-2</c:v>
                </c:pt>
                <c:pt idx="1478">
                  <c:v>1.462715857748704E-2</c:v>
                </c:pt>
                <c:pt idx="1479">
                  <c:v>8.1250103944341279E-3</c:v>
                </c:pt>
                <c:pt idx="1480">
                  <c:v>8.2244089031793099E-3</c:v>
                </c:pt>
                <c:pt idx="1481">
                  <c:v>1.8833772209440918E-2</c:v>
                </c:pt>
                <c:pt idx="1482">
                  <c:v>6.7310474817750925E-3</c:v>
                </c:pt>
                <c:pt idx="1483">
                  <c:v>5.1934140865371294E-3</c:v>
                </c:pt>
                <c:pt idx="1484">
                  <c:v>1.1988136485849711E-2</c:v>
                </c:pt>
                <c:pt idx="1485">
                  <c:v>2.156470881725199E-2</c:v>
                </c:pt>
                <c:pt idx="1486">
                  <c:v>1.2655985808132606E-2</c:v>
                </c:pt>
                <c:pt idx="1487">
                  <c:v>-5.4290988718574159E-4</c:v>
                </c:pt>
                <c:pt idx="1488">
                  <c:v>2.2301521745156198E-3</c:v>
                </c:pt>
                <c:pt idx="1489">
                  <c:v>5.9307592094686367E-3</c:v>
                </c:pt>
                <c:pt idx="1490">
                  <c:v>1.2548050004157773E-3</c:v>
                </c:pt>
                <c:pt idx="1491">
                  <c:v>1.0165701139229981E-2</c:v>
                </c:pt>
                <c:pt idx="1492">
                  <c:v>1.8755550627823823E-2</c:v>
                </c:pt>
                <c:pt idx="1493">
                  <c:v>2.4295922609973115E-2</c:v>
                </c:pt>
                <c:pt idx="1494">
                  <c:v>3.7796324528092694E-2</c:v>
                </c:pt>
                <c:pt idx="1495">
                  <c:v>2.9865509881642046E-2</c:v>
                </c:pt>
                <c:pt idx="1496">
                  <c:v>2.5380491726030435E-2</c:v>
                </c:pt>
                <c:pt idx="1497">
                  <c:v>2.7097430495883805E-2</c:v>
                </c:pt>
                <c:pt idx="1498">
                  <c:v>3.1014995703633894E-2</c:v>
                </c:pt>
                <c:pt idx="1499">
                  <c:v>3.1789782964215425E-2</c:v>
                </c:pt>
                <c:pt idx="1500">
                  <c:v>3.9085844166643569E-2</c:v>
                </c:pt>
                <c:pt idx="1501">
                  <c:v>3.8564126728940877E-2</c:v>
                </c:pt>
                <c:pt idx="1502">
                  <c:v>4.3264240374754001E-2</c:v>
                </c:pt>
                <c:pt idx="1503">
                  <c:v>3.7843113340909729E-2</c:v>
                </c:pt>
                <c:pt idx="1504">
                  <c:v>4.1865842503534111E-2</c:v>
                </c:pt>
                <c:pt idx="1505">
                  <c:v>4.3108129833411869E-2</c:v>
                </c:pt>
                <c:pt idx="1506">
                  <c:v>4.4152063641655345E-2</c:v>
                </c:pt>
                <c:pt idx="1507">
                  <c:v>5.02471380658037E-2</c:v>
                </c:pt>
                <c:pt idx="1508">
                  <c:v>4.415915957535272E-2</c:v>
                </c:pt>
                <c:pt idx="1509">
                  <c:v>4.3713612550932729E-2</c:v>
                </c:pt>
                <c:pt idx="1510">
                  <c:v>4.56896083377221E-2</c:v>
                </c:pt>
                <c:pt idx="1511">
                  <c:v>4.393962912659035E-2</c:v>
                </c:pt>
                <c:pt idx="1512">
                  <c:v>4.4999916844526984E-2</c:v>
                </c:pt>
                <c:pt idx="1513">
                  <c:v>3.0511517033012726E-2</c:v>
                </c:pt>
                <c:pt idx="1514">
                  <c:v>2.6225129583945451E-2</c:v>
                </c:pt>
                <c:pt idx="1515">
                  <c:v>3.3103251378994933E-2</c:v>
                </c:pt>
                <c:pt idx="1516">
                  <c:v>3.5064833550461513E-2</c:v>
                </c:pt>
                <c:pt idx="1517">
                  <c:v>2.506427918064141E-2</c:v>
                </c:pt>
                <c:pt idx="1518">
                  <c:v>3.0862211381212406E-2</c:v>
                </c:pt>
                <c:pt idx="1519">
                  <c:v>1.6212157330154946E-2</c:v>
                </c:pt>
                <c:pt idx="1520">
                  <c:v>1.7817446018238769E-2</c:v>
                </c:pt>
                <c:pt idx="1521">
                  <c:v>2.290977631177759E-2</c:v>
                </c:pt>
                <c:pt idx="1522">
                  <c:v>1.4997422180336504E-2</c:v>
                </c:pt>
                <c:pt idx="1523">
                  <c:v>1.4104276963162125E-2</c:v>
                </c:pt>
                <c:pt idx="1524">
                  <c:v>3.6011808077168285E-2</c:v>
                </c:pt>
                <c:pt idx="1525">
                  <c:v>2.5090168251240406E-2</c:v>
                </c:pt>
                <c:pt idx="1526">
                  <c:v>1.2553039332538738E-2</c:v>
                </c:pt>
                <c:pt idx="1527">
                  <c:v>2.3406602544557474E-2</c:v>
                </c:pt>
                <c:pt idx="1528">
                  <c:v>2.3956481969121601E-2</c:v>
                </c:pt>
                <c:pt idx="1529">
                  <c:v>2.1106189539041496E-2</c:v>
                </c:pt>
                <c:pt idx="1530">
                  <c:v>9.0907226210605093E-3</c:v>
                </c:pt>
                <c:pt idx="1531">
                  <c:v>3.5380879784904506E-2</c:v>
                </c:pt>
                <c:pt idx="1532">
                  <c:v>2.5922609973113065E-2</c:v>
                </c:pt>
                <c:pt idx="1533">
                  <c:v>1.6846689026249414E-2</c:v>
                </c:pt>
                <c:pt idx="1534">
                  <c:v>3.2010366715636E-2</c:v>
                </c:pt>
                <c:pt idx="1535">
                  <c:v>3.0842087756742523E-2</c:v>
                </c:pt>
                <c:pt idx="1536">
                  <c:v>3.5087063780247806E-2</c:v>
                </c:pt>
                <c:pt idx="1537">
                  <c:v>3.9395626022119358E-2</c:v>
                </c:pt>
                <c:pt idx="1538">
                  <c:v>2.1680682983618374E-2</c:v>
                </c:pt>
                <c:pt idx="1539">
                  <c:v>3.9529284585747157E-2</c:v>
                </c:pt>
                <c:pt idx="1540">
                  <c:v>2.5178368489619424E-2</c:v>
                </c:pt>
                <c:pt idx="1541">
                  <c:v>2.8620561576627766E-2</c:v>
                </c:pt>
                <c:pt idx="1542">
                  <c:v>1.0742800121961361E-2</c:v>
                </c:pt>
                <c:pt idx="1543">
                  <c:v>2.3369958699448405E-2</c:v>
                </c:pt>
                <c:pt idx="1544">
                  <c:v>2.3631011447736786E-2</c:v>
                </c:pt>
                <c:pt idx="1545">
                  <c:v>6.37336807384206E-3</c:v>
                </c:pt>
                <c:pt idx="1546">
                  <c:v>4.1510934944701617E-3</c:v>
                </c:pt>
                <c:pt idx="1547">
                  <c:v>1.3361476841200766E-2</c:v>
                </c:pt>
                <c:pt idx="1548">
                  <c:v>2.2017739834243426E-2</c:v>
                </c:pt>
                <c:pt idx="1549">
                  <c:v>1.9571583003021319E-2</c:v>
                </c:pt>
                <c:pt idx="1550">
                  <c:v>4.2412229398231562E-2</c:v>
                </c:pt>
                <c:pt idx="1551">
                  <c:v>2.854583252487735E-2</c:v>
                </c:pt>
                <c:pt idx="1552">
                  <c:v>3.8756104997643932E-2</c:v>
                </c:pt>
                <c:pt idx="1553">
                  <c:v>3.3877428832774351E-2</c:v>
                </c:pt>
                <c:pt idx="1554">
                  <c:v>3.1927654738476037E-2</c:v>
                </c:pt>
                <c:pt idx="1555">
                  <c:v>1.7016326191202153E-2</c:v>
                </c:pt>
                <c:pt idx="1556">
                  <c:v>1.0099398508745186E-2</c:v>
                </c:pt>
                <c:pt idx="1557">
                  <c:v>3.4789976993652466E-2</c:v>
                </c:pt>
                <c:pt idx="1558">
                  <c:v>3.2963383873381935E-2</c:v>
                </c:pt>
                <c:pt idx="1559">
                  <c:v>4.3346287108129836E-2</c:v>
                </c:pt>
                <c:pt idx="1560">
                  <c:v>5.2520220639188403E-2</c:v>
                </c:pt>
                <c:pt idx="1561">
                  <c:v>6.7513374171910084E-2</c:v>
                </c:pt>
                <c:pt idx="1562">
                  <c:v>5.8935609945394575E-2</c:v>
                </c:pt>
                <c:pt idx="1563">
                  <c:v>8.50020788868254E-2</c:v>
                </c:pt>
                <c:pt idx="1564">
                  <c:v>9.2672339717825764E-2</c:v>
                </c:pt>
                <c:pt idx="1565">
                  <c:v>0.12863042935942567</c:v>
                </c:pt>
                <c:pt idx="1566">
                  <c:v>0.18344540843196497</c:v>
                </c:pt>
                <c:pt idx="1567">
                  <c:v>0.219357485378496</c:v>
                </c:pt>
                <c:pt idx="1568">
                  <c:v>0.16660864262549549</c:v>
                </c:pt>
                <c:pt idx="1569">
                  <c:v>0.13566704548604375</c:v>
                </c:pt>
                <c:pt idx="1570">
                  <c:v>0.13573689608337722</c:v>
                </c:pt>
                <c:pt idx="1571">
                  <c:v>0.14421431937245338</c:v>
                </c:pt>
                <c:pt idx="1572">
                  <c:v>9.384704936663249E-2</c:v>
                </c:pt>
                <c:pt idx="1573">
                  <c:v>7.8576932671785352E-2</c:v>
                </c:pt>
                <c:pt idx="1574">
                  <c:v>6.2836710369487486E-2</c:v>
                </c:pt>
                <c:pt idx="1575">
                  <c:v>5.6200349252986677E-2</c:v>
                </c:pt>
                <c:pt idx="1576">
                  <c:v>5.411386756104998E-2</c:v>
                </c:pt>
                <c:pt idx="1577">
                  <c:v>4.8286054827175212E-2</c:v>
                </c:pt>
                <c:pt idx="1578">
                  <c:v>3.4605427280538843E-2</c:v>
                </c:pt>
                <c:pt idx="1579">
                  <c:v>2.6150844028051113E-2</c:v>
                </c:pt>
                <c:pt idx="1580">
                  <c:v>2.5622141530615074E-2</c:v>
                </c:pt>
                <c:pt idx="1581">
                  <c:v>2.7681071042492449E-2</c:v>
                </c:pt>
                <c:pt idx="1582">
                  <c:v>3.2684979349724204E-2</c:v>
                </c:pt>
                <c:pt idx="1583">
                  <c:v>4.0994095961415865E-2</c:v>
                </c:pt>
                <c:pt idx="1584">
                  <c:v>4.2558028660919699E-2</c:v>
                </c:pt>
                <c:pt idx="1585">
                  <c:v>4.8018626825955597E-2</c:v>
                </c:pt>
                <c:pt idx="1586">
                  <c:v>5.1050752557030801E-2</c:v>
                </c:pt>
                <c:pt idx="1587">
                  <c:v>6.8198575269562328E-2</c:v>
                </c:pt>
                <c:pt idx="1588">
                  <c:v>5.4918812539845333E-2</c:v>
                </c:pt>
                <c:pt idx="1589">
                  <c:v>6.4913934085428393E-2</c:v>
                </c:pt>
                <c:pt idx="1590">
                  <c:v>5.230967098151177E-2</c:v>
                </c:pt>
                <c:pt idx="1591">
                  <c:v>5.1859744435512931E-2</c:v>
                </c:pt>
                <c:pt idx="1592">
                  <c:v>5.4653103085068051E-2</c:v>
                </c:pt>
                <c:pt idx="1593">
                  <c:v>5.740832109099981E-2</c:v>
                </c:pt>
                <c:pt idx="1594">
                  <c:v>6.2155389860575991E-2</c:v>
                </c:pt>
                <c:pt idx="1595">
                  <c:v>4.4628322754109266E-2</c:v>
                </c:pt>
                <c:pt idx="1596">
                  <c:v>5.4580591512598059E-2</c:v>
                </c:pt>
                <c:pt idx="1597">
                  <c:v>6.8225185020927462E-2</c:v>
                </c:pt>
                <c:pt idx="1598">
                  <c:v>5.4281120935776257E-2</c:v>
                </c:pt>
                <c:pt idx="1599">
                  <c:v>6.8221858802006818E-2</c:v>
                </c:pt>
                <c:pt idx="1600">
                  <c:v>6.3005238794800009E-2</c:v>
                </c:pt>
                <c:pt idx="1601">
                  <c:v>5.5641544474318821E-2</c:v>
                </c:pt>
                <c:pt idx="1602">
                  <c:v>5.9231089059511605E-2</c:v>
                </c:pt>
                <c:pt idx="1603">
                  <c:v>6.8736868364886225E-2</c:v>
                </c:pt>
                <c:pt idx="1604">
                  <c:v>8.489841173046539E-2</c:v>
                </c:pt>
                <c:pt idx="1605">
                  <c:v>9.0238101837735965E-2</c:v>
                </c:pt>
                <c:pt idx="1606">
                  <c:v>9.7455442525708896E-2</c:v>
                </c:pt>
                <c:pt idx="1607">
                  <c:v>0.12282285112398481</c:v>
                </c:pt>
                <c:pt idx="1608">
                  <c:v>0.1246689026249411</c:v>
                </c:pt>
                <c:pt idx="1609">
                  <c:v>0.12415001247332096</c:v>
                </c:pt>
                <c:pt idx="1610">
                  <c:v>0.12365773207306595</c:v>
                </c:pt>
                <c:pt idx="1611">
                  <c:v>0.1804673337583502</c:v>
                </c:pt>
                <c:pt idx="1612">
                  <c:v>0.1691077417745378</c:v>
                </c:pt>
                <c:pt idx="1613">
                  <c:v>0.17698090195969732</c:v>
                </c:pt>
                <c:pt idx="1614">
                  <c:v>0.20339551514815535</c:v>
                </c:pt>
                <c:pt idx="1615">
                  <c:v>0.19390913878648447</c:v>
                </c:pt>
                <c:pt idx="1616">
                  <c:v>0.17503229204202123</c:v>
                </c:pt>
                <c:pt idx="1617">
                  <c:v>0.19316129389916015</c:v>
                </c:pt>
                <c:pt idx="1618">
                  <c:v>0.20625440031044712</c:v>
                </c:pt>
                <c:pt idx="1619">
                  <c:v>0.22886049283477011</c:v>
                </c:pt>
                <c:pt idx="1620">
                  <c:v>0.22330792471657843</c:v>
                </c:pt>
                <c:pt idx="1621">
                  <c:v>0.2219336419325332</c:v>
                </c:pt>
                <c:pt idx="1622">
                  <c:v>0.19877484269756354</c:v>
                </c:pt>
                <c:pt idx="1623">
                  <c:v>0.19752695623250272</c:v>
                </c:pt>
                <c:pt idx="1624">
                  <c:v>0.18038251517587381</c:v>
                </c:pt>
                <c:pt idx="1625">
                  <c:v>0.17706461180253347</c:v>
                </c:pt>
                <c:pt idx="1626">
                  <c:v>0.18050115031737674</c:v>
                </c:pt>
                <c:pt idx="1627">
                  <c:v>0.17837791390636695</c:v>
                </c:pt>
                <c:pt idx="1628">
                  <c:v>0.19758128447487319</c:v>
                </c:pt>
                <c:pt idx="1629">
                  <c:v>0.17531003132189485</c:v>
                </c:pt>
                <c:pt idx="1630">
                  <c:v>0.16692962275133741</c:v>
                </c:pt>
                <c:pt idx="1631">
                  <c:v>0.17989965906256064</c:v>
                </c:pt>
                <c:pt idx="1632">
                  <c:v>0.18191035840008871</c:v>
                </c:pt>
                <c:pt idx="1633">
                  <c:v>0.18121406990603431</c:v>
                </c:pt>
                <c:pt idx="1634">
                  <c:v>0.20495163123319568</c:v>
                </c:pt>
                <c:pt idx="1635">
                  <c:v>0.19932422318928958</c:v>
                </c:pt>
                <c:pt idx="1636">
                  <c:v>0.20825900157995397</c:v>
                </c:pt>
                <c:pt idx="1637">
                  <c:v>0.22051778141197995</c:v>
                </c:pt>
                <c:pt idx="1638">
                  <c:v>0.19911688887656956</c:v>
                </c:pt>
                <c:pt idx="1639">
                  <c:v>0.23869723092274858</c:v>
                </c:pt>
                <c:pt idx="1640">
                  <c:v>0.2167807744546387</c:v>
                </c:pt>
                <c:pt idx="1641">
                  <c:v>0.19961914793358651</c:v>
                </c:pt>
                <c:pt idx="1642">
                  <c:v>0.20622002938160047</c:v>
                </c:pt>
                <c:pt idx="1643">
                  <c:v>0.21088006208941987</c:v>
                </c:pt>
                <c:pt idx="1644">
                  <c:v>0.15893062061701363</c:v>
                </c:pt>
                <c:pt idx="1645">
                  <c:v>0.16471158910108935</c:v>
                </c:pt>
                <c:pt idx="1646">
                  <c:v>0.15321063281314967</c:v>
                </c:pt>
                <c:pt idx="1647">
                  <c:v>0.17388585525403996</c:v>
                </c:pt>
                <c:pt idx="1648">
                  <c:v>0.17089891066330348</c:v>
                </c:pt>
                <c:pt idx="1649">
                  <c:v>0.16493444576877234</c:v>
                </c:pt>
                <c:pt idx="1650">
                  <c:v>0.14912548160878122</c:v>
                </c:pt>
                <c:pt idx="1651">
                  <c:v>0.17768495163123318</c:v>
                </c:pt>
                <c:pt idx="1652">
                  <c:v>0.15682290656096684</c:v>
                </c:pt>
                <c:pt idx="1653">
                  <c:v>0.16058874074895363</c:v>
                </c:pt>
                <c:pt idx="1654">
                  <c:v>0.13389139895224106</c:v>
                </c:pt>
                <c:pt idx="1655">
                  <c:v>0.116875571693877</c:v>
                </c:pt>
                <c:pt idx="1656">
                  <c:v>0.12614518945588601</c:v>
                </c:pt>
                <c:pt idx="1657">
                  <c:v>0.1329134905895723</c:v>
                </c:pt>
                <c:pt idx="1658">
                  <c:v>0.15310973750589019</c:v>
                </c:pt>
                <c:pt idx="1659">
                  <c:v>0.14026388003437093</c:v>
                </c:pt>
                <c:pt idx="1660">
                  <c:v>0.16473320952407353</c:v>
                </c:pt>
                <c:pt idx="1661">
                  <c:v>0.15355600521107632</c:v>
                </c:pt>
                <c:pt idx="1662">
                  <c:v>0.16755716938769855</c:v>
                </c:pt>
                <c:pt idx="1663">
                  <c:v>0.18065692823682677</c:v>
                </c:pt>
                <c:pt idx="1664">
                  <c:v>0.17661224602932618</c:v>
                </c:pt>
                <c:pt idx="1665">
                  <c:v>0.17422291210466503</c:v>
                </c:pt>
                <c:pt idx="1666">
                  <c:v>0.17752529312304238</c:v>
                </c:pt>
                <c:pt idx="1667">
                  <c:v>0.17641544474318818</c:v>
                </c:pt>
                <c:pt idx="1668">
                  <c:v>0.1800216204229842</c:v>
                </c:pt>
                <c:pt idx="1669">
                  <c:v>0.19142279014330463</c:v>
                </c:pt>
                <c:pt idx="1670">
                  <c:v>0.20120630872855283</c:v>
                </c:pt>
                <c:pt idx="1671">
                  <c:v>0.22468054439116336</c:v>
                </c:pt>
                <c:pt idx="1672">
                  <c:v>0.22654932505474404</c:v>
                </c:pt>
                <c:pt idx="1673">
                  <c:v>0.23381489591706628</c:v>
                </c:pt>
                <c:pt idx="1674">
                  <c:v>0.25324611248163653</c:v>
                </c:pt>
                <c:pt idx="1675">
                  <c:v>0.28801729633838735</c:v>
                </c:pt>
                <c:pt idx="1676">
                  <c:v>0.2606253291570807</c:v>
                </c:pt>
                <c:pt idx="1677">
                  <c:v>0.28885550350638911</c:v>
                </c:pt>
                <c:pt idx="1678">
                  <c:v>0.31045264295811742</c:v>
                </c:pt>
                <c:pt idx="1679">
                  <c:v>0.33743493084236498</c:v>
                </c:pt>
                <c:pt idx="1680">
                  <c:v>0.31500623666047622</c:v>
                </c:pt>
                <c:pt idx="1681">
                  <c:v>0.33921279485544809</c:v>
                </c:pt>
                <c:pt idx="1682">
                  <c:v>0.32962940377525851</c:v>
                </c:pt>
                <c:pt idx="1683">
                  <c:v>0.32212434515065003</c:v>
                </c:pt>
                <c:pt idx="1684">
                  <c:v>0.30878509853923558</c:v>
                </c:pt>
                <c:pt idx="1685">
                  <c:v>0.30576156554037198</c:v>
                </c:pt>
                <c:pt idx="1686">
                  <c:v>0.3092413449011836</c:v>
                </c:pt>
                <c:pt idx="1687">
                  <c:v>0.30818471602405967</c:v>
                </c:pt>
                <c:pt idx="1688">
                  <c:v>0.29135349391579124</c:v>
                </c:pt>
                <c:pt idx="1689">
                  <c:v>0.31022091637331262</c:v>
                </c:pt>
                <c:pt idx="1690">
                  <c:v>0.29639216121074369</c:v>
                </c:pt>
                <c:pt idx="1691">
                  <c:v>0.31390359508828342</c:v>
                </c:pt>
                <c:pt idx="1692">
                  <c:v>0.30493832635751311</c:v>
                </c:pt>
                <c:pt idx="1693">
                  <c:v>0.3278831388419215</c:v>
                </c:pt>
                <c:pt idx="1694">
                  <c:v>0.30331513152423983</c:v>
                </c:pt>
                <c:pt idx="1695">
                  <c:v>0.32112481636499712</c:v>
                </c:pt>
                <c:pt idx="1696">
                  <c:v>0.32059040385841397</c:v>
                </c:pt>
                <c:pt idx="1697">
                  <c:v>0.30831998226016577</c:v>
                </c:pt>
                <c:pt idx="1698">
                  <c:v>0.32765640158549769</c:v>
                </c:pt>
                <c:pt idx="1699">
                  <c:v>0.33275937577958259</c:v>
                </c:pt>
                <c:pt idx="1700">
                  <c:v>0.31889846716744741</c:v>
                </c:pt>
                <c:pt idx="1701">
                  <c:v>0.34055991351830806</c:v>
                </c:pt>
                <c:pt idx="1702">
                  <c:v>0.3281653130803559</c:v>
                </c:pt>
                <c:pt idx="1703">
                  <c:v>0.32451367907531115</c:v>
                </c:pt>
                <c:pt idx="1704">
                  <c:v>0.31280538847465145</c:v>
                </c:pt>
                <c:pt idx="1705">
                  <c:v>0.30531141724644512</c:v>
                </c:pt>
                <c:pt idx="1706">
                  <c:v>0.31339135737450452</c:v>
                </c:pt>
                <c:pt idx="1707">
                  <c:v>0.27639715053912467</c:v>
                </c:pt>
                <c:pt idx="1708">
                  <c:v>0.23382043961526736</c:v>
                </c:pt>
                <c:pt idx="1709">
                  <c:v>0.2307869279596419</c:v>
                </c:pt>
                <c:pt idx="1710">
                  <c:v>0.24086537128918703</c:v>
                </c:pt>
                <c:pt idx="1711">
                  <c:v>0.20409568423095048</c:v>
                </c:pt>
                <c:pt idx="1712">
                  <c:v>0.1995237963245281</c:v>
                </c:pt>
                <c:pt idx="1713">
                  <c:v>0.20038861324389501</c:v>
                </c:pt>
                <c:pt idx="1714">
                  <c:v>0.21132522105496579</c:v>
                </c:pt>
                <c:pt idx="1715">
                  <c:v>0.23312304238157275</c:v>
                </c:pt>
                <c:pt idx="1716">
                  <c:v>0.26037475399839233</c:v>
                </c:pt>
                <c:pt idx="1717">
                  <c:v>0.26646561521190787</c:v>
                </c:pt>
                <c:pt idx="1718">
                  <c:v>0.28818915098262055</c:v>
                </c:pt>
                <c:pt idx="1719">
                  <c:v>0.29739224436621675</c:v>
                </c:pt>
                <c:pt idx="1720">
                  <c:v>0.28533470077888962</c:v>
                </c:pt>
                <c:pt idx="1721">
                  <c:v>0.32219142389888294</c:v>
                </c:pt>
                <c:pt idx="1722">
                  <c:v>0.30833716772458908</c:v>
                </c:pt>
                <c:pt idx="1723">
                  <c:v>0.29343293511101259</c:v>
                </c:pt>
                <c:pt idx="1724">
                  <c:v>0.26110763090057382</c:v>
                </c:pt>
                <c:pt idx="1725">
                  <c:v>0.19744989882750785</c:v>
                </c:pt>
                <c:pt idx="1726">
                  <c:v>0.16260553815450288</c:v>
                </c:pt>
                <c:pt idx="1727">
                  <c:v>0.17281647587105359</c:v>
                </c:pt>
                <c:pt idx="1728">
                  <c:v>0.14141253430163264</c:v>
                </c:pt>
                <c:pt idx="1729">
                  <c:v>0.13640380297696594</c:v>
                </c:pt>
                <c:pt idx="1730">
                  <c:v>0.1452399035396513</c:v>
                </c:pt>
                <c:pt idx="1731">
                  <c:v>0.12376250796906617</c:v>
                </c:pt>
                <c:pt idx="1732">
                  <c:v>0.1306937938298639</c:v>
                </c:pt>
                <c:pt idx="1733">
                  <c:v>0.11599190620062644</c:v>
                </c:pt>
                <c:pt idx="1734">
                  <c:v>0.10898300856501372</c:v>
                </c:pt>
                <c:pt idx="1735">
                  <c:v>0.11096432630207612</c:v>
                </c:pt>
                <c:pt idx="1736">
                  <c:v>9.7494248413116394E-2</c:v>
                </c:pt>
                <c:pt idx="1737">
                  <c:v>0.10944867921390361</c:v>
                </c:pt>
                <c:pt idx="1738">
                  <c:v>0.12902902126008262</c:v>
                </c:pt>
                <c:pt idx="1739">
                  <c:v>0.13410760318208276</c:v>
                </c:pt>
                <c:pt idx="1740">
                  <c:v>0.12031876264656154</c:v>
                </c:pt>
                <c:pt idx="1741">
                  <c:v>0.14703162679823711</c:v>
                </c:pt>
                <c:pt idx="1742">
                  <c:v>0.16143914405299775</c:v>
                </c:pt>
                <c:pt idx="1743">
                  <c:v>0.16602821742384344</c:v>
                </c:pt>
                <c:pt idx="1744">
                  <c:v>0.17776200903622807</c:v>
                </c:pt>
                <c:pt idx="1745">
                  <c:v>0.19345233805471632</c:v>
                </c:pt>
                <c:pt idx="1746">
                  <c:v>0.18790475926490563</c:v>
                </c:pt>
                <c:pt idx="1747">
                  <c:v>0.20470105607450731</c:v>
                </c:pt>
                <c:pt idx="1748">
                  <c:v>0.20440502259057017</c:v>
                </c:pt>
                <c:pt idx="1749">
                  <c:v>0.20773124151121214</c:v>
                </c:pt>
                <c:pt idx="1750">
                  <c:v>0.18652382404301909</c:v>
                </c:pt>
                <c:pt idx="1751">
                  <c:v>0.20944479862516285</c:v>
                </c:pt>
                <c:pt idx="1752">
                  <c:v>0.21003464811375669</c:v>
                </c:pt>
                <c:pt idx="1753">
                  <c:v>0.22090085095767387</c:v>
                </c:pt>
                <c:pt idx="1754">
                  <c:v>0.20590015799539874</c:v>
                </c:pt>
                <c:pt idx="1755">
                  <c:v>0.19081575519028746</c:v>
                </c:pt>
                <c:pt idx="1756">
                  <c:v>0.18368545056407132</c:v>
                </c:pt>
                <c:pt idx="1757">
                  <c:v>0.21487651412257119</c:v>
                </c:pt>
                <c:pt idx="1758">
                  <c:v>0.19476397704908946</c:v>
                </c:pt>
                <c:pt idx="1759">
                  <c:v>0.15562435900989552</c:v>
                </c:pt>
                <c:pt idx="1760">
                  <c:v>0.15113784405576963</c:v>
                </c:pt>
                <c:pt idx="1761">
                  <c:v>0.1482584472101339</c:v>
                </c:pt>
                <c:pt idx="1762">
                  <c:v>0.17460265543143833</c:v>
                </c:pt>
                <c:pt idx="1763">
                  <c:v>0.21944840202899354</c:v>
                </c:pt>
                <c:pt idx="1764">
                  <c:v>0.26646838706100839</c:v>
                </c:pt>
                <c:pt idx="1765">
                  <c:v>0.27658785375724149</c:v>
                </c:pt>
                <c:pt idx="1766">
                  <c:v>0.28891038611857972</c:v>
                </c:pt>
                <c:pt idx="1767">
                  <c:v>0.29278432242148739</c:v>
                </c:pt>
                <c:pt idx="1768">
                  <c:v>0.25251933364747625</c:v>
                </c:pt>
                <c:pt idx="1769">
                  <c:v>0.23999833689053968</c:v>
                </c:pt>
                <c:pt idx="1770">
                  <c:v>0.2191817501455221</c:v>
                </c:pt>
                <c:pt idx="1771">
                  <c:v>0.21394073786623058</c:v>
                </c:pt>
                <c:pt idx="1772">
                  <c:v>0.1936103334534468</c:v>
                </c:pt>
                <c:pt idx="1773">
                  <c:v>0.19340244477090668</c:v>
                </c:pt>
                <c:pt idx="1774">
                  <c:v>0.16539346397982094</c:v>
                </c:pt>
                <c:pt idx="1775">
                  <c:v>0.22062422041744048</c:v>
                </c:pt>
                <c:pt idx="1776">
                  <c:v>0.15701970784710481</c:v>
                </c:pt>
                <c:pt idx="1777">
                  <c:v>0.13600853729522966</c:v>
                </c:pt>
                <c:pt idx="1778">
                  <c:v>0.13684286387449068</c:v>
                </c:pt>
                <c:pt idx="1779">
                  <c:v>0.14588629874989606</c:v>
                </c:pt>
                <c:pt idx="1780">
                  <c:v>0.19493527732350252</c:v>
                </c:pt>
                <c:pt idx="1781">
                  <c:v>0.15175485766554869</c:v>
                </c:pt>
                <c:pt idx="1782">
                  <c:v>0.1440973473404108</c:v>
                </c:pt>
                <c:pt idx="1783">
                  <c:v>0.14654156387726253</c:v>
                </c:pt>
                <c:pt idx="1784">
                  <c:v>0.15197660559359147</c:v>
                </c:pt>
                <c:pt idx="1785">
                  <c:v>0.1634315491864623</c:v>
                </c:pt>
                <c:pt idx="1786">
                  <c:v>0.14658979405161185</c:v>
                </c:pt>
                <c:pt idx="1787">
                  <c:v>0.12249189234138093</c:v>
                </c:pt>
                <c:pt idx="1788">
                  <c:v>0.10694181888737977</c:v>
                </c:pt>
                <c:pt idx="1789">
                  <c:v>0.12150012473320952</c:v>
                </c:pt>
                <c:pt idx="1790">
                  <c:v>0.10313274385342462</c:v>
                </c:pt>
                <c:pt idx="1791">
                  <c:v>0.13025085234359843</c:v>
                </c:pt>
                <c:pt idx="1792">
                  <c:v>0.14804224298029214</c:v>
                </c:pt>
                <c:pt idx="1793">
                  <c:v>0.21591318568617127</c:v>
                </c:pt>
                <c:pt idx="1794">
                  <c:v>0.18782548438063032</c:v>
                </c:pt>
                <c:pt idx="1795">
                  <c:v>0.18145743825706129</c:v>
                </c:pt>
                <c:pt idx="1796">
                  <c:v>0.22672561465753804</c:v>
                </c:pt>
                <c:pt idx="1797">
                  <c:v>0.19301216841755137</c:v>
                </c:pt>
                <c:pt idx="1798">
                  <c:v>0.21350722066690692</c:v>
                </c:pt>
                <c:pt idx="1799">
                  <c:v>0.22134157496465892</c:v>
                </c:pt>
                <c:pt idx="1800">
                  <c:v>0.24564293039886909</c:v>
                </c:pt>
                <c:pt idx="1801">
                  <c:v>0.28231061341020597</c:v>
                </c:pt>
                <c:pt idx="1802">
                  <c:v>0.28104997643928264</c:v>
                </c:pt>
                <c:pt idx="1803">
                  <c:v>0.25117942179227765</c:v>
                </c:pt>
                <c:pt idx="1804">
                  <c:v>0.19536879452282618</c:v>
                </c:pt>
                <c:pt idx="1805">
                  <c:v>0.20777448235718046</c:v>
                </c:pt>
                <c:pt idx="1806">
                  <c:v>0.20865204978240987</c:v>
                </c:pt>
                <c:pt idx="1807">
                  <c:v>0.20866812650719296</c:v>
                </c:pt>
                <c:pt idx="1808">
                  <c:v>0.20015466917980987</c:v>
                </c:pt>
                <c:pt idx="1809">
                  <c:v>0.18869030129999725</c:v>
                </c:pt>
                <c:pt idx="1810">
                  <c:v>0.1761770657205422</c:v>
                </c:pt>
                <c:pt idx="1811">
                  <c:v>0.17291626243867284</c:v>
                </c:pt>
                <c:pt idx="1812">
                  <c:v>0.81961914793358659</c:v>
                </c:pt>
                <c:pt idx="1813">
                  <c:v>0.12119411259251048</c:v>
                </c:pt>
                <c:pt idx="1814">
                  <c:v>0.11621808908723009</c:v>
                </c:pt>
                <c:pt idx="1815">
                  <c:v>0.10055991351830806</c:v>
                </c:pt>
                <c:pt idx="1816">
                  <c:v>0.11409707015550073</c:v>
                </c:pt>
                <c:pt idx="1817">
                  <c:v>0.12143748094353744</c:v>
                </c:pt>
                <c:pt idx="1818">
                  <c:v>0.1146730603985919</c:v>
                </c:pt>
                <c:pt idx="1819">
                  <c:v>0.10225683953765557</c:v>
                </c:pt>
                <c:pt idx="1820">
                  <c:v>9.3853147434653672E-2</c:v>
                </c:pt>
                <c:pt idx="1821">
                  <c:v>7.6413781633727862E-2</c:v>
                </c:pt>
                <c:pt idx="1822">
                  <c:v>7.9776588962496883E-2</c:v>
                </c:pt>
                <c:pt idx="1823">
                  <c:v>8.17035784571888E-2</c:v>
                </c:pt>
                <c:pt idx="1824">
                  <c:v>5.7443246389666545E-2</c:v>
                </c:pt>
                <c:pt idx="1825">
                  <c:v>7.6435956426532142E-2</c:v>
                </c:pt>
                <c:pt idx="1826">
                  <c:v>3.2473154641461326E-2</c:v>
                </c:pt>
                <c:pt idx="1827">
                  <c:v>5.2888045014829396E-2</c:v>
                </c:pt>
                <c:pt idx="1828">
                  <c:v>3.1498018127893122E-2</c:v>
                </c:pt>
                <c:pt idx="1829">
                  <c:v>4.935560052110763E-3</c:v>
                </c:pt>
                <c:pt idx="1830">
                  <c:v>1.3165119050918869E-2</c:v>
                </c:pt>
                <c:pt idx="1831">
                  <c:v>8.1120381406436237E-3</c:v>
                </c:pt>
                <c:pt idx="1832">
                  <c:v>3.9288022840036595E-2</c:v>
                </c:pt>
                <c:pt idx="1833">
                  <c:v>3.146309282922638E-2</c:v>
                </c:pt>
                <c:pt idx="1834">
                  <c:v>3.5388585525403998E-2</c:v>
                </c:pt>
                <c:pt idx="1835">
                  <c:v>1.1748593286581479E-2</c:v>
                </c:pt>
                <c:pt idx="1836">
                  <c:v>1.0462566177897276E-2</c:v>
                </c:pt>
                <c:pt idx="1837">
                  <c:v>1.7089225822546222E-2</c:v>
                </c:pt>
                <c:pt idx="1838">
                  <c:v>2.7271391745433381E-2</c:v>
                </c:pt>
                <c:pt idx="1839">
                  <c:v>5.9368572774898144E-3</c:v>
                </c:pt>
                <c:pt idx="1840">
                  <c:v>1.0461124816364999E-2</c:v>
                </c:pt>
                <c:pt idx="1841">
                  <c:v>1.8178229897164399E-2</c:v>
                </c:pt>
                <c:pt idx="1842">
                  <c:v>2.0320813814895918E-2</c:v>
                </c:pt>
                <c:pt idx="1843">
                  <c:v>1.2334728497380603E-2</c:v>
                </c:pt>
                <c:pt idx="1844">
                  <c:v>1.6614075449732518E-2</c:v>
                </c:pt>
                <c:pt idx="1845">
                  <c:v>9.5403719821492913E-3</c:v>
                </c:pt>
                <c:pt idx="1846">
                  <c:v>1.1971505391246501E-2</c:v>
                </c:pt>
                <c:pt idx="1847">
                  <c:v>2.2623444299692326E-2</c:v>
                </c:pt>
                <c:pt idx="1848">
                  <c:v>1.325088006208942E-2</c:v>
                </c:pt>
                <c:pt idx="1849">
                  <c:v>2.2155999667378107E-2</c:v>
                </c:pt>
                <c:pt idx="1850">
                  <c:v>4.1553510546885834E-3</c:v>
                </c:pt>
                <c:pt idx="1851">
                  <c:v>8.9606674612634097E-3</c:v>
                </c:pt>
                <c:pt idx="1852">
                  <c:v>1.7285306427918066E-2</c:v>
                </c:pt>
                <c:pt idx="1853">
                  <c:v>2.8360284946087534E-2</c:v>
                </c:pt>
                <c:pt idx="1854">
                  <c:v>2.549186462288993E-2</c:v>
                </c:pt>
                <c:pt idx="1855">
                  <c:v>2.0738309726418495E-2</c:v>
                </c:pt>
                <c:pt idx="1856">
                  <c:v>1.9377941624857942E-2</c:v>
                </c:pt>
                <c:pt idx="1857">
                  <c:v>1.721983535216343E-2</c:v>
                </c:pt>
                <c:pt idx="1858">
                  <c:v>2.3168168084929455E-2</c:v>
                </c:pt>
                <c:pt idx="1859">
                  <c:v>3.546619730021898E-2</c:v>
                </c:pt>
                <c:pt idx="1860">
                  <c:v>3.2823682678714973E-2</c:v>
                </c:pt>
                <c:pt idx="1861">
                  <c:v>3.8496493610887826E-2</c:v>
                </c:pt>
                <c:pt idx="1862">
                  <c:v>3.624730437674973E-2</c:v>
                </c:pt>
                <c:pt idx="1863">
                  <c:v>6.742024004213211E-2</c:v>
                </c:pt>
                <c:pt idx="1864">
                  <c:v>6.0012196136042355E-2</c:v>
                </c:pt>
                <c:pt idx="1865">
                  <c:v>4.8056268536740866E-2</c:v>
                </c:pt>
                <c:pt idx="1866">
                  <c:v>5.3146492224963274E-2</c:v>
                </c:pt>
                <c:pt idx="1867">
                  <c:v>1.6219031515924274E-2</c:v>
                </c:pt>
                <c:pt idx="1868">
                  <c:v>6.8548936995869948E-4</c:v>
                </c:pt>
                <c:pt idx="1869">
                  <c:v>2.0621448568339938E-2</c:v>
                </c:pt>
                <c:pt idx="1870">
                  <c:v>1.3079801535604403E-2</c:v>
                </c:pt>
                <c:pt idx="1871">
                  <c:v>2.1306150733154085E-2</c:v>
                </c:pt>
                <c:pt idx="1872">
                  <c:v>5.4066857000304907E-3</c:v>
                </c:pt>
                <c:pt idx="1873">
                  <c:v>2.4507802755218005E-2</c:v>
                </c:pt>
                <c:pt idx="1874">
                  <c:v>2.4833384150566846E-3</c:v>
                </c:pt>
                <c:pt idx="1875">
                  <c:v>1.082828394822186E-2</c:v>
                </c:pt>
                <c:pt idx="1876">
                  <c:v>2.0291099592538182E-2</c:v>
                </c:pt>
                <c:pt idx="1877">
                  <c:v>2.902963106688472E-2</c:v>
                </c:pt>
                <c:pt idx="1878">
                  <c:v>2.2065471075754638E-2</c:v>
                </c:pt>
                <c:pt idx="1879">
                  <c:v>1.6076447598192756E-2</c:v>
                </c:pt>
                <c:pt idx="1880">
                  <c:v>1.4848130387781691E-2</c:v>
                </c:pt>
                <c:pt idx="1881">
                  <c:v>7.0958782603875049E-3</c:v>
                </c:pt>
                <c:pt idx="1882">
                  <c:v>4.5840452365773204E-3</c:v>
                </c:pt>
                <c:pt idx="1883">
                  <c:v>5.2894364830778614E-3</c:v>
                </c:pt>
                <c:pt idx="1884">
                  <c:v>2.2864262549546805E-3</c:v>
                </c:pt>
                <c:pt idx="1885">
                  <c:v>9.7867339302048408E-3</c:v>
                </c:pt>
                <c:pt idx="1886">
                  <c:v>1.4071957202649888E-2</c:v>
                </c:pt>
                <c:pt idx="1887">
                  <c:v>6.2153726751115667E-3</c:v>
                </c:pt>
                <c:pt idx="1888">
                  <c:v>1.8362391551403946E-2</c:v>
                </c:pt>
                <c:pt idx="1889">
                  <c:v>-1.8036810156055105E-3</c:v>
                </c:pt>
                <c:pt idx="1890">
                  <c:v>1.0218643457050198E-2</c:v>
                </c:pt>
                <c:pt idx="1891">
                  <c:v>8.5540371982149293E-3</c:v>
                </c:pt>
                <c:pt idx="1892">
                  <c:v>-3.7319455608836654E-3</c:v>
                </c:pt>
                <c:pt idx="1893">
                  <c:v>1.3153532721678633E-2</c:v>
                </c:pt>
                <c:pt idx="1894">
                  <c:v>7.2193364193253329E-3</c:v>
                </c:pt>
                <c:pt idx="1895">
                  <c:v>1.5781522853895835E-2</c:v>
                </c:pt>
                <c:pt idx="1896">
                  <c:v>5.9322005710009153E-3</c:v>
                </c:pt>
                <c:pt idx="1897">
                  <c:v>9.1277545250436562E-3</c:v>
                </c:pt>
                <c:pt idx="1898">
                  <c:v>6.2432574770629485E-3</c:v>
                </c:pt>
                <c:pt idx="1899">
                  <c:v>8.9771876819025979E-3</c:v>
                </c:pt>
                <c:pt idx="1900">
                  <c:v>7.7927765612440065E-3</c:v>
                </c:pt>
                <c:pt idx="1901">
                  <c:v>8.2779055908196366E-3</c:v>
                </c:pt>
                <c:pt idx="1902">
                  <c:v>1.0265598580813261E-2</c:v>
                </c:pt>
                <c:pt idx="1903">
                  <c:v>2.4135986916872247E-3</c:v>
                </c:pt>
                <c:pt idx="1904">
                  <c:v>-1.0261884303018543E-2</c:v>
                </c:pt>
                <c:pt idx="1905">
                  <c:v>1.2559525459433989E-2</c:v>
                </c:pt>
                <c:pt idx="1906">
                  <c:v>7.7156637192671235E-3</c:v>
                </c:pt>
                <c:pt idx="1907">
                  <c:v>4.5433711228760713E-3</c:v>
                </c:pt>
                <c:pt idx="1908">
                  <c:v>-3.072051445519306E-3</c:v>
                </c:pt>
                <c:pt idx="1909">
                  <c:v>-3.3854311611275882E-2</c:v>
                </c:pt>
                <c:pt idx="1910">
                  <c:v>1.9424453252764919E-5</c:v>
                </c:pt>
                <c:pt idx="1911">
                  <c:v>-1.8541951936136599E-3</c:v>
                </c:pt>
                <c:pt idx="1912">
                  <c:v>1.1049865565318624E-2</c:v>
                </c:pt>
                <c:pt idx="1913">
                  <c:v>4.056817362862766E-4</c:v>
                </c:pt>
                <c:pt idx="1914">
                  <c:v>9.2498267594312168E-3</c:v>
                </c:pt>
                <c:pt idx="1915">
                  <c:v>-3.1864290268037807E-3</c:v>
                </c:pt>
                <c:pt idx="1916">
                  <c:v>-2.223000803836239E-3</c:v>
                </c:pt>
                <c:pt idx="1917">
                  <c:v>6.5860243368351034E-3</c:v>
                </c:pt>
                <c:pt idx="1918">
                  <c:v>-1.4673171272555921E-2</c:v>
                </c:pt>
                <c:pt idx="1919">
                  <c:v>3.27870388336059E-3</c:v>
                </c:pt>
                <c:pt idx="1920">
                  <c:v>-1.127227873714555E-2</c:v>
                </c:pt>
                <c:pt idx="1921">
                  <c:v>-2.5563932699503842E-3</c:v>
                </c:pt>
                <c:pt idx="1922">
                  <c:v>-4.0068076613909145E-3</c:v>
                </c:pt>
                <c:pt idx="1923">
                  <c:v>-1.5329267954652551E-3</c:v>
                </c:pt>
                <c:pt idx="1924">
                  <c:v>-1.1810849017379494E-2</c:v>
                </c:pt>
                <c:pt idx="1925">
                  <c:v>-3.8506915763505838E-3</c:v>
                </c:pt>
                <c:pt idx="1926">
                  <c:v>3.5804141142556198E-3</c:v>
                </c:pt>
                <c:pt idx="1927">
                  <c:v>1.085361864900075E-2</c:v>
                </c:pt>
                <c:pt idx="1928">
                  <c:v>-8.408681431382875E-4</c:v>
                </c:pt>
                <c:pt idx="1929">
                  <c:v>-4.892529866674059E-4</c:v>
                </c:pt>
                <c:pt idx="1930">
                  <c:v>4.6666851456606704E-3</c:v>
                </c:pt>
                <c:pt idx="1931">
                  <c:v>8.2451977714333245E-3</c:v>
                </c:pt>
                <c:pt idx="1932">
                  <c:v>1.0372758267039943E-2</c:v>
                </c:pt>
                <c:pt idx="1933">
                  <c:v>5.4266263824597394E-4</c:v>
                </c:pt>
                <c:pt idx="1934">
                  <c:v>1.2710646672395156E-2</c:v>
                </c:pt>
                <c:pt idx="1935">
                  <c:v>-8.4444382847797769E-4</c:v>
                </c:pt>
                <c:pt idx="1936">
                  <c:v>8.617346231671149E-3</c:v>
                </c:pt>
                <c:pt idx="1937">
                  <c:v>-4.4165645702247966E-3</c:v>
                </c:pt>
                <c:pt idx="1938">
                  <c:v>-5.3895556725891847E-3</c:v>
                </c:pt>
                <c:pt idx="1939">
                  <c:v>-9.2433406325359655E-3</c:v>
                </c:pt>
                <c:pt idx="1940">
                  <c:v>-3.3211242619951772E-3</c:v>
                </c:pt>
                <c:pt idx="1941">
                  <c:v>-6.2987498960556587E-3</c:v>
                </c:pt>
                <c:pt idx="1942">
                  <c:v>-2.6852620783324554E-3</c:v>
                </c:pt>
                <c:pt idx="1943">
                  <c:v>-2.1917676081714111E-3</c:v>
                </c:pt>
                <c:pt idx="1944">
                  <c:v>5.950938270920531E-3</c:v>
                </c:pt>
                <c:pt idx="1945">
                  <c:v>1.9422790143304599E-3</c:v>
                </c:pt>
                <c:pt idx="1946">
                  <c:v>1.3650636139368575E-2</c:v>
                </c:pt>
                <c:pt idx="1947">
                  <c:v>1.3106522160933559E-3</c:v>
                </c:pt>
                <c:pt idx="1948">
                  <c:v>9.7712115752418439E-3</c:v>
                </c:pt>
                <c:pt idx="1949">
                  <c:v>2.9919283754192426E-3</c:v>
                </c:pt>
                <c:pt idx="1950">
                  <c:v>1.3432158993264408E-2</c:v>
                </c:pt>
                <c:pt idx="1951">
                  <c:v>-1.8817861795603847E-3</c:v>
                </c:pt>
                <c:pt idx="1952">
                  <c:v>1.1491587437979877E-2</c:v>
                </c:pt>
                <c:pt idx="1953">
                  <c:v>5.9925160074285558E-3</c:v>
                </c:pt>
                <c:pt idx="1954">
                  <c:v>8.0626437896720912E-3</c:v>
                </c:pt>
                <c:pt idx="1955">
                  <c:v>6.0507802755218002E-3</c:v>
                </c:pt>
                <c:pt idx="1956">
                  <c:v>-1.533641932533193E-2</c:v>
                </c:pt>
                <c:pt idx="1957">
                  <c:v>3.6204784211547529E-3</c:v>
                </c:pt>
                <c:pt idx="1958">
                  <c:v>1.3740055991351832E-2</c:v>
                </c:pt>
                <c:pt idx="1959">
                  <c:v>8.7156360007761176E-3</c:v>
                </c:pt>
                <c:pt idx="1960">
                  <c:v>-1.9062172575325001E-3</c:v>
                </c:pt>
                <c:pt idx="1961">
                  <c:v>1.7615988025611887E-2</c:v>
                </c:pt>
                <c:pt idx="1962">
                  <c:v>5.3373506666297092E-3</c:v>
                </c:pt>
                <c:pt idx="1963">
                  <c:v>8.0604817473736729E-3</c:v>
                </c:pt>
                <c:pt idx="1964">
                  <c:v>9.6511350722066694E-3</c:v>
                </c:pt>
                <c:pt idx="1965">
                  <c:v>9.7046871968290045E-3</c:v>
                </c:pt>
                <c:pt idx="1966">
                  <c:v>2.1585719433434045E-2</c:v>
                </c:pt>
                <c:pt idx="1967">
                  <c:v>5.6433184577431607E-3</c:v>
                </c:pt>
                <c:pt idx="1968">
                  <c:v>-4.7425728303351162E-3</c:v>
                </c:pt>
                <c:pt idx="1969">
                  <c:v>1.4229231920614243E-2</c:v>
                </c:pt>
                <c:pt idx="1970">
                  <c:v>1.16575103251379E-2</c:v>
                </c:pt>
                <c:pt idx="1971">
                  <c:v>-8.3736452587521138E-4</c:v>
                </c:pt>
                <c:pt idx="1972">
                  <c:v>6.3239737228705274E-3</c:v>
                </c:pt>
                <c:pt idx="1973">
                  <c:v>5.0871691105136233E-3</c:v>
                </c:pt>
                <c:pt idx="1974">
                  <c:v>1.3116722565623528E-2</c:v>
                </c:pt>
                <c:pt idx="1975">
                  <c:v>8.5116279069767445E-3</c:v>
                </c:pt>
                <c:pt idx="1976">
                  <c:v>8.6824292485517089E-3</c:v>
                </c:pt>
                <c:pt idx="1977">
                  <c:v>1.0491282534578818E-2</c:v>
                </c:pt>
                <c:pt idx="1978">
                  <c:v>2.6627269451451066E-2</c:v>
                </c:pt>
                <c:pt idx="1979">
                  <c:v>1.8154170246971756E-2</c:v>
                </c:pt>
                <c:pt idx="1980">
                  <c:v>1.1920392493832636E-2</c:v>
                </c:pt>
                <c:pt idx="1981">
                  <c:v>5.5810072899631347E-4</c:v>
                </c:pt>
                <c:pt idx="1982">
                  <c:v>8.0508357125038121E-3</c:v>
                </c:pt>
                <c:pt idx="1983">
                  <c:v>1.9388363777475957E-2</c:v>
                </c:pt>
                <c:pt idx="1984">
                  <c:v>1.7837292457798599E-2</c:v>
                </c:pt>
                <c:pt idx="1985">
                  <c:v>1.1053579843113342E-2</c:v>
                </c:pt>
                <c:pt idx="1986">
                  <c:v>8.8736868364886218E-3</c:v>
                </c:pt>
                <c:pt idx="1987">
                  <c:v>1.8473764448263435E-3</c:v>
                </c:pt>
                <c:pt idx="1988">
                  <c:v>1.0818970535244062E-2</c:v>
                </c:pt>
                <c:pt idx="1989">
                  <c:v>9.7666657427169668E-3</c:v>
                </c:pt>
                <c:pt idx="1990">
                  <c:v>1.3913019375225214E-2</c:v>
                </c:pt>
                <c:pt idx="1991">
                  <c:v>1.7398675056129944E-4</c:v>
                </c:pt>
                <c:pt idx="1992">
                  <c:v>1.4898189982537351E-2</c:v>
                </c:pt>
                <c:pt idx="1993">
                  <c:v>5.872217756465339E-3</c:v>
                </c:pt>
                <c:pt idx="1994">
                  <c:v>5.4165756576211995E-3</c:v>
                </c:pt>
                <c:pt idx="1995">
                  <c:v>-3.1312803170995373E-3</c:v>
                </c:pt>
                <c:pt idx="1996">
                  <c:v>1.8113036006319819E-2</c:v>
                </c:pt>
                <c:pt idx="1997">
                  <c:v>1.3890290212600827E-2</c:v>
                </c:pt>
                <c:pt idx="1998">
                  <c:v>1.0257172159547634E-2</c:v>
                </c:pt>
                <c:pt idx="1999">
                  <c:v>8.3783574022230235E-3</c:v>
                </c:pt>
                <c:pt idx="2000">
                  <c:v>1.5537877317958809E-2</c:v>
                </c:pt>
                <c:pt idx="2001">
                  <c:v>5.8777060176843973E-3</c:v>
                </c:pt>
                <c:pt idx="2002">
                  <c:v>1.3972558693904704E-2</c:v>
                </c:pt>
                <c:pt idx="2003">
                  <c:v>9.9384095129861124E-3</c:v>
                </c:pt>
                <c:pt idx="2004">
                  <c:v>8.3569032901848819E-3</c:v>
                </c:pt>
                <c:pt idx="2005">
                  <c:v>4.8944479862516287E-3</c:v>
                </c:pt>
                <c:pt idx="2006">
                  <c:v>9.8662305624081827E-3</c:v>
                </c:pt>
                <c:pt idx="2007">
                  <c:v>6.6207278875738008E-3</c:v>
                </c:pt>
                <c:pt idx="2008">
                  <c:v>1.8352967264462121E-3</c:v>
                </c:pt>
                <c:pt idx="2009">
                  <c:v>4.3565429498018133E-3</c:v>
                </c:pt>
                <c:pt idx="2010">
                  <c:v>-8.9248551708844979E-4</c:v>
                </c:pt>
                <c:pt idx="2011">
                  <c:v>1.1894891482107714E-2</c:v>
                </c:pt>
                <c:pt idx="2012">
                  <c:v>7.3927987360368104E-3</c:v>
                </c:pt>
                <c:pt idx="2013">
                  <c:v>-6.7919727250048507E-3</c:v>
                </c:pt>
                <c:pt idx="2014">
                  <c:v>1.1208304459905203E-2</c:v>
                </c:pt>
                <c:pt idx="2015">
                  <c:v>5.9966183440973474E-3</c:v>
                </c:pt>
                <c:pt idx="2016">
                  <c:v>1.2809934307176318E-2</c:v>
                </c:pt>
                <c:pt idx="2017">
                  <c:v>6.9967569365523737E-3</c:v>
                </c:pt>
                <c:pt idx="2018">
                  <c:v>4.1696870582365499E-4</c:v>
                </c:pt>
                <c:pt idx="2019">
                  <c:v>4.1985697258641241E-3</c:v>
                </c:pt>
                <c:pt idx="2020">
                  <c:v>1.8083709842836158E-2</c:v>
                </c:pt>
                <c:pt idx="2021">
                  <c:v>2.2947418022562852E-2</c:v>
                </c:pt>
                <c:pt idx="2022">
                  <c:v>-1.0288050558527595E-4</c:v>
                </c:pt>
                <c:pt idx="2023">
                  <c:v>1.1511378440557697E-2</c:v>
                </c:pt>
                <c:pt idx="2024">
                  <c:v>7.8978850791362933E-3</c:v>
                </c:pt>
                <c:pt idx="2025">
                  <c:v>3.2154059373007736E-3</c:v>
                </c:pt>
                <c:pt idx="2026">
                  <c:v>1.8621559442303964E-2</c:v>
                </c:pt>
                <c:pt idx="2027">
                  <c:v>1.1874601546691798E-2</c:v>
                </c:pt>
                <c:pt idx="2028">
                  <c:v>2.5201873769991962E-2</c:v>
                </c:pt>
                <c:pt idx="2029">
                  <c:v>1.8106383568478535E-2</c:v>
                </c:pt>
                <c:pt idx="2030">
                  <c:v>1.8091581894281675E-2</c:v>
                </c:pt>
                <c:pt idx="2031">
                  <c:v>1.5419519361365966E-2</c:v>
                </c:pt>
                <c:pt idx="2032">
                  <c:v>2.3239127421903153E-2</c:v>
                </c:pt>
                <c:pt idx="2033">
                  <c:v>2.5658064694958009E-2</c:v>
                </c:pt>
                <c:pt idx="2034">
                  <c:v>3.6410067355933148E-2</c:v>
                </c:pt>
                <c:pt idx="2035">
                  <c:v>3.8707763949330599E-2</c:v>
                </c:pt>
                <c:pt idx="2036">
                  <c:v>3.525082462510741E-2</c:v>
                </c:pt>
                <c:pt idx="2037">
                  <c:v>6.5083571250381139E-2</c:v>
                </c:pt>
                <c:pt idx="2038">
                  <c:v>5.41932533192893E-2</c:v>
                </c:pt>
                <c:pt idx="2039">
                  <c:v>5.6805166726723401E-2</c:v>
                </c:pt>
                <c:pt idx="2040">
                  <c:v>4.8022174792804281E-2</c:v>
                </c:pt>
                <c:pt idx="2041">
                  <c:v>5.3152091360146356E-2</c:v>
                </c:pt>
                <c:pt idx="2042">
                  <c:v>3.5889070598996591E-2</c:v>
                </c:pt>
                <c:pt idx="2043">
                  <c:v>3.0542949801812793E-2</c:v>
                </c:pt>
                <c:pt idx="2044">
                  <c:v>3.6945311417246447E-2</c:v>
                </c:pt>
                <c:pt idx="2045">
                  <c:v>3.6561742938714413E-2</c:v>
                </c:pt>
                <c:pt idx="2046">
                  <c:v>3.2343598414502316E-2</c:v>
                </c:pt>
                <c:pt idx="2047">
                  <c:v>2.5807578235440862E-2</c:v>
                </c:pt>
                <c:pt idx="2048">
                  <c:v>3.9266180669124379E-2</c:v>
                </c:pt>
                <c:pt idx="2049">
                  <c:v>3.2618898467167451E-2</c:v>
                </c:pt>
                <c:pt idx="2050">
                  <c:v>3.982437564099011E-2</c:v>
                </c:pt>
                <c:pt idx="2051">
                  <c:v>4.0760484519222775E-2</c:v>
                </c:pt>
                <c:pt idx="2052">
                  <c:v>3.6942317820217868E-2</c:v>
                </c:pt>
                <c:pt idx="2053">
                  <c:v>3.2499265459988359E-2</c:v>
                </c:pt>
                <c:pt idx="2054">
                  <c:v>2.8266097513651361E-2</c:v>
                </c:pt>
                <c:pt idx="2055">
                  <c:v>2.5429664329073925E-2</c:v>
                </c:pt>
                <c:pt idx="2056">
                  <c:v>2.1925160074285556E-2</c:v>
                </c:pt>
                <c:pt idx="2057">
                  <c:v>2.7018432796518561E-2</c:v>
                </c:pt>
                <c:pt idx="2058">
                  <c:v>2.9727305485489373E-2</c:v>
                </c:pt>
                <c:pt idx="2059">
                  <c:v>1.9095434764531419E-2</c:v>
                </c:pt>
                <c:pt idx="2060">
                  <c:v>2.4601934750672176E-2</c:v>
                </c:pt>
                <c:pt idx="2061">
                  <c:v>2.5827313801036676E-2</c:v>
                </c:pt>
                <c:pt idx="2062">
                  <c:v>3.4850791362918201E-2</c:v>
                </c:pt>
                <c:pt idx="2063">
                  <c:v>3.5168001773983423E-2</c:v>
                </c:pt>
                <c:pt idx="2064">
                  <c:v>2.9849932089697041E-2</c:v>
                </c:pt>
                <c:pt idx="2065">
                  <c:v>2.2660309892729442E-2</c:v>
                </c:pt>
                <c:pt idx="2066">
                  <c:v>2.6665299221110404E-2</c:v>
                </c:pt>
                <c:pt idx="2067">
                  <c:v>2.9592593619203373E-2</c:v>
                </c:pt>
                <c:pt idx="2068">
                  <c:v>2.6045624636194808E-2</c:v>
                </c:pt>
                <c:pt idx="2069">
                  <c:v>1.208864373423511E-2</c:v>
                </c:pt>
                <c:pt idx="2070">
                  <c:v>1.2449039554286665E-2</c:v>
                </c:pt>
                <c:pt idx="2071">
                  <c:v>2.5885079136291823E-2</c:v>
                </c:pt>
                <c:pt idx="2072">
                  <c:v>1.4212878010921087E-2</c:v>
                </c:pt>
                <c:pt idx="2073">
                  <c:v>1.8846744463231424E-2</c:v>
                </c:pt>
                <c:pt idx="2074">
                  <c:v>8.3657732073065955E-3</c:v>
                </c:pt>
                <c:pt idx="2075">
                  <c:v>-3.0239598636250245E-3</c:v>
                </c:pt>
                <c:pt idx="2076">
                  <c:v>2.084253125259861E-2</c:v>
                </c:pt>
                <c:pt idx="2077">
                  <c:v>1.6651828034481802E-3</c:v>
                </c:pt>
                <c:pt idx="2078">
                  <c:v>4.9382265709454779E-3</c:v>
                </c:pt>
                <c:pt idx="2079">
                  <c:v>6.4979349724201014E-3</c:v>
                </c:pt>
                <c:pt idx="2080">
                  <c:v>6.9358316933226163E-3</c:v>
                </c:pt>
                <c:pt idx="2081">
                  <c:v>3.0282562297308534E-2</c:v>
                </c:pt>
                <c:pt idx="2082">
                  <c:v>1.3369238018682263E-2</c:v>
                </c:pt>
                <c:pt idx="2083">
                  <c:v>7.7982648224630647E-3</c:v>
                </c:pt>
                <c:pt idx="2084">
                  <c:v>3.7189289575075535E-3</c:v>
                </c:pt>
                <c:pt idx="2085">
                  <c:v>4.4670122238545341E-3</c:v>
                </c:pt>
                <c:pt idx="2086">
                  <c:v>1.0899187848213544E-2</c:v>
                </c:pt>
                <c:pt idx="2087">
                  <c:v>-3.8846300967375334E-3</c:v>
                </c:pt>
                <c:pt idx="2088">
                  <c:v>1.1027912520442388E-2</c:v>
                </c:pt>
                <c:pt idx="2089">
                  <c:v>-3.8278016464783661E-3</c:v>
                </c:pt>
                <c:pt idx="2090">
                  <c:v>2.5723702081658674E-3</c:v>
                </c:pt>
                <c:pt idx="2091">
                  <c:v>1.0311334090972088E-2</c:v>
                </c:pt>
                <c:pt idx="2092">
                  <c:v>3.632840868143139E-3</c:v>
                </c:pt>
                <c:pt idx="2093">
                  <c:v>1.3964963827369238E-2</c:v>
                </c:pt>
                <c:pt idx="2094">
                  <c:v>-3.4101449677079584E-3</c:v>
                </c:pt>
                <c:pt idx="2095">
                  <c:v>9.0389999168445281E-3</c:v>
                </c:pt>
                <c:pt idx="2096">
                  <c:v>2.8457687723480334E-2</c:v>
                </c:pt>
                <c:pt idx="2097">
                  <c:v>8.1686947362585582E-3</c:v>
                </c:pt>
                <c:pt idx="2098">
                  <c:v>1.6152507137511433E-2</c:v>
                </c:pt>
                <c:pt idx="2099">
                  <c:v>2.9163455941458548E-2</c:v>
                </c:pt>
                <c:pt idx="2100">
                  <c:v>3.4928236826787147E-2</c:v>
                </c:pt>
                <c:pt idx="2101">
                  <c:v>2.134185214956898E-2</c:v>
                </c:pt>
                <c:pt idx="2102">
                  <c:v>8.9995287856529105E-3</c:v>
                </c:pt>
                <c:pt idx="2103">
                  <c:v>2.5835629348338277E-2</c:v>
                </c:pt>
                <c:pt idx="2104">
                  <c:v>3.1849433156858946E-2</c:v>
                </c:pt>
                <c:pt idx="2105">
                  <c:v>1.6336502480804947E-2</c:v>
                </c:pt>
                <c:pt idx="2106">
                  <c:v>2.1246611414474599E-2</c:v>
                </c:pt>
                <c:pt idx="2107">
                  <c:v>1.4100174626493335E-2</c:v>
                </c:pt>
                <c:pt idx="2108">
                  <c:v>1.4430357291349059E-2</c:v>
                </c:pt>
                <c:pt idx="2109">
                  <c:v>6.9532943426559865E-3</c:v>
                </c:pt>
                <c:pt idx="2110">
                  <c:v>1.2617124483743105E-2</c:v>
                </c:pt>
                <c:pt idx="2111">
                  <c:v>6.699836460903069E-3</c:v>
                </c:pt>
                <c:pt idx="2112">
                  <c:v>-1.5458602433683511E-3</c:v>
                </c:pt>
                <c:pt idx="2113">
                  <c:v>-1.5753083682124348E-2</c:v>
                </c:pt>
                <c:pt idx="2114">
                  <c:v>1.6279956759154032E-4</c:v>
                </c:pt>
                <c:pt idx="2115">
                  <c:v>5.4158549768550607E-3</c:v>
                </c:pt>
                <c:pt idx="2116">
                  <c:v>6.8930343432103561E-3</c:v>
                </c:pt>
                <c:pt idx="2117">
                  <c:v>-2.6238046400753941E-3</c:v>
                </c:pt>
                <c:pt idx="2118">
                  <c:v>9.5725808686975087E-3</c:v>
                </c:pt>
                <c:pt idx="2119">
                  <c:v>6.5243229758571945E-3</c:v>
                </c:pt>
                <c:pt idx="2120">
                  <c:v>1.2550655542312278E-2</c:v>
                </c:pt>
                <c:pt idx="2121">
                  <c:v>3.1359148487956315E-3</c:v>
                </c:pt>
                <c:pt idx="2122">
                  <c:v>1.4951409485267624E-2</c:v>
                </c:pt>
                <c:pt idx="2123">
                  <c:v>1.5758571943343406E-2</c:v>
                </c:pt>
                <c:pt idx="2124">
                  <c:v>5.6784100673559334E-3</c:v>
                </c:pt>
                <c:pt idx="2125">
                  <c:v>1.5946558749341689E-2</c:v>
                </c:pt>
                <c:pt idx="2126">
                  <c:v>8.5008176954846585E-3</c:v>
                </c:pt>
                <c:pt idx="2127">
                  <c:v>7.1779804307453513E-3</c:v>
                </c:pt>
                <c:pt idx="2128">
                  <c:v>4.8144912270975965E-3</c:v>
                </c:pt>
                <c:pt idx="2129">
                  <c:v>7.6134933614214056E-3</c:v>
                </c:pt>
                <c:pt idx="2130">
                  <c:v>1.3914460736757492E-2</c:v>
                </c:pt>
                <c:pt idx="2131">
                  <c:v>1.1981650358954458E-2</c:v>
                </c:pt>
                <c:pt idx="2132">
                  <c:v>6.3018543670482581E-3</c:v>
                </c:pt>
                <c:pt idx="2133">
                  <c:v>-1.9622363278543114E-3</c:v>
                </c:pt>
                <c:pt idx="2134">
                  <c:v>6.3639437869002415E-3</c:v>
                </c:pt>
                <c:pt idx="2135">
                  <c:v>1.4057044654489011E-2</c:v>
                </c:pt>
                <c:pt idx="2136">
                  <c:v>1.1688000665243785E-3</c:v>
                </c:pt>
                <c:pt idx="2137">
                  <c:v>-1.0310114477367852E-3</c:v>
                </c:pt>
                <c:pt idx="2138">
                  <c:v>8.1272278737145563E-3</c:v>
                </c:pt>
                <c:pt idx="2139">
                  <c:v>1.2978462732488844E-2</c:v>
                </c:pt>
                <c:pt idx="2140">
                  <c:v>-9.1041383707070995E-4</c:v>
                </c:pt>
                <c:pt idx="2141">
                  <c:v>3.4102891038611861E-3</c:v>
                </c:pt>
                <c:pt idx="2142">
                  <c:v>1.4882833938520386E-2</c:v>
                </c:pt>
                <c:pt idx="2143">
                  <c:v>2.2505696149901599E-3</c:v>
                </c:pt>
                <c:pt idx="2144">
                  <c:v>4.7838124012528765E-3</c:v>
                </c:pt>
                <c:pt idx="2145">
                  <c:v>1.7637109515757962E-2</c:v>
                </c:pt>
                <c:pt idx="2146">
                  <c:v>6.351581339911855E-3</c:v>
                </c:pt>
                <c:pt idx="2147">
                  <c:v>1.4287939684563572E-2</c:v>
                </c:pt>
                <c:pt idx="2148">
                  <c:v>1.2292596391052471E-2</c:v>
                </c:pt>
                <c:pt idx="2149">
                  <c:v>1.6459018211048591E-2</c:v>
                </c:pt>
                <c:pt idx="2150">
                  <c:v>3.5129805693378058E-3</c:v>
                </c:pt>
                <c:pt idx="2151">
                  <c:v>5.320664135044488E-2</c:v>
                </c:pt>
                <c:pt idx="2152">
                  <c:v>1.8163206475039502E-2</c:v>
                </c:pt>
                <c:pt idx="2153">
                  <c:v>6.6146852565346342E-3</c:v>
                </c:pt>
                <c:pt idx="2154">
                  <c:v>3.5060786650774736E-2</c:v>
                </c:pt>
                <c:pt idx="2155">
                  <c:v>2.5123430440446824E-2</c:v>
                </c:pt>
                <c:pt idx="2156">
                  <c:v>7.5769603902763535E-3</c:v>
                </c:pt>
                <c:pt idx="2157">
                  <c:v>2.4628987997893394E-2</c:v>
                </c:pt>
                <c:pt idx="2158">
                  <c:v>1.1234415278432242E-2</c:v>
                </c:pt>
                <c:pt idx="2159">
                  <c:v>1.219962857222053E-2</c:v>
                </c:pt>
                <c:pt idx="2160">
                  <c:v>6.865814785043103E-3</c:v>
                </c:pt>
                <c:pt idx="2161">
                  <c:v>8.398037530836823E-3</c:v>
                </c:pt>
                <c:pt idx="2162">
                  <c:v>2.6287385314743467E-2</c:v>
                </c:pt>
                <c:pt idx="2163">
                  <c:v>8.8247359813731739E-3</c:v>
                </c:pt>
                <c:pt idx="2164">
                  <c:v>1.1329378828616571E-2</c:v>
                </c:pt>
                <c:pt idx="2165">
                  <c:v>2.0813648584971034E-2</c:v>
                </c:pt>
                <c:pt idx="2166">
                  <c:v>2.2432685644593511E-2</c:v>
                </c:pt>
                <c:pt idx="2167">
                  <c:v>1.1851816947085401E-2</c:v>
                </c:pt>
                <c:pt idx="2168">
                  <c:v>1.5532610804667793E-3</c:v>
                </c:pt>
                <c:pt idx="2169">
                  <c:v>-2.2461291127311028E-2</c:v>
                </c:pt>
                <c:pt idx="2170">
                  <c:v>3.0365828644288609E-3</c:v>
                </c:pt>
                <c:pt idx="2171">
                  <c:v>1.3102752446156832E-2</c:v>
                </c:pt>
                <c:pt idx="2172">
                  <c:v>-6.2530698228788423E-3</c:v>
                </c:pt>
                <c:pt idx="2173">
                  <c:v>2.0630651107353716E-2</c:v>
                </c:pt>
                <c:pt idx="2174">
                  <c:v>1.8352412894642018E-3</c:v>
                </c:pt>
                <c:pt idx="2175">
                  <c:v>6.3464811375668713E-3</c:v>
                </c:pt>
                <c:pt idx="2176">
                  <c:v>1.0660531640657483E-2</c:v>
                </c:pt>
                <c:pt idx="2177">
                  <c:v>1.2897857360645287E-2</c:v>
                </c:pt>
                <c:pt idx="2178">
                  <c:v>4.1983313468414779E-3</c:v>
                </c:pt>
                <c:pt idx="2179">
                  <c:v>1.3678576378301966E-2</c:v>
                </c:pt>
                <c:pt idx="2180">
                  <c:v>1.4315769049532944E-2</c:v>
                </c:pt>
                <c:pt idx="2181">
                  <c:v>9.8443329545139582E-3</c:v>
                </c:pt>
                <c:pt idx="2182">
                  <c:v>1.6931951104581868E-2</c:v>
                </c:pt>
                <c:pt idx="2183">
                  <c:v>1.5611497630069021E-2</c:v>
                </c:pt>
                <c:pt idx="2184">
                  <c:v>1.5198769298999363E-2</c:v>
                </c:pt>
                <c:pt idx="2185">
                  <c:v>1.4257948277295783E-2</c:v>
                </c:pt>
                <c:pt idx="2186">
                  <c:v>1.3190620062643791E-2</c:v>
                </c:pt>
                <c:pt idx="2187">
                  <c:v>-2.3036449815672039E-3</c:v>
                </c:pt>
                <c:pt idx="2188">
                  <c:v>1.8175568922027884E-2</c:v>
                </c:pt>
                <c:pt idx="2189">
                  <c:v>2.2564293039886909E-2</c:v>
                </c:pt>
                <c:pt idx="2190">
                  <c:v>1.2517060731213793E-2</c:v>
                </c:pt>
                <c:pt idx="2191">
                  <c:v>1.2498323031294178E-2</c:v>
                </c:pt>
                <c:pt idx="2192">
                  <c:v>1.1396734761759571E-2</c:v>
                </c:pt>
                <c:pt idx="2193">
                  <c:v>1.9178035867727362E-2</c:v>
                </c:pt>
                <c:pt idx="2194">
                  <c:v>4.5060176843972621E-3</c:v>
                </c:pt>
                <c:pt idx="2195">
                  <c:v>9.2073620312110218E-3</c:v>
                </c:pt>
                <c:pt idx="2196">
                  <c:v>1.6322809546248304E-2</c:v>
                </c:pt>
                <c:pt idx="2197">
                  <c:v>1.5695318346869196E-2</c:v>
                </c:pt>
                <c:pt idx="2198">
                  <c:v>1.6297086786595336E-2</c:v>
                </c:pt>
                <c:pt idx="2199">
                  <c:v>9.6417662222468611E-3</c:v>
                </c:pt>
                <c:pt idx="2200">
                  <c:v>1.9782298971643984E-2</c:v>
                </c:pt>
                <c:pt idx="2201">
                  <c:v>1.8765806469495803E-2</c:v>
                </c:pt>
                <c:pt idx="2202">
                  <c:v>1.2387781689164842E-2</c:v>
                </c:pt>
                <c:pt idx="2203">
                  <c:v>2.3298334118690579E-2</c:v>
                </c:pt>
                <c:pt idx="2204">
                  <c:v>3.0686864207112564E-2</c:v>
                </c:pt>
                <c:pt idx="2205">
                  <c:v>2.9678077445463871E-2</c:v>
                </c:pt>
                <c:pt idx="2206">
                  <c:v>6.1724090140532754E-2</c:v>
                </c:pt>
                <c:pt idx="2207">
                  <c:v>2.4946531030850681E-2</c:v>
                </c:pt>
                <c:pt idx="2208">
                  <c:v>3.3650137206530477E-2</c:v>
                </c:pt>
                <c:pt idx="2209">
                  <c:v>2.8197965462760211E-2</c:v>
                </c:pt>
                <c:pt idx="2210">
                  <c:v>3.373334811652854E-2</c:v>
                </c:pt>
                <c:pt idx="2211">
                  <c:v>3.22855004573551E-2</c:v>
                </c:pt>
                <c:pt idx="2212">
                  <c:v>3.9152035923164345E-2</c:v>
                </c:pt>
                <c:pt idx="2213">
                  <c:v>2.787848213543255E-2</c:v>
                </c:pt>
                <c:pt idx="2214">
                  <c:v>3.9790060149125485E-2</c:v>
                </c:pt>
                <c:pt idx="2215">
                  <c:v>5.5287856529090559E-2</c:v>
                </c:pt>
                <c:pt idx="2216">
                  <c:v>3.9714333231698866E-2</c:v>
                </c:pt>
                <c:pt idx="2217">
                  <c:v>4.5861352107991242E-2</c:v>
                </c:pt>
                <c:pt idx="2218">
                  <c:v>3.975114338775397E-2</c:v>
                </c:pt>
                <c:pt idx="2219">
                  <c:v>5.7766998364609037E-2</c:v>
                </c:pt>
                <c:pt idx="2220">
                  <c:v>4.2973861462981953E-2</c:v>
                </c:pt>
                <c:pt idx="2221">
                  <c:v>5.1210466502203622E-2</c:v>
                </c:pt>
                <c:pt idx="2222">
                  <c:v>5.1700418549214186E-2</c:v>
                </c:pt>
                <c:pt idx="2223">
                  <c:v>5.11077417745378E-2</c:v>
                </c:pt>
                <c:pt idx="2224">
                  <c:v>5.8834160268314999E-2</c:v>
                </c:pt>
                <c:pt idx="2225">
                  <c:v>5.4532195027302714E-2</c:v>
                </c:pt>
                <c:pt idx="2226">
                  <c:v>5.4331568589406E-2</c:v>
                </c:pt>
                <c:pt idx="2227">
                  <c:v>5.3916622779055907E-2</c:v>
                </c:pt>
                <c:pt idx="2228">
                  <c:v>7.3063170441001191E-2</c:v>
                </c:pt>
                <c:pt idx="2229">
                  <c:v>5.9505502120464571E-2</c:v>
                </c:pt>
                <c:pt idx="2230">
                  <c:v>7.9390193197882306E-2</c:v>
                </c:pt>
                <c:pt idx="2231">
                  <c:v>6.7816614463508604E-2</c:v>
                </c:pt>
                <c:pt idx="2232">
                  <c:v>6.6768855503506391E-2</c:v>
                </c:pt>
                <c:pt idx="2233">
                  <c:v>7.3111954985170605E-2</c:v>
                </c:pt>
                <c:pt idx="2234">
                  <c:v>7.3834853230590136E-2</c:v>
                </c:pt>
                <c:pt idx="2235">
                  <c:v>6.4356792416220873E-2</c:v>
                </c:pt>
                <c:pt idx="2236">
                  <c:v>5.9991684452698396E-2</c:v>
                </c:pt>
                <c:pt idx="2237">
                  <c:v>5.5581672533747267E-2</c:v>
                </c:pt>
                <c:pt idx="2238">
                  <c:v>6.3998669512431744E-2</c:v>
                </c:pt>
                <c:pt idx="2239">
                  <c:v>6.5294231782021789E-2</c:v>
                </c:pt>
                <c:pt idx="2240">
                  <c:v>7.3603126645785416E-2</c:v>
                </c:pt>
                <c:pt idx="2241">
                  <c:v>7.8836377747595429E-2</c:v>
                </c:pt>
                <c:pt idx="2242">
                  <c:v>9.36496937106744E-2</c:v>
                </c:pt>
                <c:pt idx="2243">
                  <c:v>9.4099287634781176E-2</c:v>
                </c:pt>
                <c:pt idx="2244">
                  <c:v>9.0515841117609561E-2</c:v>
                </c:pt>
                <c:pt idx="2245">
                  <c:v>9.5603847326551555E-2</c:v>
                </c:pt>
                <c:pt idx="2246">
                  <c:v>0.10465726085871886</c:v>
                </c:pt>
                <c:pt idx="2247">
                  <c:v>0.10983396623887795</c:v>
                </c:pt>
                <c:pt idx="2248">
                  <c:v>8.9848379854200744E-2</c:v>
                </c:pt>
                <c:pt idx="2249">
                  <c:v>9.6455359370235888E-2</c:v>
                </c:pt>
                <c:pt idx="2250">
                  <c:v>0.11757019707847105</c:v>
                </c:pt>
                <c:pt idx="2251">
                  <c:v>8.5821991850763654E-2</c:v>
                </c:pt>
                <c:pt idx="2252">
                  <c:v>9.2140144690523049E-2</c:v>
                </c:pt>
                <c:pt idx="2253">
                  <c:v>7.8077445463868952E-2</c:v>
                </c:pt>
                <c:pt idx="2254">
                  <c:v>5.9283199822601662E-2</c:v>
                </c:pt>
                <c:pt idx="2255">
                  <c:v>7.4497325165617995E-2</c:v>
                </c:pt>
                <c:pt idx="2256">
                  <c:v>8.0173517753693496E-2</c:v>
                </c:pt>
                <c:pt idx="2257">
                  <c:v>5.4001773983424345E-2</c:v>
                </c:pt>
                <c:pt idx="2258">
                  <c:v>5.7180475094935831E-2</c:v>
                </c:pt>
                <c:pt idx="2259">
                  <c:v>6.2120464561909255E-2</c:v>
                </c:pt>
                <c:pt idx="2260">
                  <c:v>5.9417357319067561E-2</c:v>
                </c:pt>
                <c:pt idx="2261">
                  <c:v>5.7360645286470606E-2</c:v>
                </c:pt>
                <c:pt idx="2262">
                  <c:v>5.0485129029575637E-2</c:v>
                </c:pt>
                <c:pt idx="2263">
                  <c:v>4.6666130775840566E-2</c:v>
                </c:pt>
                <c:pt idx="2264">
                  <c:v>4.5179144607367577E-2</c:v>
                </c:pt>
                <c:pt idx="2265">
                  <c:v>4.7891842448097133E-2</c:v>
                </c:pt>
                <c:pt idx="2266">
                  <c:v>5.4832275410926633E-2</c:v>
                </c:pt>
                <c:pt idx="2267">
                  <c:v>5.3590043518030879E-2</c:v>
                </c:pt>
                <c:pt idx="2268">
                  <c:v>5.7442137650026336E-2</c:v>
                </c:pt>
                <c:pt idx="2269">
                  <c:v>6.7635889902153731E-2</c:v>
                </c:pt>
                <c:pt idx="2270">
                  <c:v>8.2571721595476349E-2</c:v>
                </c:pt>
                <c:pt idx="2271">
                  <c:v>7.3096432630207625E-2</c:v>
                </c:pt>
                <c:pt idx="2272">
                  <c:v>9.5931479890234789E-2</c:v>
                </c:pt>
                <c:pt idx="2273">
                  <c:v>8.3551293067605406E-2</c:v>
                </c:pt>
                <c:pt idx="2274">
                  <c:v>7.5570030767525026E-2</c:v>
                </c:pt>
                <c:pt idx="2275">
                  <c:v>8.7850985392355238E-2</c:v>
                </c:pt>
                <c:pt idx="2276">
                  <c:v>9.1140615904870145E-2</c:v>
                </c:pt>
                <c:pt idx="2277">
                  <c:v>9.8699448402028989E-2</c:v>
                </c:pt>
                <c:pt idx="2278">
                  <c:v>8.4967707957978783E-2</c:v>
                </c:pt>
                <c:pt idx="2279">
                  <c:v>8.4903955428666467E-2</c:v>
                </c:pt>
                <c:pt idx="2280">
                  <c:v>9.5199157357873446E-2</c:v>
                </c:pt>
                <c:pt idx="2281">
                  <c:v>9.3659672367436331E-2</c:v>
                </c:pt>
                <c:pt idx="2282">
                  <c:v>0.10764475981927545</c:v>
                </c:pt>
                <c:pt idx="2283">
                  <c:v>0.11181528397594037</c:v>
                </c:pt>
                <c:pt idx="2284">
                  <c:v>0.10407849876652717</c:v>
                </c:pt>
                <c:pt idx="2285">
                  <c:v>0.12142029547911413</c:v>
                </c:pt>
                <c:pt idx="2286">
                  <c:v>0.13125703356709262</c:v>
                </c:pt>
                <c:pt idx="2287">
                  <c:v>0.13620478421154752</c:v>
                </c:pt>
                <c:pt idx="2288">
                  <c:v>0.12869584499819831</c:v>
                </c:pt>
                <c:pt idx="2289">
                  <c:v>0.10337334035535106</c:v>
                </c:pt>
                <c:pt idx="2290">
                  <c:v>0.10368822241317183</c:v>
                </c:pt>
                <c:pt idx="2291">
                  <c:v>9.9461706904676123E-2</c:v>
                </c:pt>
                <c:pt idx="2292">
                  <c:v>0.1113191229869446</c:v>
                </c:pt>
                <c:pt idx="2293">
                  <c:v>0.11121379272112428</c:v>
                </c:pt>
                <c:pt idx="2294">
                  <c:v>0.10388502369930983</c:v>
                </c:pt>
                <c:pt idx="2295">
                  <c:v>9.901765667877041E-2</c:v>
                </c:pt>
                <c:pt idx="2296">
                  <c:v>0.1029320619785459</c:v>
                </c:pt>
                <c:pt idx="2297">
                  <c:v>0.10436122737478172</c:v>
                </c:pt>
                <c:pt idx="2298">
                  <c:v>0.10695179754414169</c:v>
                </c:pt>
                <c:pt idx="2299">
                  <c:v>0.10378357402223023</c:v>
                </c:pt>
                <c:pt idx="2300">
                  <c:v>0.10024170524156666</c:v>
                </c:pt>
                <c:pt idx="2301">
                  <c:v>9.6813482274025003E-2</c:v>
                </c:pt>
                <c:pt idx="2302">
                  <c:v>0.10045236577320731</c:v>
                </c:pt>
                <c:pt idx="2303">
                  <c:v>9.8811431105690614E-2</c:v>
                </c:pt>
                <c:pt idx="2304">
                  <c:v>7.4758433350888387E-2</c:v>
                </c:pt>
                <c:pt idx="2305">
                  <c:v>8.2070016908279517E-2</c:v>
                </c:pt>
                <c:pt idx="2306">
                  <c:v>6.1261191340743412E-2</c:v>
                </c:pt>
                <c:pt idx="2307">
                  <c:v>5.1619646866424597E-2</c:v>
                </c:pt>
                <c:pt idx="2308">
                  <c:v>4.294082102170358E-2</c:v>
                </c:pt>
                <c:pt idx="2309">
                  <c:v>3.8740859827590984E-2</c:v>
                </c:pt>
                <c:pt idx="2310">
                  <c:v>3.4769298999362479E-2</c:v>
                </c:pt>
                <c:pt idx="2311">
                  <c:v>4.2861823322338337E-2</c:v>
                </c:pt>
                <c:pt idx="2312">
                  <c:v>5.142811209357763E-2</c:v>
                </c:pt>
                <c:pt idx="2313">
                  <c:v>3.3447958533137458E-2</c:v>
                </c:pt>
                <c:pt idx="2314">
                  <c:v>3.8909443689885526E-2</c:v>
                </c:pt>
                <c:pt idx="2315">
                  <c:v>3.856906062033983E-2</c:v>
                </c:pt>
                <c:pt idx="2316">
                  <c:v>3.8561465753804362E-2</c:v>
                </c:pt>
                <c:pt idx="2317">
                  <c:v>4.9817889514094854E-2</c:v>
                </c:pt>
                <c:pt idx="2318">
                  <c:v>5.7233140227846001E-2</c:v>
                </c:pt>
                <c:pt idx="2319">
                  <c:v>5.9059234415278432E-2</c:v>
                </c:pt>
                <c:pt idx="2320">
                  <c:v>3.8305956703717052E-2</c:v>
                </c:pt>
                <c:pt idx="2321">
                  <c:v>4.393136901627076E-2</c:v>
                </c:pt>
                <c:pt idx="2322">
                  <c:v>4.0660753388585526E-2</c:v>
                </c:pt>
                <c:pt idx="2323">
                  <c:v>5.3915236854505645E-2</c:v>
                </c:pt>
                <c:pt idx="2324">
                  <c:v>4.5105413421293344E-2</c:v>
                </c:pt>
                <c:pt idx="2325">
                  <c:v>4.0955899880810491E-2</c:v>
                </c:pt>
                <c:pt idx="2326">
                  <c:v>3.8140920808271202E-2</c:v>
                </c:pt>
                <c:pt idx="2327">
                  <c:v>4.6175956980901968E-2</c:v>
                </c:pt>
                <c:pt idx="2328">
                  <c:v>4.8813870332899079E-2</c:v>
                </c:pt>
                <c:pt idx="2329">
                  <c:v>4.6154003936025721E-2</c:v>
                </c:pt>
                <c:pt idx="2330">
                  <c:v>3.941574964658924E-2</c:v>
                </c:pt>
                <c:pt idx="2331">
                  <c:v>5.7652243811846887E-2</c:v>
                </c:pt>
                <c:pt idx="2332">
                  <c:v>4.1330376694292764E-2</c:v>
                </c:pt>
                <c:pt idx="2333">
                  <c:v>1.527067106466724E-2</c:v>
                </c:pt>
                <c:pt idx="2334">
                  <c:v>3.4075061673642486E-2</c:v>
                </c:pt>
                <c:pt idx="2335">
                  <c:v>4.8727610388890431E-2</c:v>
                </c:pt>
                <c:pt idx="2336">
                  <c:v>4.1820716800177404E-2</c:v>
                </c:pt>
                <c:pt idx="2337">
                  <c:v>4.0821409762452535E-2</c:v>
                </c:pt>
                <c:pt idx="2338">
                  <c:v>7.1765945061950831E-2</c:v>
                </c:pt>
                <c:pt idx="2339">
                  <c:v>8.7074867644205453E-2</c:v>
                </c:pt>
                <c:pt idx="2340">
                  <c:v>6.2903789117720432E-2</c:v>
                </c:pt>
                <c:pt idx="2341">
                  <c:v>8.0256673226709541E-2</c:v>
                </c:pt>
                <c:pt idx="2342">
                  <c:v>6.8234609307869287E-2</c:v>
                </c:pt>
                <c:pt idx="2343">
                  <c:v>7.9069767441860464E-2</c:v>
                </c:pt>
                <c:pt idx="2344">
                  <c:v>0.11030684369542923</c:v>
                </c:pt>
                <c:pt idx="2345">
                  <c:v>0.11576904953294342</c:v>
                </c:pt>
                <c:pt idx="2346">
                  <c:v>9.6016852842531253E-2</c:v>
                </c:pt>
                <c:pt idx="2347">
                  <c:v>9.2884663358926742E-2</c:v>
                </c:pt>
                <c:pt idx="2348">
                  <c:v>8.6156831222108279E-2</c:v>
                </c:pt>
                <c:pt idx="2349">
                  <c:v>9.5485212185048657E-2</c:v>
                </c:pt>
                <c:pt idx="2350">
                  <c:v>8.5390137760900306E-2</c:v>
                </c:pt>
                <c:pt idx="2351">
                  <c:v>6.9847825484380635E-2</c:v>
                </c:pt>
                <c:pt idx="2352">
                  <c:v>6.0150234221249002E-2</c:v>
                </c:pt>
                <c:pt idx="2353">
                  <c:v>6.0098123458158938E-2</c:v>
                </c:pt>
                <c:pt idx="2354">
                  <c:v>4.5431272001552239E-2</c:v>
                </c:pt>
                <c:pt idx="2355">
                  <c:v>7.6303462039526579E-2</c:v>
                </c:pt>
                <c:pt idx="2356">
                  <c:v>8.8771793663552964E-2</c:v>
                </c:pt>
                <c:pt idx="2357">
                  <c:v>8.5425063059567041E-2</c:v>
                </c:pt>
                <c:pt idx="2358">
                  <c:v>4.3690827951326332E-2</c:v>
                </c:pt>
                <c:pt idx="2359">
                  <c:v>5.4898411730465398E-2</c:v>
                </c:pt>
                <c:pt idx="2360">
                  <c:v>4.4073287690218142E-2</c:v>
                </c:pt>
                <c:pt idx="2361">
                  <c:v>5.5377276381073814E-2</c:v>
                </c:pt>
                <c:pt idx="2362">
                  <c:v>4.5892563128863272E-2</c:v>
                </c:pt>
                <c:pt idx="2363">
                  <c:v>3.2660753388585526E-2</c:v>
                </c:pt>
                <c:pt idx="2364">
                  <c:v>5.178357402223023E-2</c:v>
                </c:pt>
                <c:pt idx="2365">
                  <c:v>4.8543226986722844E-2</c:v>
                </c:pt>
                <c:pt idx="2366">
                  <c:v>5.0341935305041996E-2</c:v>
                </c:pt>
                <c:pt idx="2367">
                  <c:v>3.8987720708484636E-2</c:v>
                </c:pt>
                <c:pt idx="2368">
                  <c:v>3.8982565069157635E-2</c:v>
                </c:pt>
                <c:pt idx="2369">
                  <c:v>3.3789505779305382E-2</c:v>
                </c:pt>
                <c:pt idx="2370">
                  <c:v>4.4680045458325254E-2</c:v>
                </c:pt>
                <c:pt idx="2371">
                  <c:v>4.5433045984976585E-2</c:v>
                </c:pt>
                <c:pt idx="2372">
                  <c:v>5.2588186379133525E-2</c:v>
                </c:pt>
                <c:pt idx="2373">
                  <c:v>6.5114615960307112E-2</c:v>
                </c:pt>
                <c:pt idx="2374">
                  <c:v>8.5609668209662676E-2</c:v>
                </c:pt>
                <c:pt idx="2375">
                  <c:v>7.5905978878509861E-2</c:v>
                </c:pt>
                <c:pt idx="2376">
                  <c:v>9.2674002827286078E-2</c:v>
                </c:pt>
                <c:pt idx="2377">
                  <c:v>0.11493305984422209</c:v>
                </c:pt>
                <c:pt idx="2378">
                  <c:v>0.13988247359813732</c:v>
                </c:pt>
                <c:pt idx="2379">
                  <c:v>0.18604152229952603</c:v>
                </c:pt>
                <c:pt idx="2380">
                  <c:v>0.25566482800676332</c:v>
                </c:pt>
                <c:pt idx="2381">
                  <c:v>0.27910968206890818</c:v>
                </c:pt>
                <c:pt idx="2382">
                  <c:v>0.30512681209634951</c:v>
                </c:pt>
                <c:pt idx="2383">
                  <c:v>0.29879202816198686</c:v>
                </c:pt>
                <c:pt idx="2384">
                  <c:v>0.35448623776921584</c:v>
                </c:pt>
                <c:pt idx="2385">
                  <c:v>0.42304404468220752</c:v>
                </c:pt>
                <c:pt idx="2386">
                  <c:v>0.39779083626687367</c:v>
                </c:pt>
                <c:pt idx="2387">
                  <c:v>0.40983562934833834</c:v>
                </c:pt>
                <c:pt idx="2388">
                  <c:v>0.44622113812124076</c:v>
                </c:pt>
                <c:pt idx="2389">
                  <c:v>0.45248995204701059</c:v>
                </c:pt>
                <c:pt idx="2390">
                  <c:v>0.4591612384621781</c:v>
                </c:pt>
                <c:pt idx="2391">
                  <c:v>0.46329073925215514</c:v>
                </c:pt>
                <c:pt idx="2392">
                  <c:v>0.49369127144718244</c:v>
                </c:pt>
                <c:pt idx="2393">
                  <c:v>0.48405299775480226</c:v>
                </c:pt>
                <c:pt idx="2394">
                  <c:v>0.49093771655071095</c:v>
                </c:pt>
                <c:pt idx="2395">
                  <c:v>0.50210882279568703</c:v>
                </c:pt>
                <c:pt idx="2396">
                  <c:v>0.51994733486708988</c:v>
                </c:pt>
                <c:pt idx="2397">
                  <c:v>0.5006918535354935</c:v>
                </c:pt>
                <c:pt idx="2398">
                  <c:v>0.40562796241372617</c:v>
                </c:pt>
                <c:pt idx="2399">
                  <c:v>0.36009257975995784</c:v>
                </c:pt>
                <c:pt idx="2400">
                  <c:v>0.46658535909305093</c:v>
                </c:pt>
                <c:pt idx="2401">
                  <c:v>0.47028300579316462</c:v>
                </c:pt>
                <c:pt idx="2402">
                  <c:v>0.46733486708983568</c:v>
                </c:pt>
                <c:pt idx="2403">
                  <c:v>0.47749369404329628</c:v>
                </c:pt>
                <c:pt idx="2404">
                  <c:v>0.50181057183246947</c:v>
                </c:pt>
                <c:pt idx="2405">
                  <c:v>0.45012168417551351</c:v>
                </c:pt>
                <c:pt idx="2406">
                  <c:v>0.47115835573911352</c:v>
                </c:pt>
                <c:pt idx="2407">
                  <c:v>0.42378135654294979</c:v>
                </c:pt>
                <c:pt idx="2408">
                  <c:v>0.43653463425451122</c:v>
                </c:pt>
                <c:pt idx="2409">
                  <c:v>0.4202982509632176</c:v>
                </c:pt>
                <c:pt idx="2410">
                  <c:v>0.41208082711977162</c:v>
                </c:pt>
                <c:pt idx="2411">
                  <c:v>0.40529256867256153</c:v>
                </c:pt>
                <c:pt idx="2412">
                  <c:v>0.3951803087839898</c:v>
                </c:pt>
                <c:pt idx="2413">
                  <c:v>0.37240513346453419</c:v>
                </c:pt>
                <c:pt idx="2414">
                  <c:v>0.35264628433628076</c:v>
                </c:pt>
                <c:pt idx="2415">
                  <c:v>0.32564348476868921</c:v>
                </c:pt>
                <c:pt idx="2416">
                  <c:v>0.35966904121739618</c:v>
                </c:pt>
                <c:pt idx="2417">
                  <c:v>0.36682041189677633</c:v>
                </c:pt>
                <c:pt idx="2418">
                  <c:v>0.35301327715719155</c:v>
                </c:pt>
                <c:pt idx="2419">
                  <c:v>0.37690883388308344</c:v>
                </c:pt>
                <c:pt idx="2420">
                  <c:v>0.37669872772126284</c:v>
                </c:pt>
                <c:pt idx="2421">
                  <c:v>0.41808742412063088</c:v>
                </c:pt>
                <c:pt idx="2422">
                  <c:v>0.4817401668653159</c:v>
                </c:pt>
                <c:pt idx="2423">
                  <c:v>0.4470964880671896</c:v>
                </c:pt>
                <c:pt idx="2424">
                  <c:v>0.44689525182249085</c:v>
                </c:pt>
                <c:pt idx="2425">
                  <c:v>0.47906754996258005</c:v>
                </c:pt>
                <c:pt idx="2426">
                  <c:v>0.4980669124372869</c:v>
                </c:pt>
                <c:pt idx="2427">
                  <c:v>0.51766443994788924</c:v>
                </c:pt>
                <c:pt idx="2428">
                  <c:v>0.5073393020483965</c:v>
                </c:pt>
                <c:pt idx="2429">
                  <c:v>0.55196052886880842</c:v>
                </c:pt>
                <c:pt idx="2430">
                  <c:v>0.53240457909471417</c:v>
                </c:pt>
                <c:pt idx="2431">
                  <c:v>0.47625966682373816</c:v>
                </c:pt>
                <c:pt idx="2432">
                  <c:v>0.51859855309476954</c:v>
                </c:pt>
                <c:pt idx="2433">
                  <c:v>0.51518030878398979</c:v>
                </c:pt>
                <c:pt idx="2434">
                  <c:v>0.51193669096654382</c:v>
                </c:pt>
                <c:pt idx="2435">
                  <c:v>0.51430163261912021</c:v>
                </c:pt>
                <c:pt idx="2436">
                  <c:v>0.55849987526679057</c:v>
                </c:pt>
                <c:pt idx="2437">
                  <c:v>0.57077362308395929</c:v>
                </c:pt>
                <c:pt idx="2438">
                  <c:v>0.55815616597832418</c:v>
                </c:pt>
                <c:pt idx="2439">
                  <c:v>0.5636776893865898</c:v>
                </c:pt>
                <c:pt idx="2440">
                  <c:v>0.58423372231615711</c:v>
                </c:pt>
                <c:pt idx="2441">
                  <c:v>0.57355655958089646</c:v>
                </c:pt>
                <c:pt idx="2442">
                  <c:v>0.56904398924522548</c:v>
                </c:pt>
                <c:pt idx="2443">
                  <c:v>0.55192837541924211</c:v>
                </c:pt>
                <c:pt idx="2444">
                  <c:v>0.48635806746680715</c:v>
                </c:pt>
                <c:pt idx="2445">
                  <c:v>0.57091775923718724</c:v>
                </c:pt>
                <c:pt idx="2446">
                  <c:v>0.50291986584250359</c:v>
                </c:pt>
                <c:pt idx="2447">
                  <c:v>0.45160129722537906</c:v>
                </c:pt>
                <c:pt idx="2448">
                  <c:v>0.42523657732073067</c:v>
                </c:pt>
                <c:pt idx="2449">
                  <c:v>0.41464811375668714</c:v>
                </c:pt>
                <c:pt idx="2450">
                  <c:v>0.37816060093688497</c:v>
                </c:pt>
                <c:pt idx="2451">
                  <c:v>0.3612972253790504</c:v>
                </c:pt>
                <c:pt idx="2452">
                  <c:v>0.33529118274801117</c:v>
                </c:pt>
                <c:pt idx="2453">
                  <c:v>0.28329572858053609</c:v>
                </c:pt>
                <c:pt idx="2454">
                  <c:v>0.2651672810932173</c:v>
                </c:pt>
                <c:pt idx="2455">
                  <c:v>0.23079635224658371</c:v>
                </c:pt>
                <c:pt idx="2456">
                  <c:v>0.23215622141530617</c:v>
                </c:pt>
                <c:pt idx="2457">
                  <c:v>0.19846605870776396</c:v>
                </c:pt>
                <c:pt idx="2458">
                  <c:v>0.1893998946697342</c:v>
                </c:pt>
                <c:pt idx="2459">
                  <c:v>0.18072733320398038</c:v>
                </c:pt>
                <c:pt idx="2460">
                  <c:v>0.12124234276685977</c:v>
                </c:pt>
                <c:pt idx="2461">
                  <c:v>9.691493195110458E-2</c:v>
                </c:pt>
                <c:pt idx="2462">
                  <c:v>0.10378800898079109</c:v>
                </c:pt>
                <c:pt idx="2463">
                  <c:v>0.12574936940432965</c:v>
                </c:pt>
                <c:pt idx="2464">
                  <c:v>0.11935415915957535</c:v>
                </c:pt>
                <c:pt idx="2465">
                  <c:v>0.12515342184771461</c:v>
                </c:pt>
                <c:pt idx="2466">
                  <c:v>0.10953737838512072</c:v>
                </c:pt>
                <c:pt idx="2467">
                  <c:v>0.11518529811237077</c:v>
                </c:pt>
                <c:pt idx="2468">
                  <c:v>0.13013554342101616</c:v>
                </c:pt>
                <c:pt idx="2469">
                  <c:v>0.14253347007788897</c:v>
                </c:pt>
                <c:pt idx="2470">
                  <c:v>0.14500152451700532</c:v>
                </c:pt>
                <c:pt idx="2471">
                  <c:v>0.15367907531114006</c:v>
                </c:pt>
                <c:pt idx="2472">
                  <c:v>0.15663663830141086</c:v>
                </c:pt>
                <c:pt idx="2473">
                  <c:v>0.15290184882335006</c:v>
                </c:pt>
                <c:pt idx="2474">
                  <c:v>0.16359176206447323</c:v>
                </c:pt>
                <c:pt idx="2475">
                  <c:v>0.13195387643096712</c:v>
                </c:pt>
                <c:pt idx="2476">
                  <c:v>0.14912936219752196</c:v>
                </c:pt>
                <c:pt idx="2477">
                  <c:v>0.18405854145300329</c:v>
                </c:pt>
                <c:pt idx="2478">
                  <c:v>0.19629237464312443</c:v>
                </c:pt>
                <c:pt idx="2479">
                  <c:v>0.18958061923108907</c:v>
                </c:pt>
                <c:pt idx="2480">
                  <c:v>0.2005710009147102</c:v>
                </c:pt>
                <c:pt idx="2481">
                  <c:v>0.19478171688333287</c:v>
                </c:pt>
                <c:pt idx="2482">
                  <c:v>0.17520359231643431</c:v>
                </c:pt>
                <c:pt idx="2483">
                  <c:v>0.18028051112897417</c:v>
                </c:pt>
                <c:pt idx="2484">
                  <c:v>0.17722759652964493</c:v>
                </c:pt>
                <c:pt idx="2485">
                  <c:v>0.17005904038584141</c:v>
                </c:pt>
                <c:pt idx="2486">
                  <c:v>0.14946253845940627</c:v>
                </c:pt>
                <c:pt idx="2487">
                  <c:v>0.17629403775258476</c:v>
                </c:pt>
                <c:pt idx="2488">
                  <c:v>0.16190758655098819</c:v>
                </c:pt>
                <c:pt idx="2489">
                  <c:v>0.15721041106522163</c:v>
                </c:pt>
                <c:pt idx="2490">
                  <c:v>0.15070488122626605</c:v>
                </c:pt>
                <c:pt idx="2491">
                  <c:v>0.14998752667904761</c:v>
                </c:pt>
                <c:pt idx="2492">
                  <c:v>0.13464201568866591</c:v>
                </c:pt>
                <c:pt idx="2493">
                  <c:v>0.12379632452809269</c:v>
                </c:pt>
                <c:pt idx="2494">
                  <c:v>0.12178950577930538</c:v>
                </c:pt>
                <c:pt idx="2495">
                  <c:v>0.13685616875017326</c:v>
                </c:pt>
                <c:pt idx="2496">
                  <c:v>0.13032957285805363</c:v>
                </c:pt>
                <c:pt idx="2497">
                  <c:v>0.11417634503977603</c:v>
                </c:pt>
                <c:pt idx="2498">
                  <c:v>0.12411065221609337</c:v>
                </c:pt>
                <c:pt idx="2499">
                  <c:v>0.11402777392798737</c:v>
                </c:pt>
                <c:pt idx="2500">
                  <c:v>0.11938409512986113</c:v>
                </c:pt>
                <c:pt idx="2501">
                  <c:v>0.10679213903595089</c:v>
                </c:pt>
                <c:pt idx="2502">
                  <c:v>0.10244698838595227</c:v>
                </c:pt>
                <c:pt idx="2503">
                  <c:v>9.6741968567231204E-2</c:v>
                </c:pt>
                <c:pt idx="2504">
                  <c:v>9.9303157136125517E-2</c:v>
                </c:pt>
                <c:pt idx="2505">
                  <c:v>9.7672201125370742E-2</c:v>
                </c:pt>
                <c:pt idx="2506">
                  <c:v>9.1598525376278522E-2</c:v>
                </c:pt>
                <c:pt idx="2507">
                  <c:v>9.4367048257892841E-2</c:v>
                </c:pt>
                <c:pt idx="2508">
                  <c:v>8.1392022618288665E-2</c:v>
                </c:pt>
                <c:pt idx="2509">
                  <c:v>8.3093383596197029E-2</c:v>
                </c:pt>
                <c:pt idx="2510">
                  <c:v>6.7576572331402282E-2</c:v>
                </c:pt>
                <c:pt idx="2511">
                  <c:v>8.555367685783187E-2</c:v>
                </c:pt>
                <c:pt idx="2512">
                  <c:v>7.1655071097929443E-2</c:v>
                </c:pt>
                <c:pt idx="2513">
                  <c:v>7.6918258170025219E-2</c:v>
                </c:pt>
                <c:pt idx="2514">
                  <c:v>8.7670815200820471E-2</c:v>
                </c:pt>
                <c:pt idx="2515">
                  <c:v>9.8961665326939605E-2</c:v>
                </c:pt>
                <c:pt idx="2516">
                  <c:v>0.12373977880644177</c:v>
                </c:pt>
                <c:pt idx="2517">
                  <c:v>0.11595753527177981</c:v>
                </c:pt>
                <c:pt idx="2518">
                  <c:v>0.1200626437896721</c:v>
                </c:pt>
                <c:pt idx="2519">
                  <c:v>0.1206663525237686</c:v>
                </c:pt>
                <c:pt idx="2520">
                  <c:v>0.11238240430190982</c:v>
                </c:pt>
                <c:pt idx="2521">
                  <c:v>0.10451755966405189</c:v>
                </c:pt>
                <c:pt idx="2522">
                  <c:v>0.11211630678825844</c:v>
                </c:pt>
                <c:pt idx="2523">
                  <c:v>9.562879396845636E-2</c:v>
                </c:pt>
                <c:pt idx="2524">
                  <c:v>0.1084497047980708</c:v>
                </c:pt>
                <c:pt idx="2525">
                  <c:v>0.12440834880949081</c:v>
                </c:pt>
                <c:pt idx="2526">
                  <c:v>0.1035512930676054</c:v>
                </c:pt>
                <c:pt idx="2527">
                  <c:v>6.8722454749563427E-2</c:v>
                </c:pt>
                <c:pt idx="2528">
                  <c:v>0.10954624830224244</c:v>
                </c:pt>
                <c:pt idx="2529">
                  <c:v>0.11374338221027247</c:v>
                </c:pt>
                <c:pt idx="2530">
                  <c:v>0.11297447126978408</c:v>
                </c:pt>
                <c:pt idx="2531">
                  <c:v>8.6300413005515983E-2</c:v>
                </c:pt>
                <c:pt idx="2532">
                  <c:v>0.11078415611054135</c:v>
                </c:pt>
                <c:pt idx="2533">
                  <c:v>0.11823100590403858</c:v>
                </c:pt>
                <c:pt idx="2534">
                  <c:v>0.10364110097846273</c:v>
                </c:pt>
                <c:pt idx="2535">
                  <c:v>0.11819996119411261</c:v>
                </c:pt>
                <c:pt idx="2536">
                  <c:v>0.11356709260747845</c:v>
                </c:pt>
                <c:pt idx="2537">
                  <c:v>0.12202622169249105</c:v>
                </c:pt>
                <c:pt idx="2538">
                  <c:v>0.12664966599218339</c:v>
                </c:pt>
                <c:pt idx="2539">
                  <c:v>0.12211436649388809</c:v>
                </c:pt>
                <c:pt idx="2540">
                  <c:v>0.13670094520054329</c:v>
                </c:pt>
                <c:pt idx="2541">
                  <c:v>0.13993957368960835</c:v>
                </c:pt>
                <c:pt idx="2542">
                  <c:v>0.16707708512348587</c:v>
                </c:pt>
                <c:pt idx="2543">
                  <c:v>0.18022618288660366</c:v>
                </c:pt>
                <c:pt idx="2544">
                  <c:v>0.18503700418549215</c:v>
                </c:pt>
                <c:pt idx="2545">
                  <c:v>0.17936912714471825</c:v>
                </c:pt>
                <c:pt idx="2546">
                  <c:v>0.16098345206086984</c:v>
                </c:pt>
                <c:pt idx="2547">
                  <c:v>0.18627990132217204</c:v>
                </c:pt>
                <c:pt idx="2548">
                  <c:v>0.17330764753166839</c:v>
                </c:pt>
                <c:pt idx="2549">
                  <c:v>0.18948415888239045</c:v>
                </c:pt>
                <c:pt idx="2550">
                  <c:v>0.1946952351913962</c:v>
                </c:pt>
                <c:pt idx="2551">
                  <c:v>0.16427862627158579</c:v>
                </c:pt>
                <c:pt idx="2552">
                  <c:v>0.16683205366299858</c:v>
                </c:pt>
                <c:pt idx="2553">
                  <c:v>0.14103667156360009</c:v>
                </c:pt>
                <c:pt idx="2554">
                  <c:v>0.12576877234803338</c:v>
                </c:pt>
                <c:pt idx="2555">
                  <c:v>0.12241649804584638</c:v>
                </c:pt>
                <c:pt idx="2556">
                  <c:v>0.11485045874102615</c:v>
                </c:pt>
                <c:pt idx="2557">
                  <c:v>9.9570917759237196E-2</c:v>
                </c:pt>
                <c:pt idx="2558">
                  <c:v>8.5088560578762087E-2</c:v>
                </c:pt>
                <c:pt idx="2559">
                  <c:v>6.6529367741220174E-2</c:v>
                </c:pt>
                <c:pt idx="2560">
                  <c:v>6.8372647393075928E-2</c:v>
                </c:pt>
                <c:pt idx="2561">
                  <c:v>7.0418272029270729E-2</c:v>
                </c:pt>
                <c:pt idx="2562">
                  <c:v>6.3363361698589138E-2</c:v>
                </c:pt>
                <c:pt idx="2563">
                  <c:v>7.2878010921085465E-2</c:v>
                </c:pt>
                <c:pt idx="2564">
                  <c:v>5.8537018044737647E-2</c:v>
                </c:pt>
                <c:pt idx="2565">
                  <c:v>7.83269118829171E-2</c:v>
                </c:pt>
                <c:pt idx="2566">
                  <c:v>6.6478365717770327E-2</c:v>
                </c:pt>
                <c:pt idx="2567">
                  <c:v>6.4328519555395411E-2</c:v>
                </c:pt>
                <c:pt idx="2568">
                  <c:v>6.3819608060537186E-2</c:v>
                </c:pt>
                <c:pt idx="2569">
                  <c:v>5.4737256423760289E-2</c:v>
                </c:pt>
                <c:pt idx="2570">
                  <c:v>7.3116944313551577E-2</c:v>
                </c:pt>
                <c:pt idx="2571">
                  <c:v>7.5581672533747271E-2</c:v>
                </c:pt>
                <c:pt idx="2572">
                  <c:v>7.0258059151259808E-2</c:v>
                </c:pt>
                <c:pt idx="2573">
                  <c:v>8.2044515896554593E-2</c:v>
                </c:pt>
                <c:pt idx="2574">
                  <c:v>8.7518363500291046E-2</c:v>
                </c:pt>
                <c:pt idx="2575">
                  <c:v>9.3531612938991607E-2</c:v>
                </c:pt>
                <c:pt idx="2576">
                  <c:v>9.9780469551237636E-2</c:v>
                </c:pt>
                <c:pt idx="2577">
                  <c:v>9.4974083210909999E-2</c:v>
                </c:pt>
                <c:pt idx="2578">
                  <c:v>0.10574160822684812</c:v>
                </c:pt>
                <c:pt idx="2579">
                  <c:v>0.1004440502259057</c:v>
                </c:pt>
                <c:pt idx="2580">
                  <c:v>9.0245308645397357E-2</c:v>
                </c:pt>
                <c:pt idx="2581">
                  <c:v>6.8267871497075694E-2</c:v>
                </c:pt>
                <c:pt idx="2582">
                  <c:v>7.331762618843031E-2</c:v>
                </c:pt>
                <c:pt idx="2583">
                  <c:v>7.6423760290489792E-2</c:v>
                </c:pt>
                <c:pt idx="2584">
                  <c:v>4.508129833411869E-2</c:v>
                </c:pt>
                <c:pt idx="2585">
                  <c:v>3.9202539013776093E-2</c:v>
                </c:pt>
                <c:pt idx="2586">
                  <c:v>4.7049366632480528E-2</c:v>
                </c:pt>
                <c:pt idx="2587">
                  <c:v>3.4727444077944397E-2</c:v>
                </c:pt>
                <c:pt idx="2588">
                  <c:v>4.9595587216231952E-2</c:v>
                </c:pt>
                <c:pt idx="2589">
                  <c:v>4.1170274690245867E-2</c:v>
                </c:pt>
                <c:pt idx="2590">
                  <c:v>3.654006707874824E-2</c:v>
                </c:pt>
                <c:pt idx="2591">
                  <c:v>5.0684424979904094E-2</c:v>
                </c:pt>
                <c:pt idx="2592">
                  <c:v>5.3943398841367077E-2</c:v>
                </c:pt>
                <c:pt idx="2593">
                  <c:v>5.2667627574354857E-2</c:v>
                </c:pt>
                <c:pt idx="2594">
                  <c:v>5.9574798347977943E-2</c:v>
                </c:pt>
                <c:pt idx="2595">
                  <c:v>5.6458685589156524E-2</c:v>
                </c:pt>
                <c:pt idx="2596">
                  <c:v>5.7227596529644931E-2</c:v>
                </c:pt>
                <c:pt idx="2597">
                  <c:v>5.6339496077833527E-2</c:v>
                </c:pt>
                <c:pt idx="2598">
                  <c:v>5.7531945560883667E-2</c:v>
                </c:pt>
                <c:pt idx="2599">
                  <c:v>4.8474041633173495E-2</c:v>
                </c:pt>
                <c:pt idx="2600">
                  <c:v>3.9613493361421406E-2</c:v>
                </c:pt>
                <c:pt idx="2601">
                  <c:v>5.5122986944590738E-2</c:v>
                </c:pt>
                <c:pt idx="2602">
                  <c:v>5.4936884995980824E-2</c:v>
                </c:pt>
                <c:pt idx="2603">
                  <c:v>5.7038002051168338E-2</c:v>
                </c:pt>
                <c:pt idx="2604">
                  <c:v>5.0985115170330129E-2</c:v>
                </c:pt>
                <c:pt idx="2605">
                  <c:v>4.0415278432242151E-2</c:v>
                </c:pt>
                <c:pt idx="2606">
                  <c:v>4.2266541009507448E-2</c:v>
                </c:pt>
                <c:pt idx="2607">
                  <c:v>5.1186185104082932E-2</c:v>
                </c:pt>
                <c:pt idx="2608">
                  <c:v>3.6061756797959921E-2</c:v>
                </c:pt>
                <c:pt idx="2609">
                  <c:v>3.671175541203537E-2</c:v>
                </c:pt>
                <c:pt idx="2610">
                  <c:v>4.188014524489287E-2</c:v>
                </c:pt>
                <c:pt idx="2611">
                  <c:v>3.7238628489065055E-2</c:v>
                </c:pt>
                <c:pt idx="2612">
                  <c:v>5.1084846300967379E-2</c:v>
                </c:pt>
                <c:pt idx="2613">
                  <c:v>6.1057183246944043E-2</c:v>
                </c:pt>
                <c:pt idx="2614">
                  <c:v>7.6046788812817026E-2</c:v>
                </c:pt>
                <c:pt idx="2615">
                  <c:v>6.2511849654904791E-2</c:v>
                </c:pt>
                <c:pt idx="2616">
                  <c:v>7.583945450009702E-2</c:v>
                </c:pt>
                <c:pt idx="2617">
                  <c:v>7.0626160711810854E-2</c:v>
                </c:pt>
                <c:pt idx="2618">
                  <c:v>6.4034149180918598E-2</c:v>
                </c:pt>
                <c:pt idx="2619">
                  <c:v>6.5711117886742249E-2</c:v>
                </c:pt>
                <c:pt idx="2620">
                  <c:v>5.9404606813205085E-2</c:v>
                </c:pt>
                <c:pt idx="2621">
                  <c:v>7.5867727360922482E-2</c:v>
                </c:pt>
                <c:pt idx="2622">
                  <c:v>6.0237824652825907E-2</c:v>
                </c:pt>
                <c:pt idx="2623">
                  <c:v>7.8619619147933584E-2</c:v>
                </c:pt>
                <c:pt idx="2624">
                  <c:v>7.3296005765446134E-2</c:v>
                </c:pt>
                <c:pt idx="2625">
                  <c:v>6.5644593508329407E-2</c:v>
                </c:pt>
                <c:pt idx="2626">
                  <c:v>8.0765584721567765E-2</c:v>
                </c:pt>
                <c:pt idx="2627">
                  <c:v>6.9047869833966241E-2</c:v>
                </c:pt>
                <c:pt idx="2628">
                  <c:v>7.2284280843750867E-2</c:v>
                </c:pt>
                <c:pt idx="2629">
                  <c:v>5.8273138010366723E-2</c:v>
                </c:pt>
                <c:pt idx="2630">
                  <c:v>6.68170856778557E-2</c:v>
                </c:pt>
                <c:pt idx="2631">
                  <c:v>5.8585248219086949E-2</c:v>
                </c:pt>
                <c:pt idx="2632">
                  <c:v>4.1444466003270786E-2</c:v>
                </c:pt>
                <c:pt idx="2633">
                  <c:v>4.0352080272749953E-2</c:v>
                </c:pt>
                <c:pt idx="2634">
                  <c:v>4.4997311306372481E-2</c:v>
                </c:pt>
                <c:pt idx="2635">
                  <c:v>4.9432214430246417E-2</c:v>
                </c:pt>
                <c:pt idx="2636">
                  <c:v>4.0283282978074673E-2</c:v>
                </c:pt>
                <c:pt idx="2637">
                  <c:v>3.130631704410012E-2</c:v>
                </c:pt>
                <c:pt idx="2638">
                  <c:v>3.0359231643429331E-2</c:v>
                </c:pt>
                <c:pt idx="2639">
                  <c:v>5.6641627629791837E-2</c:v>
                </c:pt>
                <c:pt idx="2640">
                  <c:v>4.7572469994733489E-2</c:v>
                </c:pt>
                <c:pt idx="2641">
                  <c:v>5.079513263297946E-2</c:v>
                </c:pt>
                <c:pt idx="2642">
                  <c:v>4.6047287745655127E-2</c:v>
                </c:pt>
                <c:pt idx="2643">
                  <c:v>5.8557529728081606E-2</c:v>
                </c:pt>
                <c:pt idx="2644">
                  <c:v>4.8398924522549E-2</c:v>
                </c:pt>
                <c:pt idx="2645">
                  <c:v>5.0937106743908868E-2</c:v>
                </c:pt>
                <c:pt idx="2646">
                  <c:v>5.6148238489896606E-2</c:v>
                </c:pt>
                <c:pt idx="2647">
                  <c:v>3.7388807273332041E-2</c:v>
                </c:pt>
                <c:pt idx="2648">
                  <c:v>5.4712254344873465E-2</c:v>
                </c:pt>
                <c:pt idx="2649">
                  <c:v>6.3109460320980137E-2</c:v>
                </c:pt>
                <c:pt idx="2650">
                  <c:v>5.4050447653629742E-2</c:v>
                </c:pt>
                <c:pt idx="2651">
                  <c:v>8.863153809906589E-2</c:v>
                </c:pt>
                <c:pt idx="2652">
                  <c:v>8.2328907614269489E-2</c:v>
                </c:pt>
                <c:pt idx="2653">
                  <c:v>9.8394545000970154E-2</c:v>
                </c:pt>
                <c:pt idx="2654">
                  <c:v>0.13646700113645815</c:v>
                </c:pt>
                <c:pt idx="2655">
                  <c:v>0.13177814119799319</c:v>
                </c:pt>
                <c:pt idx="2656">
                  <c:v>0.12022174792804281</c:v>
                </c:pt>
                <c:pt idx="2657">
                  <c:v>0.10213986750561299</c:v>
                </c:pt>
                <c:pt idx="2658">
                  <c:v>0.12686032652382406</c:v>
                </c:pt>
                <c:pt idx="2659">
                  <c:v>0.13868780663580677</c:v>
                </c:pt>
                <c:pt idx="2660">
                  <c:v>0.12460736757490921</c:v>
                </c:pt>
                <c:pt idx="2661">
                  <c:v>8.9096654378135659E-2</c:v>
                </c:pt>
                <c:pt idx="2662">
                  <c:v>0.10819414031100147</c:v>
                </c:pt>
                <c:pt idx="2663">
                  <c:v>7.2749951492640741E-2</c:v>
                </c:pt>
                <c:pt idx="2664">
                  <c:v>0.10052166200072069</c:v>
                </c:pt>
                <c:pt idx="2665">
                  <c:v>9.5016769687058231E-2</c:v>
                </c:pt>
                <c:pt idx="2666">
                  <c:v>0.10816198686143526</c:v>
                </c:pt>
                <c:pt idx="2667">
                  <c:v>0.10822906560966822</c:v>
                </c:pt>
                <c:pt idx="2668">
                  <c:v>0.12692407905313635</c:v>
                </c:pt>
                <c:pt idx="2669">
                  <c:v>0.1231066884718796</c:v>
                </c:pt>
                <c:pt idx="2670">
                  <c:v>0.10672339717825761</c:v>
                </c:pt>
                <c:pt idx="2671">
                  <c:v>9.8765972780441844E-2</c:v>
                </c:pt>
                <c:pt idx="2672">
                  <c:v>6.505086343099481E-2</c:v>
                </c:pt>
                <c:pt idx="2673">
                  <c:v>9.2461124816364995E-2</c:v>
                </c:pt>
                <c:pt idx="2674">
                  <c:v>0.10385508772902405</c:v>
                </c:pt>
                <c:pt idx="2675">
                  <c:v>0.13070432685644595</c:v>
                </c:pt>
                <c:pt idx="2676">
                  <c:v>0.13478227125315298</c:v>
                </c:pt>
                <c:pt idx="2677">
                  <c:v>0.16204562463619482</c:v>
                </c:pt>
                <c:pt idx="2678">
                  <c:v>0.14947695207472908</c:v>
                </c:pt>
                <c:pt idx="2679">
                  <c:v>0.16005876320093135</c:v>
                </c:pt>
                <c:pt idx="2680">
                  <c:v>0.14767746763866174</c:v>
                </c:pt>
                <c:pt idx="2681">
                  <c:v>0.1481564431632342</c:v>
                </c:pt>
                <c:pt idx="2682">
                  <c:v>0.16206170136097792</c:v>
                </c:pt>
                <c:pt idx="2683">
                  <c:v>0.18600271641211855</c:v>
                </c:pt>
                <c:pt idx="2684">
                  <c:v>0.19266236106106385</c:v>
                </c:pt>
                <c:pt idx="2685">
                  <c:v>0.19799927931923389</c:v>
                </c:pt>
                <c:pt idx="2686">
                  <c:v>0.18999029852814814</c:v>
                </c:pt>
                <c:pt idx="2687">
                  <c:v>0.20973140782215818</c:v>
                </c:pt>
                <c:pt idx="2688">
                  <c:v>0.229512986113036</c:v>
                </c:pt>
                <c:pt idx="2689">
                  <c:v>0.24547661945283697</c:v>
                </c:pt>
                <c:pt idx="2690">
                  <c:v>0.26768633755578347</c:v>
                </c:pt>
                <c:pt idx="2691">
                  <c:v>0.25287191285306426</c:v>
                </c:pt>
                <c:pt idx="2692">
                  <c:v>0.24390941597139451</c:v>
                </c:pt>
                <c:pt idx="2693">
                  <c:v>0.2357019707847105</c:v>
                </c:pt>
                <c:pt idx="2694">
                  <c:v>0.17725032569226931</c:v>
                </c:pt>
                <c:pt idx="2695">
                  <c:v>0.16307786124123402</c:v>
                </c:pt>
                <c:pt idx="2696">
                  <c:v>0.19457050198187212</c:v>
                </c:pt>
                <c:pt idx="2697">
                  <c:v>0.19415417024697176</c:v>
                </c:pt>
                <c:pt idx="2698">
                  <c:v>0.17168500706821521</c:v>
                </c:pt>
                <c:pt idx="2699">
                  <c:v>0.16301743493084236</c:v>
                </c:pt>
                <c:pt idx="2700">
                  <c:v>0.14726390775286194</c:v>
                </c:pt>
                <c:pt idx="2701">
                  <c:v>0.15817335144274747</c:v>
                </c:pt>
                <c:pt idx="2702">
                  <c:v>0.13312858607977382</c:v>
                </c:pt>
                <c:pt idx="2703">
                  <c:v>0.12999584222634922</c:v>
                </c:pt>
                <c:pt idx="2704">
                  <c:v>0.10438894586578706</c:v>
                </c:pt>
                <c:pt idx="2705">
                  <c:v>0.10861934196302354</c:v>
                </c:pt>
                <c:pt idx="2706">
                  <c:v>7.2565900712365225E-2</c:v>
                </c:pt>
                <c:pt idx="2707">
                  <c:v>4.8615184189372732E-2</c:v>
                </c:pt>
                <c:pt idx="2708">
                  <c:v>3.8605427280538847E-2</c:v>
                </c:pt>
                <c:pt idx="2709">
                  <c:v>8.5575297280816032E-2</c:v>
                </c:pt>
                <c:pt idx="2710">
                  <c:v>9.2614130886714538E-2</c:v>
                </c:pt>
                <c:pt idx="2711">
                  <c:v>0.11113451783684898</c:v>
                </c:pt>
                <c:pt idx="2712">
                  <c:v>0.11878593009396569</c:v>
                </c:pt>
                <c:pt idx="2713">
                  <c:v>0.15280982343321231</c:v>
                </c:pt>
                <c:pt idx="2714">
                  <c:v>0.17671258696676553</c:v>
                </c:pt>
                <c:pt idx="2715">
                  <c:v>0.14237880089807911</c:v>
                </c:pt>
                <c:pt idx="2716">
                  <c:v>0.13454444660032708</c:v>
                </c:pt>
                <c:pt idx="2717">
                  <c:v>0.14134656429303988</c:v>
                </c:pt>
                <c:pt idx="2718">
                  <c:v>0.15769770213709566</c:v>
                </c:pt>
                <c:pt idx="2719">
                  <c:v>0.1476242481359315</c:v>
                </c:pt>
                <c:pt idx="2720">
                  <c:v>0.16068132050891151</c:v>
                </c:pt>
                <c:pt idx="2721">
                  <c:v>0.16796629431493751</c:v>
                </c:pt>
                <c:pt idx="2722">
                  <c:v>0.15123541314410846</c:v>
                </c:pt>
                <c:pt idx="2723">
                  <c:v>0.14679047592649055</c:v>
                </c:pt>
                <c:pt idx="2724">
                  <c:v>0.11764448263436539</c:v>
                </c:pt>
                <c:pt idx="2725">
                  <c:v>0.11799040940211215</c:v>
                </c:pt>
                <c:pt idx="2726">
                  <c:v>0.10626049837846828</c:v>
                </c:pt>
                <c:pt idx="2727">
                  <c:v>0.115139839787122</c:v>
                </c:pt>
                <c:pt idx="2728">
                  <c:v>9.3232807605953941E-2</c:v>
                </c:pt>
                <c:pt idx="2729">
                  <c:v>0.10827618704437732</c:v>
                </c:pt>
                <c:pt idx="2730">
                  <c:v>9.5017324056878349E-2</c:v>
                </c:pt>
                <c:pt idx="2731">
                  <c:v>9.3551570252515454E-2</c:v>
                </c:pt>
                <c:pt idx="2732">
                  <c:v>9.0427141946392439E-2</c:v>
                </c:pt>
                <c:pt idx="2733">
                  <c:v>9.9213349225268185E-2</c:v>
                </c:pt>
                <c:pt idx="2734">
                  <c:v>0.1087590431576905</c:v>
                </c:pt>
                <c:pt idx="2735">
                  <c:v>0.11957701582725837</c:v>
                </c:pt>
                <c:pt idx="2736">
                  <c:v>0.14494830501427503</c:v>
                </c:pt>
                <c:pt idx="2737">
                  <c:v>0.17377442692019848</c:v>
                </c:pt>
                <c:pt idx="2738">
                  <c:v>0.18333009950938273</c:v>
                </c:pt>
                <c:pt idx="2739">
                  <c:v>0.19506333675194723</c:v>
                </c:pt>
                <c:pt idx="2740">
                  <c:v>0.20503534107603183</c:v>
                </c:pt>
                <c:pt idx="2741">
                  <c:v>0.17712725559220557</c:v>
                </c:pt>
                <c:pt idx="2742">
                  <c:v>0.15831471574687475</c:v>
                </c:pt>
                <c:pt idx="2743">
                  <c:v>0.14671729911023645</c:v>
                </c:pt>
                <c:pt idx="2744">
                  <c:v>0.14739806524932783</c:v>
                </c:pt>
                <c:pt idx="2745">
                  <c:v>0.13344679435651524</c:v>
                </c:pt>
                <c:pt idx="2746">
                  <c:v>0.15291626243867285</c:v>
                </c:pt>
                <c:pt idx="2747">
                  <c:v>0.14503700418549215</c:v>
                </c:pt>
                <c:pt idx="2748">
                  <c:v>0.13768162541231255</c:v>
                </c:pt>
                <c:pt idx="2749">
                  <c:v>0.13376223078415611</c:v>
                </c:pt>
                <c:pt idx="2750">
                  <c:v>0.15181084901737951</c:v>
                </c:pt>
                <c:pt idx="2751">
                  <c:v>0.16438340216758601</c:v>
                </c:pt>
                <c:pt idx="2752">
                  <c:v>0.2052238268148682</c:v>
                </c:pt>
                <c:pt idx="2753">
                  <c:v>0.21966571499847548</c:v>
                </c:pt>
                <c:pt idx="2754">
                  <c:v>0.20800953516090587</c:v>
                </c:pt>
                <c:pt idx="2755">
                  <c:v>0.18988496826232781</c:v>
                </c:pt>
                <c:pt idx="2756">
                  <c:v>0.18374199628572221</c:v>
                </c:pt>
                <c:pt idx="2757">
                  <c:v>0.1808243479224991</c:v>
                </c:pt>
                <c:pt idx="2758">
                  <c:v>0.18649499681237355</c:v>
                </c:pt>
                <c:pt idx="2759">
                  <c:v>0.17529062837819109</c:v>
                </c:pt>
                <c:pt idx="2760">
                  <c:v>0.17550905008731324</c:v>
                </c:pt>
                <c:pt idx="2761">
                  <c:v>0.17610167142500763</c:v>
                </c:pt>
                <c:pt idx="2762">
                  <c:v>0.17068547828256231</c:v>
                </c:pt>
                <c:pt idx="2763">
                  <c:v>0.16603043490312389</c:v>
                </c:pt>
                <c:pt idx="2764">
                  <c:v>0.15066552096903846</c:v>
                </c:pt>
                <c:pt idx="2765">
                  <c:v>0.16464007539429557</c:v>
                </c:pt>
                <c:pt idx="2766">
                  <c:v>0.14959170662749122</c:v>
                </c:pt>
                <c:pt idx="2767">
                  <c:v>0.15242231892895752</c:v>
                </c:pt>
                <c:pt idx="2768">
                  <c:v>0.15089724755384318</c:v>
                </c:pt>
                <c:pt idx="2769">
                  <c:v>0.15111566926296535</c:v>
                </c:pt>
                <c:pt idx="2770">
                  <c:v>0.14894808326634698</c:v>
                </c:pt>
                <c:pt idx="2771">
                  <c:v>0.15237187127532778</c:v>
                </c:pt>
                <c:pt idx="2772">
                  <c:v>0.16346314826620839</c:v>
                </c:pt>
                <c:pt idx="2773">
                  <c:v>0.16929068381517312</c:v>
                </c:pt>
                <c:pt idx="2774">
                  <c:v>0.18146131884580202</c:v>
                </c:pt>
                <c:pt idx="2775">
                  <c:v>0.20017074590459297</c:v>
                </c:pt>
                <c:pt idx="2776">
                  <c:v>0.21513595919838124</c:v>
                </c:pt>
                <c:pt idx="2777">
                  <c:v>0.22437286914100396</c:v>
                </c:pt>
                <c:pt idx="2778">
                  <c:v>0.41286692352468335</c:v>
                </c:pt>
                <c:pt idx="2779">
                  <c:v>0.24852343598414503</c:v>
                </c:pt>
                <c:pt idx="2780">
                  <c:v>0.2370280233944064</c:v>
                </c:pt>
                <c:pt idx="2781">
                  <c:v>0.23038778168916485</c:v>
                </c:pt>
                <c:pt idx="2782">
                  <c:v>0.23787620921917013</c:v>
                </c:pt>
                <c:pt idx="2783">
                  <c:v>0.24821853258308621</c:v>
                </c:pt>
                <c:pt idx="2784">
                  <c:v>0.24616126618066914</c:v>
                </c:pt>
                <c:pt idx="2785">
                  <c:v>0.26371206031543643</c:v>
                </c:pt>
                <c:pt idx="2786">
                  <c:v>0.27476841200765034</c:v>
                </c:pt>
                <c:pt idx="2787">
                  <c:v>0.2629847271114561</c:v>
                </c:pt>
                <c:pt idx="2788">
                  <c:v>0.27006458408404244</c:v>
                </c:pt>
                <c:pt idx="2789">
                  <c:v>0.23994123679906865</c:v>
                </c:pt>
                <c:pt idx="2790">
                  <c:v>0.2648596058430579</c:v>
                </c:pt>
                <c:pt idx="2791">
                  <c:v>0.24711367353161295</c:v>
                </c:pt>
                <c:pt idx="2792">
                  <c:v>0.20913601463536327</c:v>
                </c:pt>
                <c:pt idx="2793">
                  <c:v>0.22747345954486237</c:v>
                </c:pt>
                <c:pt idx="2794">
                  <c:v>0.19157912243257477</c:v>
                </c:pt>
                <c:pt idx="2795">
                  <c:v>0.19097707680793857</c:v>
                </c:pt>
                <c:pt idx="2796">
                  <c:v>0.19697036893311529</c:v>
                </c:pt>
                <c:pt idx="2797">
                  <c:v>0.21280261662555092</c:v>
                </c:pt>
                <c:pt idx="2798">
                  <c:v>0.20493167391967182</c:v>
                </c:pt>
                <c:pt idx="2799">
                  <c:v>0.19183524128946422</c:v>
                </c:pt>
                <c:pt idx="2800">
                  <c:v>0.17834631482662083</c:v>
                </c:pt>
                <c:pt idx="2801">
                  <c:v>0.18366383014108711</c:v>
                </c:pt>
                <c:pt idx="2802">
                  <c:v>0.18614796130498656</c:v>
                </c:pt>
                <c:pt idx="2803">
                  <c:v>0.18565845275383211</c:v>
                </c:pt>
                <c:pt idx="2804">
                  <c:v>0.18494664190481472</c:v>
                </c:pt>
                <c:pt idx="2805">
                  <c:v>0.16112481636499709</c:v>
                </c:pt>
                <c:pt idx="2806">
                  <c:v>0.2009568423095047</c:v>
                </c:pt>
                <c:pt idx="2807">
                  <c:v>0.18994705768217979</c:v>
                </c:pt>
                <c:pt idx="2808">
                  <c:v>0.20156110541342132</c:v>
                </c:pt>
                <c:pt idx="2809">
                  <c:v>0.19387532222745796</c:v>
                </c:pt>
                <c:pt idx="2810">
                  <c:v>0.17915902098289771</c:v>
                </c:pt>
                <c:pt idx="2811">
                  <c:v>0.19131912298694459</c:v>
                </c:pt>
                <c:pt idx="2812">
                  <c:v>0.1897319621919783</c:v>
                </c:pt>
                <c:pt idx="2813">
                  <c:v>0.17664938880727335</c:v>
                </c:pt>
                <c:pt idx="2814">
                  <c:v>0.1944330182664856</c:v>
                </c:pt>
                <c:pt idx="2815">
                  <c:v>0.16813038778168918</c:v>
                </c:pt>
                <c:pt idx="2816">
                  <c:v>0.19187681902597223</c:v>
                </c:pt>
                <c:pt idx="2817">
                  <c:v>0.19252155112675667</c:v>
                </c:pt>
                <c:pt idx="2818">
                  <c:v>0.18538570280233946</c:v>
                </c:pt>
                <c:pt idx="2819">
                  <c:v>0.17950550212046457</c:v>
                </c:pt>
                <c:pt idx="2820">
                  <c:v>0.18539290961000082</c:v>
                </c:pt>
                <c:pt idx="2821">
                  <c:v>0.19575075532887989</c:v>
                </c:pt>
                <c:pt idx="2822">
                  <c:v>0.19139451728247914</c:v>
                </c:pt>
                <c:pt idx="2823">
                  <c:v>0.19405937300773346</c:v>
                </c:pt>
                <c:pt idx="2824">
                  <c:v>0.19170330127227875</c:v>
                </c:pt>
                <c:pt idx="2825">
                  <c:v>0.20352468331624027</c:v>
                </c:pt>
                <c:pt idx="2826">
                  <c:v>0.18937550239764947</c:v>
                </c:pt>
                <c:pt idx="2827">
                  <c:v>0.20295091055242953</c:v>
                </c:pt>
                <c:pt idx="2828">
                  <c:v>0.18521606563738671</c:v>
                </c:pt>
                <c:pt idx="2829">
                  <c:v>0.18963439310363947</c:v>
                </c:pt>
                <c:pt idx="2830">
                  <c:v>0.22003437092884665</c:v>
                </c:pt>
                <c:pt idx="2831">
                  <c:v>0.21150594561632063</c:v>
                </c:pt>
                <c:pt idx="2832">
                  <c:v>0.21664938880727336</c:v>
                </c:pt>
                <c:pt idx="2833">
                  <c:v>0.22447431881808355</c:v>
                </c:pt>
                <c:pt idx="2834">
                  <c:v>0.22530032985004295</c:v>
                </c:pt>
                <c:pt idx="2835">
                  <c:v>0.21990353965130141</c:v>
                </c:pt>
                <c:pt idx="2836">
                  <c:v>0.22144856833993959</c:v>
                </c:pt>
                <c:pt idx="2837">
                  <c:v>0.22932560911383984</c:v>
                </c:pt>
                <c:pt idx="2838">
                  <c:v>0.1990243091166117</c:v>
                </c:pt>
                <c:pt idx="2839">
                  <c:v>0.14346924633422956</c:v>
                </c:pt>
                <c:pt idx="2840">
                  <c:v>0.10516118302519611</c:v>
                </c:pt>
                <c:pt idx="2841">
                  <c:v>4.7597804695512384E-2</c:v>
                </c:pt>
                <c:pt idx="2842">
                  <c:v>1.6761704132827012E-2</c:v>
                </c:pt>
                <c:pt idx="2843">
                  <c:v>1.3694098733264961E-2</c:v>
                </c:pt>
                <c:pt idx="2844">
                  <c:v>9.8144524212101895E-3</c:v>
                </c:pt>
                <c:pt idx="2845">
                  <c:v>9.3576516894420276E-3</c:v>
                </c:pt>
                <c:pt idx="2846">
                  <c:v>1.0764586855891566E-2</c:v>
                </c:pt>
                <c:pt idx="2847">
                  <c:v>6.8308894863763616E-3</c:v>
                </c:pt>
                <c:pt idx="2848">
                  <c:v>1.1218948360451257E-2</c:v>
                </c:pt>
                <c:pt idx="2849">
                  <c:v>1.1071319677356766E-2</c:v>
                </c:pt>
                <c:pt idx="2850">
                  <c:v>8.8381517310197645E-3</c:v>
                </c:pt>
                <c:pt idx="2851">
                  <c:v>2.6958782603875048E-2</c:v>
                </c:pt>
                <c:pt idx="2852">
                  <c:v>1.1257587936912715E-2</c:v>
                </c:pt>
                <c:pt idx="2853">
                  <c:v>1.3248662582808993E-2</c:v>
                </c:pt>
                <c:pt idx="2854">
                  <c:v>2.413205089114949E-2</c:v>
                </c:pt>
                <c:pt idx="2855">
                  <c:v>3.0963051251489869E-2</c:v>
                </c:pt>
                <c:pt idx="2856">
                  <c:v>1.5878260387504506E-2</c:v>
                </c:pt>
                <c:pt idx="2857">
                  <c:v>2.598724949413754E-2</c:v>
                </c:pt>
                <c:pt idx="2858">
                  <c:v>2.4851068547828259E-2</c:v>
                </c:pt>
                <c:pt idx="2859">
                  <c:v>2.0824514233445134E-2</c:v>
                </c:pt>
                <c:pt idx="2860">
                  <c:v>1.3520137483715387E-2</c:v>
                </c:pt>
                <c:pt idx="2861">
                  <c:v>1.9960362557862352E-2</c:v>
                </c:pt>
                <c:pt idx="2862">
                  <c:v>3.7366299858635696E-2</c:v>
                </c:pt>
                <c:pt idx="2863">
                  <c:v>3.0900185713889739E-2</c:v>
                </c:pt>
                <c:pt idx="2864">
                  <c:v>3.2992654599883584E-2</c:v>
                </c:pt>
                <c:pt idx="2865">
                  <c:v>3.9278875738004829E-2</c:v>
                </c:pt>
                <c:pt idx="2866">
                  <c:v>4.8785153976217535E-2</c:v>
                </c:pt>
                <c:pt idx="2867">
                  <c:v>3.2266374698561411E-2</c:v>
                </c:pt>
                <c:pt idx="2868">
                  <c:v>4.7623527455165342E-2</c:v>
                </c:pt>
                <c:pt idx="2869">
                  <c:v>3.3195165895168667E-2</c:v>
                </c:pt>
                <c:pt idx="2870">
                  <c:v>4.5539983923275219E-2</c:v>
                </c:pt>
                <c:pt idx="2871">
                  <c:v>3.1532167308811712E-2</c:v>
                </c:pt>
                <c:pt idx="2872">
                  <c:v>4.4987498960556586E-2</c:v>
                </c:pt>
                <c:pt idx="2873">
                  <c:v>2.4516173739501622E-2</c:v>
                </c:pt>
                <c:pt idx="2874">
                  <c:v>3.0744518668403692E-2</c:v>
                </c:pt>
                <c:pt idx="2875">
                  <c:v>6.0968484075726921E-2</c:v>
                </c:pt>
                <c:pt idx="2876">
                  <c:v>2.8814369265737175E-2</c:v>
                </c:pt>
                <c:pt idx="2877">
                  <c:v>5.3672533747262802E-2</c:v>
                </c:pt>
                <c:pt idx="2878">
                  <c:v>4.4331956648280067E-2</c:v>
                </c:pt>
                <c:pt idx="2879">
                  <c:v>5.0020012750505868E-2</c:v>
                </c:pt>
                <c:pt idx="2880">
                  <c:v>4.3246001607672481E-2</c:v>
                </c:pt>
                <c:pt idx="2881">
                  <c:v>3.698417274163595E-2</c:v>
                </c:pt>
                <c:pt idx="2882">
                  <c:v>6.5421182470826289E-2</c:v>
                </c:pt>
                <c:pt idx="2883">
                  <c:v>6.507192948415888E-2</c:v>
                </c:pt>
                <c:pt idx="2884">
                  <c:v>6.3386645231033628E-2</c:v>
                </c:pt>
                <c:pt idx="2885">
                  <c:v>7.1230978185547578E-2</c:v>
                </c:pt>
                <c:pt idx="2886">
                  <c:v>6.9347229536824026E-2</c:v>
                </c:pt>
                <c:pt idx="2887">
                  <c:v>7.729800149679851E-2</c:v>
                </c:pt>
                <c:pt idx="2888">
                  <c:v>6.9259084735427009E-2</c:v>
                </c:pt>
                <c:pt idx="2889">
                  <c:v>3.3755301161404773E-2</c:v>
                </c:pt>
                <c:pt idx="2890">
                  <c:v>5.0702164814147521E-2</c:v>
                </c:pt>
                <c:pt idx="2891">
                  <c:v>3.9255259583668267E-2</c:v>
                </c:pt>
                <c:pt idx="2892">
                  <c:v>2.7281481276159328E-2</c:v>
                </c:pt>
                <c:pt idx="2893">
                  <c:v>3.6830168805610221E-2</c:v>
                </c:pt>
                <c:pt idx="2894">
                  <c:v>2.8498433905258198E-2</c:v>
                </c:pt>
                <c:pt idx="2895">
                  <c:v>2.6099287634781164E-2</c:v>
                </c:pt>
                <c:pt idx="2896">
                  <c:v>1.6961887074867645E-2</c:v>
                </c:pt>
                <c:pt idx="2897">
                  <c:v>2.128563904981013E-2</c:v>
                </c:pt>
                <c:pt idx="2898">
                  <c:v>4.2491781467416919E-3</c:v>
                </c:pt>
                <c:pt idx="2899">
                  <c:v>5.697092330293539E-4</c:v>
                </c:pt>
                <c:pt idx="2900">
                  <c:v>4.5513706793802152E-3</c:v>
                </c:pt>
                <c:pt idx="2901">
                  <c:v>8.9753582614962441E-3</c:v>
                </c:pt>
                <c:pt idx="2902">
                  <c:v>-9.4975746320370322E-4</c:v>
                </c:pt>
                <c:pt idx="2903">
                  <c:v>1.7008620450702665E-2</c:v>
                </c:pt>
                <c:pt idx="2904">
                  <c:v>2.2491337971560832E-2</c:v>
                </c:pt>
                <c:pt idx="2905">
                  <c:v>1.0627934695235191E-2</c:v>
                </c:pt>
                <c:pt idx="2906">
                  <c:v>2.5490645009285696E-3</c:v>
                </c:pt>
                <c:pt idx="2907">
                  <c:v>1.0200127505058624E-3</c:v>
                </c:pt>
                <c:pt idx="2908">
                  <c:v>7.6336169858912881E-3</c:v>
                </c:pt>
                <c:pt idx="2909">
                  <c:v>-1.8128558361282813E-3</c:v>
                </c:pt>
                <c:pt idx="2910">
                  <c:v>-6.3992571444410565E-3</c:v>
                </c:pt>
                <c:pt idx="2911">
                  <c:v>1.1936302907669708E-2</c:v>
                </c:pt>
                <c:pt idx="2912">
                  <c:v>3.6357125038112923E-3</c:v>
                </c:pt>
                <c:pt idx="2913">
                  <c:v>-3.77968788979128E-3</c:v>
                </c:pt>
                <c:pt idx="2914">
                  <c:v>7.5961970230340667E-3</c:v>
                </c:pt>
                <c:pt idx="2915">
                  <c:v>3.5180197910025779E-3</c:v>
                </c:pt>
                <c:pt idx="2916">
                  <c:v>1.084497047980708E-2</c:v>
                </c:pt>
                <c:pt idx="2917">
                  <c:v>1.3023200376971477E-2</c:v>
                </c:pt>
                <c:pt idx="2918">
                  <c:v>1.299004906172908E-2</c:v>
                </c:pt>
                <c:pt idx="2919">
                  <c:v>1.3010449871109019E-2</c:v>
                </c:pt>
                <c:pt idx="2920">
                  <c:v>1.6207389749702025E-2</c:v>
                </c:pt>
                <c:pt idx="2921">
                  <c:v>1.2315325553676858E-2</c:v>
                </c:pt>
                <c:pt idx="2922">
                  <c:v>1.4358510962663194E-2</c:v>
                </c:pt>
                <c:pt idx="2923">
                  <c:v>1.5126257726529369E-2</c:v>
                </c:pt>
                <c:pt idx="2924">
                  <c:v>1.3181805582504088E-2</c:v>
                </c:pt>
                <c:pt idx="2925">
                  <c:v>2.5876320093134134E-2</c:v>
                </c:pt>
                <c:pt idx="2926">
                  <c:v>2.3269950383901099E-2</c:v>
                </c:pt>
                <c:pt idx="2927">
                  <c:v>2.2147074313274388E-2</c:v>
                </c:pt>
                <c:pt idx="2928">
                  <c:v>2.4284835213570975E-2</c:v>
                </c:pt>
                <c:pt idx="2929">
                  <c:v>1.2308174182997478E-2</c:v>
                </c:pt>
                <c:pt idx="2930">
                  <c:v>2.4974471269784075E-2</c:v>
                </c:pt>
                <c:pt idx="2931">
                  <c:v>2.0258114588241817E-2</c:v>
                </c:pt>
                <c:pt idx="2932">
                  <c:v>2.1983590653324833E-2</c:v>
                </c:pt>
                <c:pt idx="2933">
                  <c:v>2.0348587742883277E-2</c:v>
                </c:pt>
                <c:pt idx="2934">
                  <c:v>3.054677495357153E-2</c:v>
                </c:pt>
                <c:pt idx="2935">
                  <c:v>2.5659506056490287E-2</c:v>
                </c:pt>
                <c:pt idx="2936">
                  <c:v>3.1293178479363588E-2</c:v>
                </c:pt>
                <c:pt idx="2937">
                  <c:v>3.5373284918369045E-2</c:v>
                </c:pt>
                <c:pt idx="2938">
                  <c:v>2.7951104581866563E-2</c:v>
                </c:pt>
                <c:pt idx="2939">
                  <c:v>3.7627685228816148E-2</c:v>
                </c:pt>
                <c:pt idx="2940">
                  <c:v>3.5798043074535019E-2</c:v>
                </c:pt>
                <c:pt idx="2941">
                  <c:v>2.8308839426781609E-2</c:v>
                </c:pt>
                <c:pt idx="2942">
                  <c:v>1.8194417495911525E-2</c:v>
                </c:pt>
                <c:pt idx="2943">
                  <c:v>1.193330931064113E-2</c:v>
                </c:pt>
                <c:pt idx="2944">
                  <c:v>2.1493749480278292E-2</c:v>
                </c:pt>
                <c:pt idx="2945">
                  <c:v>1.0166033761122044E-2</c:v>
                </c:pt>
                <c:pt idx="2946">
                  <c:v>9.2605260969592824E-3</c:v>
                </c:pt>
                <c:pt idx="2947">
                  <c:v>1.6278459960639743E-2</c:v>
                </c:pt>
                <c:pt idx="2948">
                  <c:v>8.7435208027275002E-3</c:v>
                </c:pt>
                <c:pt idx="2949">
                  <c:v>7.0482578928403143E-3</c:v>
                </c:pt>
                <c:pt idx="2950">
                  <c:v>-1.0731324666685147E-2</c:v>
                </c:pt>
                <c:pt idx="2951">
                  <c:v>1.9252210549657676E-3</c:v>
                </c:pt>
                <c:pt idx="2952">
                  <c:v>2.563372785985531E-3</c:v>
                </c:pt>
                <c:pt idx="2953">
                  <c:v>4.2818083543531889E-3</c:v>
                </c:pt>
                <c:pt idx="2954">
                  <c:v>2.5088172519888018E-3</c:v>
                </c:pt>
                <c:pt idx="2955">
                  <c:v>8.2961997948831669E-3</c:v>
                </c:pt>
                <c:pt idx="2956">
                  <c:v>-1.3611774814979072E-3</c:v>
                </c:pt>
                <c:pt idx="2957">
                  <c:v>3.3774426920198464E-3</c:v>
                </c:pt>
                <c:pt idx="2958">
                  <c:v>-4.0248302242425925E-3</c:v>
                </c:pt>
                <c:pt idx="2959">
                  <c:v>1.2246251074091526E-2</c:v>
                </c:pt>
                <c:pt idx="2960">
                  <c:v>4.2458851900102563E-3</c:v>
                </c:pt>
                <c:pt idx="2961">
                  <c:v>6.0042686476148239E-3</c:v>
                </c:pt>
                <c:pt idx="2962">
                  <c:v>2.7147212905729412E-2</c:v>
                </c:pt>
                <c:pt idx="2963">
                  <c:v>1.5314521717437704E-2</c:v>
                </c:pt>
                <c:pt idx="2964">
                  <c:v>1.2052055326108048E-2</c:v>
                </c:pt>
                <c:pt idx="2965">
                  <c:v>1.0172298140089254E-2</c:v>
                </c:pt>
                <c:pt idx="2966">
                  <c:v>1.6158716079496632E-2</c:v>
                </c:pt>
                <c:pt idx="2967">
                  <c:v>5.3533331485433936E-4</c:v>
                </c:pt>
                <c:pt idx="2968">
                  <c:v>7.932754940821022E-3</c:v>
                </c:pt>
                <c:pt idx="2969">
                  <c:v>1.2706322587798319E-2</c:v>
                </c:pt>
                <c:pt idx="2970">
                  <c:v>2.4952795409817891E-2</c:v>
                </c:pt>
                <c:pt idx="2971">
                  <c:v>1.367175762951465E-2</c:v>
                </c:pt>
                <c:pt idx="2972">
                  <c:v>1.8333564320758378E-2</c:v>
                </c:pt>
                <c:pt idx="2973">
                  <c:v>-1.3188402583363362E-3</c:v>
                </c:pt>
                <c:pt idx="2974">
                  <c:v>9.0210383346730622E-3</c:v>
                </c:pt>
                <c:pt idx="2975">
                  <c:v>1.1590930509743049E-2</c:v>
                </c:pt>
                <c:pt idx="2976">
                  <c:v>1.2566565956149347E-2</c:v>
                </c:pt>
                <c:pt idx="2977">
                  <c:v>1.6929955373229482E-2</c:v>
                </c:pt>
                <c:pt idx="2978">
                  <c:v>2.1771876819025975E-2</c:v>
                </c:pt>
                <c:pt idx="2979">
                  <c:v>9.3413532167308817E-3</c:v>
                </c:pt>
                <c:pt idx="2980">
                  <c:v>2.5478393436261331E-2</c:v>
                </c:pt>
                <c:pt idx="2981">
                  <c:v>1.4833273276602821E-2</c:v>
                </c:pt>
                <c:pt idx="2982">
                  <c:v>1.6151897330709316E-2</c:v>
                </c:pt>
                <c:pt idx="2983">
                  <c:v>6.3214236216980351E-4</c:v>
                </c:pt>
                <c:pt idx="2984">
                  <c:v>3.3264462122682047E-2</c:v>
                </c:pt>
                <c:pt idx="2985">
                  <c:v>1.7493139673476175E-2</c:v>
                </c:pt>
                <c:pt idx="2986">
                  <c:v>1.3205865232696732E-2</c:v>
                </c:pt>
                <c:pt idx="2987">
                  <c:v>6.0890317931091833E-3</c:v>
                </c:pt>
                <c:pt idx="2988">
                  <c:v>1.6731657288577211E-2</c:v>
                </c:pt>
                <c:pt idx="2989">
                  <c:v>1.3167391967181308E-2</c:v>
                </c:pt>
                <c:pt idx="2990">
                  <c:v>8.0731768162541247E-3</c:v>
                </c:pt>
                <c:pt idx="2991">
                  <c:v>1.2140532749397123E-2</c:v>
                </c:pt>
                <c:pt idx="2992">
                  <c:v>6.9935970285777641E-3</c:v>
                </c:pt>
                <c:pt idx="2993">
                  <c:v>1.3866563184300249E-2</c:v>
                </c:pt>
                <c:pt idx="2994">
                  <c:v>1.0854727388640963E-2</c:v>
                </c:pt>
                <c:pt idx="2995">
                  <c:v>2.6221637054078779E-2</c:v>
                </c:pt>
                <c:pt idx="2996">
                  <c:v>-2.09828976910497E-3</c:v>
                </c:pt>
                <c:pt idx="2997">
                  <c:v>1.7411813620866481E-2</c:v>
                </c:pt>
                <c:pt idx="2998">
                  <c:v>1.7070765307536657E-2</c:v>
                </c:pt>
                <c:pt idx="2999">
                  <c:v>1.9402777392798738E-2</c:v>
                </c:pt>
                <c:pt idx="3000">
                  <c:v>2.2407849876652716E-2</c:v>
                </c:pt>
                <c:pt idx="3001">
                  <c:v>8.0051556393269958E-3</c:v>
                </c:pt>
                <c:pt idx="3002">
                  <c:v>1.644216536851734E-2</c:v>
                </c:pt>
                <c:pt idx="3003">
                  <c:v>2.0460625883526901E-2</c:v>
                </c:pt>
                <c:pt idx="3004">
                  <c:v>1.8428583307924719E-2</c:v>
                </c:pt>
                <c:pt idx="3005">
                  <c:v>2.4502647115891014E-2</c:v>
                </c:pt>
                <c:pt idx="3006">
                  <c:v>3.3391967181306652E-2</c:v>
                </c:pt>
                <c:pt idx="3007">
                  <c:v>1.0519111899548189E-2</c:v>
                </c:pt>
                <c:pt idx="3008">
                  <c:v>2.5432269867228428E-2</c:v>
                </c:pt>
                <c:pt idx="3009">
                  <c:v>1.8328408681431384E-2</c:v>
                </c:pt>
                <c:pt idx="3010">
                  <c:v>1.182964215428112E-2</c:v>
                </c:pt>
                <c:pt idx="3011">
                  <c:v>2.2340937439365802E-2</c:v>
                </c:pt>
                <c:pt idx="3012">
                  <c:v>2.5854699670149958E-2</c:v>
                </c:pt>
                <c:pt idx="3013">
                  <c:v>1.5586440114200184E-2</c:v>
                </c:pt>
                <c:pt idx="3014">
                  <c:v>1.420289935415916E-2</c:v>
                </c:pt>
                <c:pt idx="3015">
                  <c:v>2.8635418687806637E-2</c:v>
                </c:pt>
                <c:pt idx="3016">
                  <c:v>2.9616154336557922E-3</c:v>
                </c:pt>
                <c:pt idx="3017">
                  <c:v>1.414651994345428E-2</c:v>
                </c:pt>
                <c:pt idx="3018">
                  <c:v>1.3159907974609864E-2</c:v>
                </c:pt>
                <c:pt idx="3019">
                  <c:v>1.9866175125426173E-2</c:v>
                </c:pt>
                <c:pt idx="3020">
                  <c:v>2.4869806247747876E-2</c:v>
                </c:pt>
                <c:pt idx="3021">
                  <c:v>2.1986528813371403E-2</c:v>
                </c:pt>
                <c:pt idx="3022">
                  <c:v>3.4781051639548748E-2</c:v>
                </c:pt>
                <c:pt idx="3023">
                  <c:v>3.8746181777864014E-2</c:v>
                </c:pt>
                <c:pt idx="3024">
                  <c:v>2.3223715940904176E-2</c:v>
                </c:pt>
                <c:pt idx="3025">
                  <c:v>3.2921861573855918E-2</c:v>
                </c:pt>
                <c:pt idx="3026">
                  <c:v>1.7383984255897111E-2</c:v>
                </c:pt>
                <c:pt idx="3027">
                  <c:v>1.8567286636915488E-2</c:v>
                </c:pt>
                <c:pt idx="3028">
                  <c:v>3.7939130193752252E-2</c:v>
                </c:pt>
                <c:pt idx="3029">
                  <c:v>4.7842891592981676E-2</c:v>
                </c:pt>
                <c:pt idx="3030">
                  <c:v>3.9923552401807248E-2</c:v>
                </c:pt>
                <c:pt idx="3031">
                  <c:v>4.0613022147074317E-2</c:v>
                </c:pt>
                <c:pt idx="3032">
                  <c:v>3.1699309809573965E-2</c:v>
                </c:pt>
                <c:pt idx="3033">
                  <c:v>3.3590154391994899E-2</c:v>
                </c:pt>
                <c:pt idx="3034">
                  <c:v>2.8803226432353023E-2</c:v>
                </c:pt>
                <c:pt idx="3035">
                  <c:v>2.1427225101865455E-2</c:v>
                </c:pt>
                <c:pt idx="3036">
                  <c:v>2.2909610000831554E-2</c:v>
                </c:pt>
                <c:pt idx="3037">
                  <c:v>2.0658535909305099E-2</c:v>
                </c:pt>
                <c:pt idx="3038">
                  <c:v>2.1993236688194695E-2</c:v>
                </c:pt>
                <c:pt idx="3039">
                  <c:v>1.1191118995481886E-2</c:v>
                </c:pt>
                <c:pt idx="3040">
                  <c:v>1.3747373672977244E-2</c:v>
                </c:pt>
                <c:pt idx="3041">
                  <c:v>1.9190398314715747E-2</c:v>
                </c:pt>
                <c:pt idx="3042">
                  <c:v>2.320226182886604E-2</c:v>
                </c:pt>
                <c:pt idx="3043">
                  <c:v>1.8812706156276855E-2</c:v>
                </c:pt>
                <c:pt idx="3044">
                  <c:v>2.2970978739917401E-2</c:v>
                </c:pt>
                <c:pt idx="3045">
                  <c:v>1.2239487762286222E-2</c:v>
                </c:pt>
                <c:pt idx="3046">
                  <c:v>1.8903678243756411E-2</c:v>
                </c:pt>
                <c:pt idx="3047">
                  <c:v>-3.2868420323197609E-3</c:v>
                </c:pt>
                <c:pt idx="3048">
                  <c:v>1.4912769908806167E-2</c:v>
                </c:pt>
                <c:pt idx="3049">
                  <c:v>6.7298833051528681E-3</c:v>
                </c:pt>
                <c:pt idx="3050">
                  <c:v>9.0030767525015945E-3</c:v>
                </c:pt>
                <c:pt idx="3051">
                  <c:v>7.757906699559277E-3</c:v>
                </c:pt>
                <c:pt idx="3052">
                  <c:v>8.3219779915181414E-3</c:v>
                </c:pt>
                <c:pt idx="3053">
                  <c:v>1.4885605787620921E-2</c:v>
                </c:pt>
                <c:pt idx="3054">
                  <c:v>2.5647365357429942E-2</c:v>
                </c:pt>
                <c:pt idx="3055">
                  <c:v>2.3445630179893009E-2</c:v>
                </c:pt>
                <c:pt idx="3056">
                  <c:v>2.9369736951520359E-2</c:v>
                </c:pt>
                <c:pt idx="3057">
                  <c:v>1.3690218144524213E-2</c:v>
                </c:pt>
                <c:pt idx="3058">
                  <c:v>4.9965739945117384E-3</c:v>
                </c:pt>
                <c:pt idx="3059">
                  <c:v>1.4330792471657845E-2</c:v>
                </c:pt>
                <c:pt idx="3060">
                  <c:v>9.7642265155084952E-4</c:v>
                </c:pt>
                <c:pt idx="3061">
                  <c:v>1.904066302630485E-2</c:v>
                </c:pt>
                <c:pt idx="3062">
                  <c:v>3.9686670177675526E-3</c:v>
                </c:pt>
                <c:pt idx="3063">
                  <c:v>1.6687252265986639E-2</c:v>
                </c:pt>
                <c:pt idx="3064">
                  <c:v>9.2309781855475781E-3</c:v>
                </c:pt>
                <c:pt idx="3065">
                  <c:v>4.2844970479807088E-3</c:v>
                </c:pt>
                <c:pt idx="3066">
                  <c:v>7.3962358289214741E-3</c:v>
                </c:pt>
                <c:pt idx="3067">
                  <c:v>1.6558638467721817E-2</c:v>
                </c:pt>
                <c:pt idx="3068">
                  <c:v>1.8197854588796188E-2</c:v>
                </c:pt>
                <c:pt idx="3069">
                  <c:v>6.5904592953959593E-3</c:v>
                </c:pt>
                <c:pt idx="3070">
                  <c:v>2.7304543060675777E-2</c:v>
                </c:pt>
                <c:pt idx="3071">
                  <c:v>1.5219114671397289E-2</c:v>
                </c:pt>
                <c:pt idx="3072">
                  <c:v>1.0614962441444688E-2</c:v>
                </c:pt>
                <c:pt idx="3073">
                  <c:v>5.5359591983812403E-3</c:v>
                </c:pt>
                <c:pt idx="3074">
                  <c:v>7.9445075810072891E-3</c:v>
                </c:pt>
                <c:pt idx="3075">
                  <c:v>1.5175707514482913E-2</c:v>
                </c:pt>
                <c:pt idx="3076">
                  <c:v>8.8805055852759374E-3</c:v>
                </c:pt>
                <c:pt idx="3077">
                  <c:v>3.3076918812539845E-3</c:v>
                </c:pt>
                <c:pt idx="3078">
                  <c:v>2.8788036699282094E-2</c:v>
                </c:pt>
                <c:pt idx="3079">
                  <c:v>3.4533303766942927E-2</c:v>
                </c:pt>
                <c:pt idx="3080">
                  <c:v>3.6268592177841841E-2</c:v>
                </c:pt>
                <c:pt idx="3081">
                  <c:v>3.7597139451728254E-2</c:v>
                </c:pt>
                <c:pt idx="3082">
                  <c:v>2.8541453003298502E-2</c:v>
                </c:pt>
                <c:pt idx="3083">
                  <c:v>3.4191590209828981E-2</c:v>
                </c:pt>
                <c:pt idx="3084">
                  <c:v>4.2231504836876682E-2</c:v>
                </c:pt>
                <c:pt idx="3085">
                  <c:v>2.11740998420046E-2</c:v>
                </c:pt>
                <c:pt idx="3086">
                  <c:v>1.574460182387671E-2</c:v>
                </c:pt>
                <c:pt idx="3087">
                  <c:v>1.3567813288244588E-2</c:v>
                </c:pt>
                <c:pt idx="3088">
                  <c:v>2.1454167475122656E-2</c:v>
                </c:pt>
                <c:pt idx="3089">
                  <c:v>2.5400449039554285E-2</c:v>
                </c:pt>
                <c:pt idx="3090">
                  <c:v>1.0000277184910054E-2</c:v>
                </c:pt>
                <c:pt idx="3091">
                  <c:v>1.1470743132743853E-2</c:v>
                </c:pt>
                <c:pt idx="3092">
                  <c:v>7.8073564875128206E-3</c:v>
                </c:pt>
                <c:pt idx="3093">
                  <c:v>-5.6865593037115063E-3</c:v>
                </c:pt>
                <c:pt idx="3094">
                  <c:v>2.5485988302796797E-3</c:v>
                </c:pt>
                <c:pt idx="3095">
                  <c:v>1.2708928125952824E-2</c:v>
                </c:pt>
                <c:pt idx="3096">
                  <c:v>1.4988441389250772E-2</c:v>
                </c:pt>
                <c:pt idx="3097">
                  <c:v>1.0018571388973585E-2</c:v>
                </c:pt>
                <c:pt idx="3098">
                  <c:v>2.0299027080965714E-2</c:v>
                </c:pt>
                <c:pt idx="3099">
                  <c:v>2.016248579427336E-2</c:v>
                </c:pt>
                <c:pt idx="3100">
                  <c:v>7.0517504227069891E-3</c:v>
                </c:pt>
                <c:pt idx="3101">
                  <c:v>3.221698034758988E-2</c:v>
                </c:pt>
                <c:pt idx="3102">
                  <c:v>1.1303489758017573E-3</c:v>
                </c:pt>
                <c:pt idx="3103">
                  <c:v>3.0814923635557281E-2</c:v>
                </c:pt>
                <c:pt idx="3104">
                  <c:v>1.5812900185713893E-2</c:v>
                </c:pt>
                <c:pt idx="3105">
                  <c:v>7.1148377082351647E-3</c:v>
                </c:pt>
                <c:pt idx="3106">
                  <c:v>8.7215677578512622E-3</c:v>
                </c:pt>
                <c:pt idx="3107">
                  <c:v>2.030978185547579E-2</c:v>
                </c:pt>
                <c:pt idx="3108">
                  <c:v>2.0573828200792749E-2</c:v>
                </c:pt>
                <c:pt idx="3109">
                  <c:v>1.4778113479502177E-2</c:v>
                </c:pt>
                <c:pt idx="3110">
                  <c:v>1.5645702247969621E-2</c:v>
                </c:pt>
                <c:pt idx="3111">
                  <c:v>4.9325498239875818E-3</c:v>
                </c:pt>
                <c:pt idx="3112">
                  <c:v>1.1672034814424704E-2</c:v>
                </c:pt>
                <c:pt idx="3113">
                  <c:v>1.135083294065471E-2</c:v>
                </c:pt>
                <c:pt idx="3114">
                  <c:v>1.0669734179671259E-2</c:v>
                </c:pt>
                <c:pt idx="3115">
                  <c:v>1.6550212046456191E-2</c:v>
                </c:pt>
                <c:pt idx="3116">
                  <c:v>2.0596612800399147E-2</c:v>
                </c:pt>
                <c:pt idx="3117">
                  <c:v>1.8731712725559221E-2</c:v>
                </c:pt>
                <c:pt idx="3118">
                  <c:v>4.8411453280483418E-3</c:v>
                </c:pt>
                <c:pt idx="3119">
                  <c:v>2.1141392022618291E-2</c:v>
                </c:pt>
                <c:pt idx="3120">
                  <c:v>2.0114699115780139E-2</c:v>
                </c:pt>
                <c:pt idx="3121">
                  <c:v>2.2974582143748094E-2</c:v>
                </c:pt>
                <c:pt idx="3122">
                  <c:v>1.8810100618122352E-2</c:v>
                </c:pt>
                <c:pt idx="3123">
                  <c:v>5.3167558278127344E-3</c:v>
                </c:pt>
                <c:pt idx="3124">
                  <c:v>1.9080466779388534E-2</c:v>
                </c:pt>
                <c:pt idx="3125">
                  <c:v>1.762818416165424E-2</c:v>
                </c:pt>
                <c:pt idx="3126">
                  <c:v>1.7509770768079389E-2</c:v>
                </c:pt>
                <c:pt idx="3127">
                  <c:v>1.703528563904981E-2</c:v>
                </c:pt>
                <c:pt idx="3128">
                  <c:v>1.7644538071347395E-2</c:v>
                </c:pt>
                <c:pt idx="3129">
                  <c:v>5.0774232890761434E-3</c:v>
                </c:pt>
                <c:pt idx="3130">
                  <c:v>1.3860631427225103E-2</c:v>
                </c:pt>
                <c:pt idx="3131">
                  <c:v>3.3330653879202816E-2</c:v>
                </c:pt>
                <c:pt idx="3132">
                  <c:v>2.1875932034260054E-2</c:v>
                </c:pt>
                <c:pt idx="3133">
                  <c:v>-1.065465532056435E-3</c:v>
                </c:pt>
                <c:pt idx="3134">
                  <c:v>2.5904981012833662E-2</c:v>
                </c:pt>
                <c:pt idx="3135">
                  <c:v>1.01031127865399E-2</c:v>
                </c:pt>
                <c:pt idx="3136">
                  <c:v>1.9539484990437124E-2</c:v>
                </c:pt>
                <c:pt idx="3137">
                  <c:v>4.7451894558860211E-3</c:v>
                </c:pt>
                <c:pt idx="3138">
                  <c:v>1.0331069656567898E-3</c:v>
                </c:pt>
                <c:pt idx="3139">
                  <c:v>6.3584555256811816E-3</c:v>
                </c:pt>
                <c:pt idx="3140">
                  <c:v>8.3966516062865541E-4</c:v>
                </c:pt>
                <c:pt idx="3141">
                  <c:v>-4.368096016852843E-3</c:v>
                </c:pt>
                <c:pt idx="3142">
                  <c:v>-9.8401197438811438E-4</c:v>
                </c:pt>
                <c:pt idx="3143">
                  <c:v>1.7466086426254955E-3</c:v>
                </c:pt>
                <c:pt idx="3144">
                  <c:v>4.6051223771377894E-3</c:v>
                </c:pt>
                <c:pt idx="3145">
                  <c:v>1.4912880782770187E-3</c:v>
                </c:pt>
                <c:pt idx="3146">
                  <c:v>1.4282118801452449E-3</c:v>
                </c:pt>
                <c:pt idx="3147">
                  <c:v>2.4163095601075482E-3</c:v>
                </c:pt>
                <c:pt idx="3148">
                  <c:v>1.0791695540094797E-2</c:v>
                </c:pt>
                <c:pt idx="3149">
                  <c:v>8.694459073648032E-3</c:v>
                </c:pt>
                <c:pt idx="3150">
                  <c:v>8.4304127283310701E-4</c:v>
                </c:pt>
                <c:pt idx="3151">
                  <c:v>9.3396901072705617E-3</c:v>
                </c:pt>
                <c:pt idx="3152">
                  <c:v>8.8509022368822247E-3</c:v>
                </c:pt>
                <c:pt idx="3153">
                  <c:v>1.770917759237187E-2</c:v>
                </c:pt>
                <c:pt idx="3154">
                  <c:v>-3.1096709815117663E-4</c:v>
                </c:pt>
                <c:pt idx="3155">
                  <c:v>2.4548881558887937E-2</c:v>
                </c:pt>
                <c:pt idx="3156">
                  <c:v>1.1084846300967375E-2</c:v>
                </c:pt>
                <c:pt idx="3157">
                  <c:v>1.7130027441306095E-2</c:v>
                </c:pt>
                <c:pt idx="3158">
                  <c:v>1.674119244948305E-2</c:v>
                </c:pt>
                <c:pt idx="3159">
                  <c:v>2.7137289685949497E-2</c:v>
                </c:pt>
                <c:pt idx="3160">
                  <c:v>1.9440252792637971E-2</c:v>
                </c:pt>
                <c:pt idx="3161">
                  <c:v>1.2010976522438118E-2</c:v>
                </c:pt>
                <c:pt idx="3162">
                  <c:v>1.5666657427169665E-2</c:v>
                </c:pt>
                <c:pt idx="3163">
                  <c:v>1.5811015328325528E-2</c:v>
                </c:pt>
                <c:pt idx="3164">
                  <c:v>3.3993402999140727E-2</c:v>
                </c:pt>
                <c:pt idx="3165">
                  <c:v>4.2939213349225271E-2</c:v>
                </c:pt>
                <c:pt idx="3166">
                  <c:v>3.768822241317183E-2</c:v>
                </c:pt>
                <c:pt idx="3167">
                  <c:v>3.9908584416664353E-2</c:v>
                </c:pt>
                <c:pt idx="3168">
                  <c:v>3.3593092552041466E-2</c:v>
                </c:pt>
                <c:pt idx="3169">
                  <c:v>4.6168472988330524E-2</c:v>
                </c:pt>
                <c:pt idx="3170">
                  <c:v>3.9796768023948777E-2</c:v>
                </c:pt>
                <c:pt idx="3171">
                  <c:v>5.0179504947750649E-2</c:v>
                </c:pt>
                <c:pt idx="3172">
                  <c:v>3.2240762812872463E-2</c:v>
                </c:pt>
                <c:pt idx="3173">
                  <c:v>3.4812927904204899E-2</c:v>
                </c:pt>
                <c:pt idx="3174">
                  <c:v>3.2130886714527261E-2</c:v>
                </c:pt>
                <c:pt idx="3175">
                  <c:v>3.9460376417107861E-2</c:v>
                </c:pt>
                <c:pt idx="3176">
                  <c:v>3.718840258336336E-2</c:v>
                </c:pt>
                <c:pt idx="3177">
                  <c:v>2.2348587742883279E-2</c:v>
                </c:pt>
                <c:pt idx="3178">
                  <c:v>3.3831471574687473E-2</c:v>
                </c:pt>
                <c:pt idx="3179">
                  <c:v>3.3770435457493697E-2</c:v>
                </c:pt>
                <c:pt idx="3180">
                  <c:v>2.0851345732738311E-2</c:v>
                </c:pt>
                <c:pt idx="3181">
                  <c:v>2.9810516395487433E-2</c:v>
                </c:pt>
                <c:pt idx="3182">
                  <c:v>1.970801341574965E-2</c:v>
                </c:pt>
                <c:pt idx="3183">
                  <c:v>3.2702497436039583E-2</c:v>
                </c:pt>
                <c:pt idx="3184">
                  <c:v>-2.9866452310336228E-3</c:v>
                </c:pt>
                <c:pt idx="3185">
                  <c:v>3.6166976189816229E-2</c:v>
                </c:pt>
                <c:pt idx="3186">
                  <c:v>2.9212739418466062E-2</c:v>
                </c:pt>
                <c:pt idx="3187">
                  <c:v>2.1232696731989912E-2</c:v>
                </c:pt>
                <c:pt idx="3188">
                  <c:v>3.2029769659339749E-2</c:v>
                </c:pt>
                <c:pt idx="3189">
                  <c:v>9.290739252155112E-3</c:v>
                </c:pt>
                <c:pt idx="3190">
                  <c:v>3.3042603320675226E-2</c:v>
                </c:pt>
                <c:pt idx="3191">
                  <c:v>2.4810045181140338E-2</c:v>
                </c:pt>
                <c:pt idx="3192">
                  <c:v>3.5295894891482105E-2</c:v>
                </c:pt>
                <c:pt idx="3193">
                  <c:v>3.2577487041605457E-2</c:v>
                </c:pt>
                <c:pt idx="3194">
                  <c:v>3.9128253457881755E-2</c:v>
                </c:pt>
                <c:pt idx="3195">
                  <c:v>4.8030545777087902E-2</c:v>
                </c:pt>
                <c:pt idx="3196">
                  <c:v>4.1218560301577181E-2</c:v>
                </c:pt>
                <c:pt idx="3197">
                  <c:v>4.2950522493555451E-2</c:v>
                </c:pt>
                <c:pt idx="3198">
                  <c:v>2.4441112065859139E-2</c:v>
                </c:pt>
                <c:pt idx="3199">
                  <c:v>2.5998281453557669E-2</c:v>
                </c:pt>
                <c:pt idx="3200">
                  <c:v>1.8963716495274001E-2</c:v>
                </c:pt>
                <c:pt idx="3201">
                  <c:v>9.4048839981151437E-3</c:v>
                </c:pt>
                <c:pt idx="3202">
                  <c:v>2.3055298389555674E-2</c:v>
                </c:pt>
                <c:pt idx="3203">
                  <c:v>1.3185242675388752E-2</c:v>
                </c:pt>
                <c:pt idx="3204">
                  <c:v>2.0504975469135461E-2</c:v>
                </c:pt>
                <c:pt idx="3205">
                  <c:v>1.6554536131053028E-2</c:v>
                </c:pt>
                <c:pt idx="3206">
                  <c:v>2.006103611719378E-2</c:v>
                </c:pt>
                <c:pt idx="3207">
                  <c:v>2.1945172824791418E-2</c:v>
                </c:pt>
                <c:pt idx="3208">
                  <c:v>1.804667793885301E-2</c:v>
                </c:pt>
                <c:pt idx="3209">
                  <c:v>2.2948914821077141E-2</c:v>
                </c:pt>
                <c:pt idx="3210">
                  <c:v>9.7632286498323031E-3</c:v>
                </c:pt>
                <c:pt idx="3211">
                  <c:v>2.387072095795105E-2</c:v>
                </c:pt>
                <c:pt idx="3212">
                  <c:v>3.8421487374227348E-2</c:v>
                </c:pt>
                <c:pt idx="3213">
                  <c:v>3.35476896637747E-2</c:v>
                </c:pt>
                <c:pt idx="3214">
                  <c:v>1.1773539928486294E-2</c:v>
                </c:pt>
                <c:pt idx="3215">
                  <c:v>2.3369958699448405E-2</c:v>
                </c:pt>
                <c:pt idx="3216">
                  <c:v>2.7313024918923415E-2</c:v>
                </c:pt>
                <c:pt idx="3217">
                  <c:v>1.680849294564404E-2</c:v>
                </c:pt>
                <c:pt idx="3218">
                  <c:v>1.1268509022368823E-2</c:v>
                </c:pt>
                <c:pt idx="3219">
                  <c:v>2.2187543310142197E-2</c:v>
                </c:pt>
                <c:pt idx="3220">
                  <c:v>1.5957036338941709E-2</c:v>
                </c:pt>
                <c:pt idx="3221">
                  <c:v>1.6999972281508995E-2</c:v>
                </c:pt>
                <c:pt idx="3222">
                  <c:v>1.0958061923108907E-2</c:v>
                </c:pt>
                <c:pt idx="3223">
                  <c:v>3.3040330404412784E-3</c:v>
                </c:pt>
                <c:pt idx="3224">
                  <c:v>-2.4928181389805141E-3</c:v>
                </c:pt>
                <c:pt idx="3225">
                  <c:v>5.6361670870637799E-3</c:v>
                </c:pt>
                <c:pt idx="3226">
                  <c:v>1.8920752834215706E-2</c:v>
                </c:pt>
                <c:pt idx="3227">
                  <c:v>1.2268980236715915E-2</c:v>
                </c:pt>
                <c:pt idx="3228">
                  <c:v>1.7436871136735317E-2</c:v>
                </c:pt>
                <c:pt idx="3229">
                  <c:v>7.058790919422347E-3</c:v>
                </c:pt>
                <c:pt idx="3230">
                  <c:v>2.103999778252072E-2</c:v>
                </c:pt>
                <c:pt idx="3231">
                  <c:v>2.684801951381767E-2</c:v>
                </c:pt>
                <c:pt idx="3232">
                  <c:v>6.3246944036366663E-3</c:v>
                </c:pt>
                <c:pt idx="3233">
                  <c:v>7.2753277711561379E-3</c:v>
                </c:pt>
                <c:pt idx="3234">
                  <c:v>2.1054744019735568E-2</c:v>
                </c:pt>
                <c:pt idx="3235">
                  <c:v>2.6203176539069215E-2</c:v>
                </c:pt>
                <c:pt idx="3236">
                  <c:v>-1.7693322615516812E-2</c:v>
                </c:pt>
                <c:pt idx="3237">
                  <c:v>2.3185575297280818E-2</c:v>
                </c:pt>
                <c:pt idx="3238">
                  <c:v>2.8952241039997786E-2</c:v>
                </c:pt>
                <c:pt idx="3239">
                  <c:v>1.4982731380103668E-2</c:v>
                </c:pt>
                <c:pt idx="3240">
                  <c:v>1.3282368267871499E-2</c:v>
                </c:pt>
                <c:pt idx="3241">
                  <c:v>2.5502009590597889E-2</c:v>
                </c:pt>
                <c:pt idx="3242">
                  <c:v>1.6608864373423512E-2</c:v>
                </c:pt>
                <c:pt idx="3243">
                  <c:v>1.6422041744047457E-2</c:v>
                </c:pt>
                <c:pt idx="3244">
                  <c:v>1.9704410011918951E-2</c:v>
                </c:pt>
                <c:pt idx="3245">
                  <c:v>2.6139645757684953E-2</c:v>
                </c:pt>
                <c:pt idx="3246">
                  <c:v>2.9396014080993429E-2</c:v>
                </c:pt>
                <c:pt idx="3247">
                  <c:v>3.0361116500817693E-2</c:v>
                </c:pt>
                <c:pt idx="3248">
                  <c:v>2.5995343293511101E-2</c:v>
                </c:pt>
                <c:pt idx="3249">
                  <c:v>2.7991240956842314E-2</c:v>
                </c:pt>
                <c:pt idx="3250">
                  <c:v>3.3870166588130947E-2</c:v>
                </c:pt>
                <c:pt idx="3251">
                  <c:v>3.5757962136541289E-2</c:v>
                </c:pt>
                <c:pt idx="3252">
                  <c:v>5.0740748953626964E-2</c:v>
                </c:pt>
                <c:pt idx="3253">
                  <c:v>4.6219752196690417E-2</c:v>
                </c:pt>
                <c:pt idx="3254">
                  <c:v>3.7883305152867482E-2</c:v>
                </c:pt>
                <c:pt idx="3255">
                  <c:v>6.0481193003852865E-2</c:v>
                </c:pt>
                <c:pt idx="3256">
                  <c:v>3.7937633395237966E-2</c:v>
                </c:pt>
                <c:pt idx="3257">
                  <c:v>1.9074590459295399E-2</c:v>
                </c:pt>
                <c:pt idx="3258">
                  <c:v>2.6659090279125205E-2</c:v>
                </c:pt>
                <c:pt idx="3259">
                  <c:v>1.0059871940571554E-2</c:v>
                </c:pt>
                <c:pt idx="3260">
                  <c:v>1.2560800510020235E-2</c:v>
                </c:pt>
                <c:pt idx="3261">
                  <c:v>-4.2224408903179314E-3</c:v>
                </c:pt>
                <c:pt idx="3262">
                  <c:v>-1.2390387227319344E-3</c:v>
                </c:pt>
                <c:pt idx="3263">
                  <c:v>-2.4440502259057015E-4</c:v>
                </c:pt>
                <c:pt idx="3264">
                  <c:v>7.3787731795881039E-3</c:v>
                </c:pt>
                <c:pt idx="3265">
                  <c:v>-1.5402888266762757E-3</c:v>
                </c:pt>
                <c:pt idx="3266">
                  <c:v>-6.1505668431410601E-3</c:v>
                </c:pt>
                <c:pt idx="3267">
                  <c:v>7.6333952379632466E-3</c:v>
                </c:pt>
                <c:pt idx="3268">
                  <c:v>2.706671840784988E-3</c:v>
                </c:pt>
                <c:pt idx="3269">
                  <c:v>-2.226687363139951E-3</c:v>
                </c:pt>
                <c:pt idx="3270">
                  <c:v>8.0374199628572233E-3</c:v>
                </c:pt>
                <c:pt idx="3271">
                  <c:v>7.7865676192588077E-3</c:v>
                </c:pt>
                <c:pt idx="3272">
                  <c:v>-6.0240596501926437E-3</c:v>
                </c:pt>
                <c:pt idx="3273">
                  <c:v>1.4624109543476455E-2</c:v>
                </c:pt>
                <c:pt idx="3274">
                  <c:v>7.3947390304071854E-3</c:v>
                </c:pt>
                <c:pt idx="3275">
                  <c:v>7.976550156609476E-3</c:v>
                </c:pt>
                <c:pt idx="3276">
                  <c:v>8.5637941070488121E-3</c:v>
                </c:pt>
                <c:pt idx="3277">
                  <c:v>2.0278626271585776E-2</c:v>
                </c:pt>
                <c:pt idx="3278">
                  <c:v>1.7949330598442222E-2</c:v>
                </c:pt>
                <c:pt idx="3279">
                  <c:v>-9.6866147406935181E-4</c:v>
                </c:pt>
                <c:pt idx="3280">
                  <c:v>-7.9211686115807859E-4</c:v>
                </c:pt>
                <c:pt idx="3281">
                  <c:v>5.8714970756991985E-3</c:v>
                </c:pt>
                <c:pt idx="3282">
                  <c:v>1.3027524461568313E-2</c:v>
                </c:pt>
                <c:pt idx="3283">
                  <c:v>1.6571167225656235E-2</c:v>
                </c:pt>
                <c:pt idx="3284">
                  <c:v>1.425040884774233E-2</c:v>
                </c:pt>
                <c:pt idx="3285">
                  <c:v>9.6318430024669461E-3</c:v>
                </c:pt>
                <c:pt idx="3286">
                  <c:v>-7.5769603902763538E-4</c:v>
                </c:pt>
                <c:pt idx="3287">
                  <c:v>4.8352856390498106E-2</c:v>
                </c:pt>
                <c:pt idx="3288">
                  <c:v>-2.5785902375474678E-3</c:v>
                </c:pt>
                <c:pt idx="3289">
                  <c:v>-2.1914904232613578E-3</c:v>
                </c:pt>
                <c:pt idx="3290">
                  <c:v>1.0071624580757825E-2</c:v>
                </c:pt>
                <c:pt idx="3291">
                  <c:v>3.2813981206863099E-3</c:v>
                </c:pt>
                <c:pt idx="3292">
                  <c:v>-9.1850763644427194E-3</c:v>
                </c:pt>
                <c:pt idx="3293">
                  <c:v>6.6697896166532699E-3</c:v>
                </c:pt>
                <c:pt idx="3294">
                  <c:v>5.9508828339385209E-3</c:v>
                </c:pt>
                <c:pt idx="3295">
                  <c:v>1.3380990658868532E-3</c:v>
                </c:pt>
                <c:pt idx="3296">
                  <c:v>-2.2335781800038808E-4</c:v>
                </c:pt>
                <c:pt idx="3297">
                  <c:v>-6.78870194306622E-3</c:v>
                </c:pt>
                <c:pt idx="3298">
                  <c:v>-4.4140532749397127E-3</c:v>
                </c:pt>
                <c:pt idx="3299">
                  <c:v>1.2331457715441972E-2</c:v>
                </c:pt>
                <c:pt idx="3300">
                  <c:v>-2.7038500984006434E-3</c:v>
                </c:pt>
                <c:pt idx="3301">
                  <c:v>5.9804307453502235E-3</c:v>
                </c:pt>
                <c:pt idx="3302">
                  <c:v>1.5064611802533472E-2</c:v>
                </c:pt>
                <c:pt idx="3303">
                  <c:v>-1.1394683593425176E-3</c:v>
                </c:pt>
                <c:pt idx="3304">
                  <c:v>1.1744490949912688E-2</c:v>
                </c:pt>
                <c:pt idx="3305">
                  <c:v>-3.5866729495246277E-3</c:v>
                </c:pt>
                <c:pt idx="3306">
                  <c:v>-3.021226820411897E-3</c:v>
                </c:pt>
                <c:pt idx="3307">
                  <c:v>1.8474485129029578E-2</c:v>
                </c:pt>
                <c:pt idx="3308">
                  <c:v>-2.3896887213460102E-4</c:v>
                </c:pt>
                <c:pt idx="3309">
                  <c:v>-4.7491864622889934E-3</c:v>
                </c:pt>
                <c:pt idx="3310">
                  <c:v>1.936707597638385E-2</c:v>
                </c:pt>
                <c:pt idx="3311">
                  <c:v>4.1024974360395821E-3</c:v>
                </c:pt>
                <c:pt idx="3312">
                  <c:v>1.4743077306871414E-2</c:v>
                </c:pt>
                <c:pt idx="3313">
                  <c:v>4.7656179837569645E-3</c:v>
                </c:pt>
                <c:pt idx="3314">
                  <c:v>1.9690107270560191E-4</c:v>
                </c:pt>
                <c:pt idx="3315">
                  <c:v>1.3224990991490423E-2</c:v>
                </c:pt>
                <c:pt idx="3316">
                  <c:v>1.4102225794827731E-2</c:v>
                </c:pt>
                <c:pt idx="3317">
                  <c:v>1.5541647032735539E-2</c:v>
                </c:pt>
                <c:pt idx="3318">
                  <c:v>1.3622030656651051E-2</c:v>
                </c:pt>
                <c:pt idx="3319">
                  <c:v>1.8566011586329242E-2</c:v>
                </c:pt>
                <c:pt idx="3320">
                  <c:v>4.4202012362446986E-3</c:v>
                </c:pt>
                <c:pt idx="3321">
                  <c:v>6.1071042492446713E-4</c:v>
                </c:pt>
                <c:pt idx="3322">
                  <c:v>4.6147850431022541E-3</c:v>
                </c:pt>
                <c:pt idx="3323">
                  <c:v>7.4062144856833993E-3</c:v>
                </c:pt>
                <c:pt idx="3324">
                  <c:v>-7.7987637553011612E-3</c:v>
                </c:pt>
                <c:pt idx="3325">
                  <c:v>1.3299442858330793E-2</c:v>
                </c:pt>
                <c:pt idx="3326">
                  <c:v>1.2495329434265599E-2</c:v>
                </c:pt>
                <c:pt idx="3327">
                  <c:v>2.8191313024918925E-3</c:v>
                </c:pt>
                <c:pt idx="3328">
                  <c:v>9.9231089059511595E-3</c:v>
                </c:pt>
                <c:pt idx="3329">
                  <c:v>2.6216924910607868E-4</c:v>
                </c:pt>
                <c:pt idx="3330">
                  <c:v>7.9458380685755465E-3</c:v>
                </c:pt>
                <c:pt idx="3331">
                  <c:v>4.29450896693184E-3</c:v>
                </c:pt>
                <c:pt idx="3332">
                  <c:v>3.8745960029935977E-3</c:v>
                </c:pt>
                <c:pt idx="3333">
                  <c:v>3.9168389832857503E-3</c:v>
                </c:pt>
                <c:pt idx="3334">
                  <c:v>-2.2394323253042106E-3</c:v>
                </c:pt>
                <c:pt idx="3335">
                  <c:v>9.6453141890955468E-3</c:v>
                </c:pt>
                <c:pt idx="3336">
                  <c:v>1.133569864456579E-2</c:v>
                </c:pt>
                <c:pt idx="3337">
                  <c:v>6.5951714388668686E-3</c:v>
                </c:pt>
                <c:pt idx="3338">
                  <c:v>6.5409540704604039E-3</c:v>
                </c:pt>
                <c:pt idx="3339">
                  <c:v>9.2743853424619572E-4</c:v>
                </c:pt>
                <c:pt idx="3340">
                  <c:v>-2.4523103362252956E-4</c:v>
                </c:pt>
                <c:pt idx="3341">
                  <c:v>5.6973695152035923E-3</c:v>
                </c:pt>
                <c:pt idx="3342">
                  <c:v>7.8787038833605903E-4</c:v>
                </c:pt>
                <c:pt idx="3343">
                  <c:v>1.8494276131607395E-3</c:v>
                </c:pt>
                <c:pt idx="3344">
                  <c:v>-1.9781245668985779E-2</c:v>
                </c:pt>
                <c:pt idx="3345">
                  <c:v>6.2923192061424176E-3</c:v>
                </c:pt>
                <c:pt idx="3346">
                  <c:v>7.7012501039443407E-3</c:v>
                </c:pt>
                <c:pt idx="3347">
                  <c:v>8.270088976356128E-3</c:v>
                </c:pt>
                <c:pt idx="3348">
                  <c:v>6.3584000886991723E-3</c:v>
                </c:pt>
                <c:pt idx="3349">
                  <c:v>1.5373451229315077E-3</c:v>
                </c:pt>
                <c:pt idx="3350">
                  <c:v>1.05399007678022E-2</c:v>
                </c:pt>
                <c:pt idx="3351">
                  <c:v>2.1723258585802591E-3</c:v>
                </c:pt>
                <c:pt idx="3352">
                  <c:v>6.7495079967846549E-3</c:v>
                </c:pt>
                <c:pt idx="3353">
                  <c:v>1.5056407129195886E-2</c:v>
                </c:pt>
                <c:pt idx="3354">
                  <c:v>8.3934916983119442E-3</c:v>
                </c:pt>
                <c:pt idx="3355">
                  <c:v>-1.3868614352634644E-4</c:v>
                </c:pt>
                <c:pt idx="3356">
                  <c:v>1.4816697618981623E-2</c:v>
                </c:pt>
                <c:pt idx="3357">
                  <c:v>1.3730798015356043E-2</c:v>
                </c:pt>
                <c:pt idx="3358">
                  <c:v>4.2930454306067581E-2</c:v>
                </c:pt>
                <c:pt idx="3359">
                  <c:v>4.7584388945865787E-2</c:v>
                </c:pt>
                <c:pt idx="3360">
                  <c:v>5.1769382154835487E-2</c:v>
                </c:pt>
                <c:pt idx="3361">
                  <c:v>3.0903955428666464E-2</c:v>
                </c:pt>
                <c:pt idx="3362">
                  <c:v>2.5053247221221278E-2</c:v>
                </c:pt>
                <c:pt idx="3363">
                  <c:v>1.9377886187875934E-2</c:v>
                </c:pt>
                <c:pt idx="3364">
                  <c:v>2.5799151814175237E-2</c:v>
                </c:pt>
                <c:pt idx="3365">
                  <c:v>1.5932810377803034E-2</c:v>
                </c:pt>
                <c:pt idx="3366">
                  <c:v>1.8447154696898303E-2</c:v>
                </c:pt>
                <c:pt idx="3367">
                  <c:v>2.3479335864955514E-2</c:v>
                </c:pt>
                <c:pt idx="3368">
                  <c:v>3.0463730354519502E-2</c:v>
                </c:pt>
                <c:pt idx="3369">
                  <c:v>3.6700778889597253E-2</c:v>
                </c:pt>
                <c:pt idx="3370">
                  <c:v>2.9249660448485183E-2</c:v>
                </c:pt>
                <c:pt idx="3371">
                  <c:v>4.6204950522493557E-2</c:v>
                </c:pt>
                <c:pt idx="3372">
                  <c:v>4.0344928902070573E-2</c:v>
                </c:pt>
                <c:pt idx="3373">
                  <c:v>5.0520941319954542E-2</c:v>
                </c:pt>
                <c:pt idx="3374">
                  <c:v>5.1017434930842369E-2</c:v>
                </c:pt>
                <c:pt idx="3375">
                  <c:v>5.2662194750117804E-2</c:v>
                </c:pt>
                <c:pt idx="3376">
                  <c:v>5.2759819275438651E-2</c:v>
                </c:pt>
                <c:pt idx="3377">
                  <c:v>5.7237020816586749E-2</c:v>
                </c:pt>
                <c:pt idx="3378">
                  <c:v>4.4761593258862989E-2</c:v>
                </c:pt>
                <c:pt idx="3379">
                  <c:v>6.4896194251184966E-2</c:v>
                </c:pt>
                <c:pt idx="3380">
                  <c:v>5.8097957147212914E-2</c:v>
                </c:pt>
                <c:pt idx="3381">
                  <c:v>4.1912853064279179E-2</c:v>
                </c:pt>
                <c:pt idx="3382">
                  <c:v>4.9174044405022592E-2</c:v>
                </c:pt>
                <c:pt idx="3383">
                  <c:v>4.9947501178035869E-2</c:v>
                </c:pt>
                <c:pt idx="3384">
                  <c:v>4.3985586384677221E-2</c:v>
                </c:pt>
                <c:pt idx="3385">
                  <c:v>3.5430274135876044E-2</c:v>
                </c:pt>
                <c:pt idx="3386">
                  <c:v>3.3065609668209664E-2</c:v>
                </c:pt>
                <c:pt idx="3387">
                  <c:v>4.0182498544779226E-2</c:v>
                </c:pt>
                <c:pt idx="3388">
                  <c:v>2.0920641960251687E-2</c:v>
                </c:pt>
                <c:pt idx="3389">
                  <c:v>1.1112509354990715E-2</c:v>
                </c:pt>
                <c:pt idx="3390">
                  <c:v>1.3595587216231948E-2</c:v>
                </c:pt>
                <c:pt idx="3391">
                  <c:v>4.8962108822795695E-3</c:v>
                </c:pt>
                <c:pt idx="3392">
                  <c:v>4.1821104859051479E-3</c:v>
                </c:pt>
                <c:pt idx="3393">
                  <c:v>1.4847742328907614E-2</c:v>
                </c:pt>
                <c:pt idx="3394">
                  <c:v>-1.3421182470826289E-3</c:v>
                </c:pt>
                <c:pt idx="3395">
                  <c:v>7.5356044016963719E-3</c:v>
                </c:pt>
                <c:pt idx="3396">
                  <c:v>1.9514593785514317E-2</c:v>
                </c:pt>
                <c:pt idx="3397">
                  <c:v>5.0456468109876095E-3</c:v>
                </c:pt>
                <c:pt idx="3398">
                  <c:v>1.9356542949801813E-3</c:v>
                </c:pt>
                <c:pt idx="3399">
                  <c:v>6.2801230701000641E-3</c:v>
                </c:pt>
                <c:pt idx="3400">
                  <c:v>1.5565096876126065E-2</c:v>
                </c:pt>
                <c:pt idx="3401">
                  <c:v>1.5063503062893257E-2</c:v>
                </c:pt>
                <c:pt idx="3402">
                  <c:v>4.2399645203315137E-5</c:v>
                </c:pt>
                <c:pt idx="3403">
                  <c:v>5.8689469745267075E-3</c:v>
                </c:pt>
                <c:pt idx="3404">
                  <c:v>5.6402694237325723E-3</c:v>
                </c:pt>
                <c:pt idx="3405">
                  <c:v>1.3637331263686006E-2</c:v>
                </c:pt>
                <c:pt idx="3406">
                  <c:v>8.4211547523352845E-3</c:v>
                </c:pt>
                <c:pt idx="3407">
                  <c:v>5.9861407544973249E-3</c:v>
                </c:pt>
                <c:pt idx="3408">
                  <c:v>8.0036588408127062E-3</c:v>
                </c:pt>
                <c:pt idx="3409">
                  <c:v>1.2978850791362918E-3</c:v>
                </c:pt>
                <c:pt idx="3410">
                  <c:v>9.1905646256617794E-3</c:v>
                </c:pt>
                <c:pt idx="3411">
                  <c:v>8.0512792083598968E-3</c:v>
                </c:pt>
                <c:pt idx="3412">
                  <c:v>1.5106355849987528E-2</c:v>
                </c:pt>
                <c:pt idx="3413">
                  <c:v>6.297197660559359E-3</c:v>
                </c:pt>
                <c:pt idx="3414">
                  <c:v>1.8735482440335949E-2</c:v>
                </c:pt>
                <c:pt idx="3415">
                  <c:v>8.1708567785569747E-3</c:v>
                </c:pt>
                <c:pt idx="3416">
                  <c:v>4.7976217534717418E-3</c:v>
                </c:pt>
                <c:pt idx="3417">
                  <c:v>2.1445297558000943E-2</c:v>
                </c:pt>
                <c:pt idx="3418">
                  <c:v>1.5927987360368101E-2</c:v>
                </c:pt>
                <c:pt idx="3419">
                  <c:v>1.2009091665049756E-2</c:v>
                </c:pt>
                <c:pt idx="3420">
                  <c:v>1.6562740804390609E-2</c:v>
                </c:pt>
                <c:pt idx="3421">
                  <c:v>7.5058347423566261E-3</c:v>
                </c:pt>
                <c:pt idx="3422">
                  <c:v>7.0836821243451514E-3</c:v>
                </c:pt>
                <c:pt idx="3423">
                  <c:v>1.5158632924023616E-2</c:v>
                </c:pt>
                <c:pt idx="3424">
                  <c:v>4.8307619813177374E-3</c:v>
                </c:pt>
                <c:pt idx="3425">
                  <c:v>1.5935305041993517E-2</c:v>
                </c:pt>
                <c:pt idx="3426">
                  <c:v>1.3221165839731685E-2</c:v>
                </c:pt>
                <c:pt idx="3427">
                  <c:v>2.1002300634753446E-2</c:v>
                </c:pt>
                <c:pt idx="3428">
                  <c:v>1.3953432935111013E-2</c:v>
                </c:pt>
                <c:pt idx="3429">
                  <c:v>1.0028051112897415E-2</c:v>
                </c:pt>
                <c:pt idx="3430">
                  <c:v>2.1914793358649556E-2</c:v>
                </c:pt>
                <c:pt idx="3431">
                  <c:v>2.8521883748648721E-2</c:v>
                </c:pt>
                <c:pt idx="3432">
                  <c:v>1.9897497020262219E-2</c:v>
                </c:pt>
                <c:pt idx="3433">
                  <c:v>1.6972032042575601E-2</c:v>
                </c:pt>
                <c:pt idx="3434">
                  <c:v>-1.1516534079884693E-2</c:v>
                </c:pt>
                <c:pt idx="3435">
                  <c:v>2.3812013194001721E-2</c:v>
                </c:pt>
                <c:pt idx="3436">
                  <c:v>1.3137012501039443E-2</c:v>
                </c:pt>
                <c:pt idx="3437">
                  <c:v>1.9703523020206781E-2</c:v>
                </c:pt>
                <c:pt idx="3438">
                  <c:v>1.4409291238184994E-2</c:v>
                </c:pt>
                <c:pt idx="3439">
                  <c:v>2.2516561798375696E-2</c:v>
                </c:pt>
                <c:pt idx="3440">
                  <c:v>2.3411092940100343E-2</c:v>
                </c:pt>
                <c:pt idx="3441">
                  <c:v>8.2080549934861555E-3</c:v>
                </c:pt>
                <c:pt idx="3442">
                  <c:v>7.3187349280705158E-3</c:v>
                </c:pt>
                <c:pt idx="3443">
                  <c:v>1.1835185852482192E-2</c:v>
                </c:pt>
                <c:pt idx="3444">
                  <c:v>9.0944923358372374E-3</c:v>
                </c:pt>
                <c:pt idx="3445">
                  <c:v>1.173667433544918E-2</c:v>
                </c:pt>
                <c:pt idx="3446">
                  <c:v>1.0130609529617208E-2</c:v>
                </c:pt>
                <c:pt idx="3447">
                  <c:v>1.1230867311583558E-2</c:v>
                </c:pt>
                <c:pt idx="3448">
                  <c:v>-2.4441666435679246E-4</c:v>
                </c:pt>
                <c:pt idx="3449">
                  <c:v>-4.681719655181972E-3</c:v>
                </c:pt>
                <c:pt idx="3450">
                  <c:v>5.9951215455830587E-3</c:v>
                </c:pt>
                <c:pt idx="3451">
                  <c:v>5.4319760512237716E-3</c:v>
                </c:pt>
                <c:pt idx="3452">
                  <c:v>1.3589988081048868E-2</c:v>
                </c:pt>
                <c:pt idx="3453">
                  <c:v>5.4685533719544309E-3</c:v>
                </c:pt>
                <c:pt idx="3454">
                  <c:v>7.7462649333370293E-3</c:v>
                </c:pt>
                <c:pt idx="3455">
                  <c:v>2.1784849072816479E-3</c:v>
                </c:pt>
                <c:pt idx="3456">
                  <c:v>1.0310668847187959E-2</c:v>
                </c:pt>
                <c:pt idx="3457">
                  <c:v>1.2797571860187932E-2</c:v>
                </c:pt>
                <c:pt idx="3458">
                  <c:v>2.8464839094159713E-3</c:v>
                </c:pt>
                <c:pt idx="3459">
                  <c:v>5.8935055575574467E-5</c:v>
                </c:pt>
                <c:pt idx="3460">
                  <c:v>2.3460320980125841E-2</c:v>
                </c:pt>
                <c:pt idx="3461">
                  <c:v>1.2626493333702913E-2</c:v>
                </c:pt>
                <c:pt idx="3462">
                  <c:v>2.2819247720154118E-2</c:v>
                </c:pt>
                <c:pt idx="3463">
                  <c:v>1.4543393297668876E-2</c:v>
                </c:pt>
                <c:pt idx="3464">
                  <c:v>2.2572165091332426E-2</c:v>
                </c:pt>
                <c:pt idx="3465">
                  <c:v>1.3130027441306097E-2</c:v>
                </c:pt>
                <c:pt idx="3466">
                  <c:v>6.9656013526623621E-3</c:v>
                </c:pt>
                <c:pt idx="3467">
                  <c:v>1.4076114976300692E-2</c:v>
                </c:pt>
                <c:pt idx="3468">
                  <c:v>1.401823876708152E-2</c:v>
                </c:pt>
                <c:pt idx="3469">
                  <c:v>9.1089059511600193E-3</c:v>
                </c:pt>
                <c:pt idx="3470">
                  <c:v>9.6983119438977736E-3</c:v>
                </c:pt>
                <c:pt idx="3471">
                  <c:v>-2.7560828228511244E-6</c:v>
                </c:pt>
                <c:pt idx="3472">
                  <c:v>1.9219114671397291E-2</c:v>
                </c:pt>
                <c:pt idx="3473">
                  <c:v>8.1456329517421086E-3</c:v>
                </c:pt>
                <c:pt idx="3474">
                  <c:v>2.662932061978546E-4</c:v>
                </c:pt>
                <c:pt idx="3475">
                  <c:v>1.390886160157441E-2</c:v>
                </c:pt>
                <c:pt idx="3476">
                  <c:v>5.5052914599329214E-3</c:v>
                </c:pt>
                <c:pt idx="3477">
                  <c:v>-7.41491809185908E-4</c:v>
                </c:pt>
                <c:pt idx="3478">
                  <c:v>8.5010948803947127E-3</c:v>
                </c:pt>
                <c:pt idx="3479">
                  <c:v>1.466019901876542E-2</c:v>
                </c:pt>
                <c:pt idx="3480">
                  <c:v>5.1623749203093382E-3</c:v>
                </c:pt>
                <c:pt idx="3481">
                  <c:v>1.2139867505612996E-2</c:v>
                </c:pt>
                <c:pt idx="3482">
                  <c:v>1.3618316378856337E-2</c:v>
                </c:pt>
                <c:pt idx="3483">
                  <c:v>2.0161709676525211E-2</c:v>
                </c:pt>
                <c:pt idx="3484">
                  <c:v>1.8770019680128616E-2</c:v>
                </c:pt>
                <c:pt idx="3485">
                  <c:v>1.3438534246195637E-2</c:v>
                </c:pt>
                <c:pt idx="3486">
                  <c:v>7.356321201873771E-3</c:v>
                </c:pt>
                <c:pt idx="3487">
                  <c:v>3.8062532915708073E-3</c:v>
                </c:pt>
                <c:pt idx="3488">
                  <c:v>-1.3862904343487541E-2</c:v>
                </c:pt>
                <c:pt idx="3489">
                  <c:v>1.4823627241732962E-2</c:v>
                </c:pt>
                <c:pt idx="3490">
                  <c:v>-7.8509853923552399E-4</c:v>
                </c:pt>
                <c:pt idx="3491">
                  <c:v>2.2830224242592234E-2</c:v>
                </c:pt>
                <c:pt idx="3492">
                  <c:v>1.4751060232280956E-2</c:v>
                </c:pt>
                <c:pt idx="3493">
                  <c:v>9.6058984948859394E-3</c:v>
                </c:pt>
                <c:pt idx="3494">
                  <c:v>1.6650442109931534E-2</c:v>
                </c:pt>
                <c:pt idx="3495">
                  <c:v>1.4256728663691549E-2</c:v>
                </c:pt>
                <c:pt idx="3496">
                  <c:v>-4.0998697230922743E-3</c:v>
                </c:pt>
                <c:pt idx="3497">
                  <c:v>1.0245807578235441E-2</c:v>
                </c:pt>
                <c:pt idx="3498">
                  <c:v>1.3992626881392578E-2</c:v>
                </c:pt>
                <c:pt idx="3499">
                  <c:v>1.6707653075366577E-2</c:v>
                </c:pt>
                <c:pt idx="3500">
                  <c:v>9.9061451894558866E-3</c:v>
                </c:pt>
                <c:pt idx="3501">
                  <c:v>7.7367297724311888E-3</c:v>
                </c:pt>
                <c:pt idx="3502">
                  <c:v>-2.1243950439338083E-3</c:v>
                </c:pt>
                <c:pt idx="3503">
                  <c:v>6.799623028522328E-3</c:v>
                </c:pt>
                <c:pt idx="3504">
                  <c:v>1.1254261717992074E-2</c:v>
                </c:pt>
                <c:pt idx="3505">
                  <c:v>-2.276026277129473E-3</c:v>
                </c:pt>
                <c:pt idx="3506">
                  <c:v>1.1488981899825374E-2</c:v>
                </c:pt>
                <c:pt idx="3507">
                  <c:v>5.4116750284114541E-4</c:v>
                </c:pt>
                <c:pt idx="3508">
                  <c:v>6.5856362779610281E-3</c:v>
                </c:pt>
                <c:pt idx="3509">
                  <c:v>1.6156443163234193E-2</c:v>
                </c:pt>
                <c:pt idx="3510">
                  <c:v>3.374443551293068E-2</c:v>
                </c:pt>
                <c:pt idx="3511">
                  <c:v>4.2687252265986637E-2</c:v>
                </c:pt>
                <c:pt idx="3512">
                  <c:v>4.5146270477035233E-2</c:v>
                </c:pt>
                <c:pt idx="3513">
                  <c:v>6.5204423871164457E-2</c:v>
                </c:pt>
                <c:pt idx="3514">
                  <c:v>5.912575879369128E-2</c:v>
                </c:pt>
                <c:pt idx="3515">
                  <c:v>4.6190148848296697E-2</c:v>
                </c:pt>
                <c:pt idx="3516">
                  <c:v>6.1646478365717773E-2</c:v>
                </c:pt>
                <c:pt idx="3517">
                  <c:v>4.7282978074673618E-2</c:v>
                </c:pt>
                <c:pt idx="3518">
                  <c:v>5.3815117664994326E-2</c:v>
                </c:pt>
                <c:pt idx="3519">
                  <c:v>4.8324749840618679E-2</c:v>
                </c:pt>
                <c:pt idx="3520">
                  <c:v>6.2191978268703055E-2</c:v>
                </c:pt>
                <c:pt idx="3521">
                  <c:v>5.3458325248773461E-2</c:v>
                </c:pt>
                <c:pt idx="3522">
                  <c:v>3.4059317570751452E-2</c:v>
                </c:pt>
                <c:pt idx="3523">
                  <c:v>4.7806691243728695E-2</c:v>
                </c:pt>
                <c:pt idx="3524">
                  <c:v>4.6461845497131136E-2</c:v>
                </c:pt>
                <c:pt idx="3525">
                  <c:v>6.1391468248468556E-2</c:v>
                </c:pt>
                <c:pt idx="3526">
                  <c:v>7.3746154059373015E-2</c:v>
                </c:pt>
                <c:pt idx="3527">
                  <c:v>6.0774454638689468E-2</c:v>
                </c:pt>
                <c:pt idx="3528">
                  <c:v>9.2054771738226585E-2</c:v>
                </c:pt>
                <c:pt idx="3529">
                  <c:v>7.0576821797821321E-2</c:v>
                </c:pt>
                <c:pt idx="3530">
                  <c:v>7.9803753083682136E-2</c:v>
                </c:pt>
                <c:pt idx="3531">
                  <c:v>9.5195831138952802E-2</c:v>
                </c:pt>
                <c:pt idx="3532">
                  <c:v>0.11562657648917593</c:v>
                </c:pt>
                <c:pt idx="3533">
                  <c:v>0.22429303988690857</c:v>
                </c:pt>
                <c:pt idx="3534">
                  <c:v>0.19579787676358898</c:v>
                </c:pt>
                <c:pt idx="3535">
                  <c:v>0.14851678354630374</c:v>
                </c:pt>
                <c:pt idx="3536">
                  <c:v>0.13247332095240735</c:v>
                </c:pt>
                <c:pt idx="3537">
                  <c:v>0.12528924245364084</c:v>
                </c:pt>
                <c:pt idx="3538">
                  <c:v>0.1180020511683344</c:v>
                </c:pt>
                <c:pt idx="3539">
                  <c:v>0.11510602322809547</c:v>
                </c:pt>
                <c:pt idx="3540">
                  <c:v>0.13002910441555562</c:v>
                </c:pt>
                <c:pt idx="3541">
                  <c:v>0.12306677384483189</c:v>
                </c:pt>
                <c:pt idx="3542">
                  <c:v>0.14497269728635973</c:v>
                </c:pt>
                <c:pt idx="3543">
                  <c:v>0.14004656706488899</c:v>
                </c:pt>
                <c:pt idx="3544">
                  <c:v>0.13871996008537296</c:v>
                </c:pt>
                <c:pt idx="3545">
                  <c:v>0.10012695068880451</c:v>
                </c:pt>
                <c:pt idx="3546">
                  <c:v>0.12500374199628572</c:v>
                </c:pt>
                <c:pt idx="3547">
                  <c:v>0.11722316157108406</c:v>
                </c:pt>
                <c:pt idx="3548">
                  <c:v>0.12547717382265711</c:v>
                </c:pt>
                <c:pt idx="3549">
                  <c:v>0.12258502647115893</c:v>
                </c:pt>
                <c:pt idx="3550">
                  <c:v>0.12611525348560024</c:v>
                </c:pt>
                <c:pt idx="3551">
                  <c:v>0.13781079358039749</c:v>
                </c:pt>
                <c:pt idx="3552">
                  <c:v>0.1504537516977576</c:v>
                </c:pt>
                <c:pt idx="3553">
                  <c:v>0.16402361615433658</c:v>
                </c:pt>
                <c:pt idx="3554">
                  <c:v>0.15925603570141642</c:v>
                </c:pt>
                <c:pt idx="3555">
                  <c:v>0.17482551209912134</c:v>
                </c:pt>
                <c:pt idx="3556">
                  <c:v>0.18671619037059622</c:v>
                </c:pt>
                <c:pt idx="3557">
                  <c:v>0.20323696537960476</c:v>
                </c:pt>
                <c:pt idx="3558">
                  <c:v>0.21163012445602461</c:v>
                </c:pt>
                <c:pt idx="3559">
                  <c:v>0.21769271280871469</c:v>
                </c:pt>
                <c:pt idx="3560">
                  <c:v>0.23165895168667017</c:v>
                </c:pt>
                <c:pt idx="3561">
                  <c:v>0.25106023228095464</c:v>
                </c:pt>
                <c:pt idx="3562">
                  <c:v>0.25701582725836408</c:v>
                </c:pt>
                <c:pt idx="3563">
                  <c:v>0.27682068908168639</c:v>
                </c:pt>
                <c:pt idx="3564">
                  <c:v>0.25182803448180285</c:v>
                </c:pt>
                <c:pt idx="3565">
                  <c:v>0.22886437342351085</c:v>
                </c:pt>
                <c:pt idx="3566">
                  <c:v>0.22951132300357568</c:v>
                </c:pt>
                <c:pt idx="3567">
                  <c:v>0.23411092940100345</c:v>
                </c:pt>
                <c:pt idx="3568">
                  <c:v>0.22988108767358703</c:v>
                </c:pt>
                <c:pt idx="3569">
                  <c:v>0.23517143886686809</c:v>
                </c:pt>
                <c:pt idx="3570">
                  <c:v>0.22493389139895228</c:v>
                </c:pt>
                <c:pt idx="3571">
                  <c:v>0.22922415943676025</c:v>
                </c:pt>
                <c:pt idx="3572">
                  <c:v>0.2193491698311944</c:v>
                </c:pt>
                <c:pt idx="3573">
                  <c:v>0.20355960861490702</c:v>
                </c:pt>
                <c:pt idx="3574">
                  <c:v>0.19664051889015163</c:v>
                </c:pt>
                <c:pt idx="3575">
                  <c:v>0.19194001718546444</c:v>
                </c:pt>
                <c:pt idx="3576">
                  <c:v>0.19629902708096572</c:v>
                </c:pt>
                <c:pt idx="3577">
                  <c:v>0.18838096294037754</c:v>
                </c:pt>
                <c:pt idx="3578">
                  <c:v>0.1950927183524129</c:v>
                </c:pt>
                <c:pt idx="3579">
                  <c:v>0.21617595698090197</c:v>
                </c:pt>
                <c:pt idx="3580">
                  <c:v>0.21211076309005739</c:v>
                </c:pt>
                <c:pt idx="3581">
                  <c:v>0.20146741691382322</c:v>
                </c:pt>
                <c:pt idx="3582">
                  <c:v>0.20529755800094246</c:v>
                </c:pt>
                <c:pt idx="3583">
                  <c:v>0.17624802505751588</c:v>
                </c:pt>
                <c:pt idx="3584">
                  <c:v>0.21465476619452839</c:v>
                </c:pt>
                <c:pt idx="3585">
                  <c:v>0.20112758821409762</c:v>
                </c:pt>
                <c:pt idx="3586">
                  <c:v>0.18847908639853647</c:v>
                </c:pt>
                <c:pt idx="3587">
                  <c:v>0.20975524572442278</c:v>
                </c:pt>
                <c:pt idx="3588">
                  <c:v>0.21274828838318044</c:v>
                </c:pt>
                <c:pt idx="3589">
                  <c:v>0.2176040136374976</c:v>
                </c:pt>
                <c:pt idx="3590">
                  <c:v>0.19839288189150983</c:v>
                </c:pt>
                <c:pt idx="3591">
                  <c:v>0.19155306705102976</c:v>
                </c:pt>
                <c:pt idx="3592">
                  <c:v>0.19003741996285722</c:v>
                </c:pt>
                <c:pt idx="3593">
                  <c:v>0.18158438894586582</c:v>
                </c:pt>
                <c:pt idx="3594">
                  <c:v>0.20187543310142197</c:v>
                </c:pt>
                <c:pt idx="3595">
                  <c:v>0.20828228511239849</c:v>
                </c:pt>
                <c:pt idx="3596">
                  <c:v>0.21260581533941295</c:v>
                </c:pt>
                <c:pt idx="3597">
                  <c:v>0.18605926213376944</c:v>
                </c:pt>
                <c:pt idx="3598">
                  <c:v>0.21811569698145636</c:v>
                </c:pt>
                <c:pt idx="3599">
                  <c:v>0.16589295118773734</c:v>
                </c:pt>
                <c:pt idx="3600">
                  <c:v>0.17321285029243008</c:v>
                </c:pt>
                <c:pt idx="3601">
                  <c:v>0.19710508079940131</c:v>
                </c:pt>
                <c:pt idx="3602">
                  <c:v>0.17210632813149654</c:v>
                </c:pt>
                <c:pt idx="3603">
                  <c:v>0.202886049283477</c:v>
                </c:pt>
                <c:pt idx="3604">
                  <c:v>0.20786872522659866</c:v>
                </c:pt>
                <c:pt idx="3605">
                  <c:v>0.22771849100534969</c:v>
                </c:pt>
                <c:pt idx="3606">
                  <c:v>0.23088394267816059</c:v>
                </c:pt>
                <c:pt idx="3607">
                  <c:v>0.24005543698201071</c:v>
                </c:pt>
                <c:pt idx="3608">
                  <c:v>0.23352884108989108</c:v>
                </c:pt>
                <c:pt idx="3609">
                  <c:v>0.22178617956038471</c:v>
                </c:pt>
                <c:pt idx="3610">
                  <c:v>0.22820910829614438</c:v>
                </c:pt>
                <c:pt idx="3611">
                  <c:v>0.209802921528952</c:v>
                </c:pt>
                <c:pt idx="3612">
                  <c:v>0.21444521440252792</c:v>
                </c:pt>
                <c:pt idx="3613">
                  <c:v>0.24653380269978104</c:v>
                </c:pt>
                <c:pt idx="3614">
                  <c:v>0.26000609806802122</c:v>
                </c:pt>
                <c:pt idx="3615">
                  <c:v>0.26627657510325142</c:v>
                </c:pt>
                <c:pt idx="3616">
                  <c:v>0.27159242730825733</c:v>
                </c:pt>
                <c:pt idx="3617">
                  <c:v>0.26721734068797293</c:v>
                </c:pt>
                <c:pt idx="3618">
                  <c:v>0.26314715746874745</c:v>
                </c:pt>
                <c:pt idx="3619">
                  <c:v>0.26550156609474179</c:v>
                </c:pt>
                <c:pt idx="3620">
                  <c:v>0.24829503561826094</c:v>
                </c:pt>
                <c:pt idx="3621">
                  <c:v>0.25696870582365494</c:v>
                </c:pt>
                <c:pt idx="3622">
                  <c:v>0.25577182138204396</c:v>
                </c:pt>
                <c:pt idx="3623">
                  <c:v>0.26580425201652025</c:v>
                </c:pt>
                <c:pt idx="3624">
                  <c:v>0.26398702774620952</c:v>
                </c:pt>
                <c:pt idx="3625">
                  <c:v>0.25940904177176599</c:v>
                </c:pt>
                <c:pt idx="3626">
                  <c:v>0.24247858746569836</c:v>
                </c:pt>
                <c:pt idx="3627">
                  <c:v>0.23929983091720486</c:v>
                </c:pt>
                <c:pt idx="3628">
                  <c:v>0.25095490201513426</c:v>
                </c:pt>
                <c:pt idx="3629">
                  <c:v>0.2376916040690745</c:v>
                </c:pt>
                <c:pt idx="3630">
                  <c:v>0.25942899908528982</c:v>
                </c:pt>
                <c:pt idx="3631">
                  <c:v>0.25803032402915987</c:v>
                </c:pt>
                <c:pt idx="3632">
                  <c:v>0.24180558250408851</c:v>
                </c:pt>
                <c:pt idx="3633">
                  <c:v>0.25429941513983978</c:v>
                </c:pt>
                <c:pt idx="3634">
                  <c:v>0.26380131385647371</c:v>
                </c:pt>
                <c:pt idx="3635">
                  <c:v>0.27229703134961336</c:v>
                </c:pt>
                <c:pt idx="3636">
                  <c:v>0.26288272306455635</c:v>
                </c:pt>
                <c:pt idx="3637">
                  <c:v>0.27894891482107714</c:v>
                </c:pt>
                <c:pt idx="3638">
                  <c:v>0.2697524738753222</c:v>
                </c:pt>
                <c:pt idx="3639">
                  <c:v>0.25455886021564983</c:v>
                </c:pt>
                <c:pt idx="3640">
                  <c:v>0.2535454721844943</c:v>
                </c:pt>
                <c:pt idx="3641">
                  <c:v>0.26533580951852986</c:v>
                </c:pt>
                <c:pt idx="3642">
                  <c:v>0.24220805499348616</c:v>
                </c:pt>
                <c:pt idx="3643">
                  <c:v>0.24877179366355298</c:v>
                </c:pt>
                <c:pt idx="3644">
                  <c:v>0.23623749203093386</c:v>
                </c:pt>
                <c:pt idx="3645">
                  <c:v>0.23701139229980323</c:v>
                </c:pt>
                <c:pt idx="3646">
                  <c:v>0.24606203398286997</c:v>
                </c:pt>
                <c:pt idx="3647">
                  <c:v>0.23432048119300389</c:v>
                </c:pt>
                <c:pt idx="3648">
                  <c:v>0.22867367020539403</c:v>
                </c:pt>
                <c:pt idx="3649">
                  <c:v>0.24197521966904123</c:v>
                </c:pt>
                <c:pt idx="3650">
                  <c:v>0.26916207001690828</c:v>
                </c:pt>
                <c:pt idx="3651">
                  <c:v>0.26939490534135319</c:v>
                </c:pt>
                <c:pt idx="3652">
                  <c:v>0.26696510241982424</c:v>
                </c:pt>
                <c:pt idx="3653">
                  <c:v>0.23498849682623277</c:v>
                </c:pt>
                <c:pt idx="3654">
                  <c:v>0.24365717770324583</c:v>
                </c:pt>
                <c:pt idx="3655">
                  <c:v>0.23778861878759319</c:v>
                </c:pt>
                <c:pt idx="3656">
                  <c:v>0.27210632813149654</c:v>
                </c:pt>
                <c:pt idx="3657">
                  <c:v>0.27977326274357622</c:v>
                </c:pt>
                <c:pt idx="3658">
                  <c:v>0.31911522576710927</c:v>
                </c:pt>
                <c:pt idx="3659">
                  <c:v>0.33988413670759765</c:v>
                </c:pt>
                <c:pt idx="3660">
                  <c:v>0.30562075560606483</c:v>
                </c:pt>
                <c:pt idx="3661">
                  <c:v>0.3167641433600355</c:v>
                </c:pt>
                <c:pt idx="3662">
                  <c:v>0.28584527538320814</c:v>
                </c:pt>
                <c:pt idx="3663">
                  <c:v>0.2561648695844998</c:v>
                </c:pt>
                <c:pt idx="3664">
                  <c:v>0.24186212822573938</c:v>
                </c:pt>
                <c:pt idx="3665">
                  <c:v>0.23743548521218508</c:v>
                </c:pt>
                <c:pt idx="3666">
                  <c:v>0.19650525265404553</c:v>
                </c:pt>
                <c:pt idx="3667">
                  <c:v>0.17471574687474015</c:v>
                </c:pt>
                <c:pt idx="3668">
                  <c:v>0.15318790365052526</c:v>
                </c:pt>
                <c:pt idx="3669">
                  <c:v>0.13768994095961415</c:v>
                </c:pt>
                <c:pt idx="3670">
                  <c:v>0.13127532777115614</c:v>
                </c:pt>
                <c:pt idx="3671">
                  <c:v>0.11985586384677219</c:v>
                </c:pt>
                <c:pt idx="3672">
                  <c:v>0.11555506278238213</c:v>
                </c:pt>
                <c:pt idx="3673">
                  <c:v>0.11032624663913297</c:v>
                </c:pt>
                <c:pt idx="3674">
                  <c:v>0.12551986029880535</c:v>
                </c:pt>
                <c:pt idx="3675">
                  <c:v>0.14993763339523797</c:v>
                </c:pt>
                <c:pt idx="3676">
                  <c:v>0.15492086370817973</c:v>
                </c:pt>
                <c:pt idx="3677">
                  <c:v>0.15974887047149153</c:v>
                </c:pt>
                <c:pt idx="3678">
                  <c:v>0.1633855364913934</c:v>
                </c:pt>
                <c:pt idx="3679">
                  <c:v>0.1668630983729246</c:v>
                </c:pt>
                <c:pt idx="3680">
                  <c:v>0.12417717659450621</c:v>
                </c:pt>
                <c:pt idx="3681">
                  <c:v>6.9474180225628512E-2</c:v>
                </c:pt>
                <c:pt idx="3682">
                  <c:v>9.8569171494303859E-2</c:v>
                </c:pt>
                <c:pt idx="3683">
                  <c:v>8.3449289020705725E-2</c:v>
                </c:pt>
                <c:pt idx="3684">
                  <c:v>8.7019985032014857E-2</c:v>
                </c:pt>
                <c:pt idx="3685">
                  <c:v>7.6549047869833964E-2</c:v>
                </c:pt>
                <c:pt idx="3686">
                  <c:v>4.3928042797350117E-2</c:v>
                </c:pt>
                <c:pt idx="3687">
                  <c:v>2.3922942595005128E-2</c:v>
                </c:pt>
                <c:pt idx="3688">
                  <c:v>4.3337749812900186E-2</c:v>
                </c:pt>
                <c:pt idx="3689">
                  <c:v>6.1201319400171858E-2</c:v>
                </c:pt>
                <c:pt idx="3690">
                  <c:v>3.7659949552346368E-2</c:v>
                </c:pt>
                <c:pt idx="3691">
                  <c:v>5.2351415028965828E-2</c:v>
                </c:pt>
                <c:pt idx="3692">
                  <c:v>5.2757601796158217E-2</c:v>
                </c:pt>
                <c:pt idx="3693">
                  <c:v>5.4858663414363726E-2</c:v>
                </c:pt>
                <c:pt idx="3694">
                  <c:v>3.9294952462787927E-2</c:v>
                </c:pt>
                <c:pt idx="3695">
                  <c:v>4.2578318596335617E-2</c:v>
                </c:pt>
                <c:pt idx="3696">
                  <c:v>5.4059705629625525E-2</c:v>
                </c:pt>
                <c:pt idx="3697">
                  <c:v>4.746397982093855E-2</c:v>
                </c:pt>
                <c:pt idx="3698">
                  <c:v>4.7127976272971703E-2</c:v>
                </c:pt>
                <c:pt idx="3699">
                  <c:v>3.4957895612162879E-2</c:v>
                </c:pt>
                <c:pt idx="3700">
                  <c:v>2.1615710840701834E-2</c:v>
                </c:pt>
                <c:pt idx="3701">
                  <c:v>2.5066662970867865E-2</c:v>
                </c:pt>
                <c:pt idx="3702">
                  <c:v>1.1707070987055465E-2</c:v>
                </c:pt>
                <c:pt idx="3703">
                  <c:v>2.6607201263963192E-2</c:v>
                </c:pt>
                <c:pt idx="3704">
                  <c:v>2.3198325803143276E-2</c:v>
                </c:pt>
                <c:pt idx="3705">
                  <c:v>2.1720098677827978E-2</c:v>
                </c:pt>
                <c:pt idx="3706">
                  <c:v>2.158777060176844E-2</c:v>
                </c:pt>
                <c:pt idx="3707">
                  <c:v>1.6138426144080717E-2</c:v>
                </c:pt>
                <c:pt idx="3708">
                  <c:v>1.1238295867172992E-2</c:v>
                </c:pt>
                <c:pt idx="3709">
                  <c:v>1.230590126673504E-2</c:v>
                </c:pt>
                <c:pt idx="3710">
                  <c:v>2.2939490534135323E-2</c:v>
                </c:pt>
                <c:pt idx="3711">
                  <c:v>1.3372231615710842E-2</c:v>
                </c:pt>
                <c:pt idx="3712">
                  <c:v>1.719444521440253E-2</c:v>
                </c:pt>
                <c:pt idx="3713">
                  <c:v>2.4512570335670929E-2</c:v>
                </c:pt>
                <c:pt idx="3714">
                  <c:v>2.2208443052360229E-2</c:v>
                </c:pt>
                <c:pt idx="3715">
                  <c:v>3.2205172270421599E-2</c:v>
                </c:pt>
                <c:pt idx="3716">
                  <c:v>3.0741857693267177E-2</c:v>
                </c:pt>
                <c:pt idx="3717">
                  <c:v>3.3558278127338748E-2</c:v>
                </c:pt>
                <c:pt idx="3718">
                  <c:v>4.4056933780524991E-2</c:v>
                </c:pt>
                <c:pt idx="3719">
                  <c:v>3.2874851013110849E-2</c:v>
                </c:pt>
                <c:pt idx="3720">
                  <c:v>5.0396152673448456E-2</c:v>
                </c:pt>
                <c:pt idx="3721">
                  <c:v>5.0883665493250553E-2</c:v>
                </c:pt>
                <c:pt idx="3722">
                  <c:v>4.9504005321950276E-2</c:v>
                </c:pt>
                <c:pt idx="3723">
                  <c:v>3.413593147989024E-2</c:v>
                </c:pt>
                <c:pt idx="3724">
                  <c:v>3.1988247359813732E-2</c:v>
                </c:pt>
                <c:pt idx="3725">
                  <c:v>3.4623721484602382E-2</c:v>
                </c:pt>
                <c:pt idx="3726">
                  <c:v>3.8677717105080799E-2</c:v>
                </c:pt>
                <c:pt idx="3727">
                  <c:v>5.5890456523546864E-2</c:v>
                </c:pt>
                <c:pt idx="3728">
                  <c:v>6.1010061812234943E-2</c:v>
                </c:pt>
                <c:pt idx="3729">
                  <c:v>2.3611553067051032E-2</c:v>
                </c:pt>
                <c:pt idx="3730">
                  <c:v>3.3716328963051254E-2</c:v>
                </c:pt>
                <c:pt idx="3731">
                  <c:v>2.3388696399368022E-2</c:v>
                </c:pt>
                <c:pt idx="3732">
                  <c:v>4.4386672949524628E-2</c:v>
                </c:pt>
                <c:pt idx="3733">
                  <c:v>3.5762397095102143E-2</c:v>
                </c:pt>
                <c:pt idx="3734">
                  <c:v>4.4331679463370015E-2</c:v>
                </c:pt>
                <c:pt idx="3735">
                  <c:v>3.0241039997782521E-2</c:v>
                </c:pt>
                <c:pt idx="3736">
                  <c:v>4.2936829558998808E-2</c:v>
                </c:pt>
                <c:pt idx="3737">
                  <c:v>5.9378551431660063E-2</c:v>
                </c:pt>
                <c:pt idx="3738">
                  <c:v>5.994788923690994E-2</c:v>
                </c:pt>
                <c:pt idx="3739">
                  <c:v>5.532000997865677E-2</c:v>
                </c:pt>
                <c:pt idx="3740">
                  <c:v>5.3236078387892564E-2</c:v>
                </c:pt>
                <c:pt idx="3741">
                  <c:v>4.2902070571278102E-2</c:v>
                </c:pt>
                <c:pt idx="3742">
                  <c:v>5.6414890373368082E-2</c:v>
                </c:pt>
                <c:pt idx="3743">
                  <c:v>5.5168223521911475E-2</c:v>
                </c:pt>
                <c:pt idx="3744">
                  <c:v>5.3295395958644014E-2</c:v>
                </c:pt>
                <c:pt idx="3745">
                  <c:v>5.2318208276741412E-2</c:v>
                </c:pt>
                <c:pt idx="3746">
                  <c:v>5.7647254483465929E-2</c:v>
                </c:pt>
                <c:pt idx="3747">
                  <c:v>7.0117803586772748E-2</c:v>
                </c:pt>
                <c:pt idx="3748">
                  <c:v>6.8027274995149267E-2</c:v>
                </c:pt>
                <c:pt idx="3749">
                  <c:v>7.3582060592621346E-2</c:v>
                </c:pt>
                <c:pt idx="3750">
                  <c:v>7.9055908196357799E-2</c:v>
                </c:pt>
                <c:pt idx="3751">
                  <c:v>9.7869556781328831E-2</c:v>
                </c:pt>
                <c:pt idx="3752">
                  <c:v>8.5791501510657758E-2</c:v>
                </c:pt>
                <c:pt idx="3753">
                  <c:v>9.3347007788895972E-2</c:v>
                </c:pt>
                <c:pt idx="3754">
                  <c:v>9.8738808659256591E-2</c:v>
                </c:pt>
                <c:pt idx="3755">
                  <c:v>9.9643540205671205E-2</c:v>
                </c:pt>
                <c:pt idx="3756">
                  <c:v>0.10151176649943178</c:v>
                </c:pt>
                <c:pt idx="3757">
                  <c:v>0.12170191534772848</c:v>
                </c:pt>
                <c:pt idx="3758">
                  <c:v>0.12215760733985641</c:v>
                </c:pt>
                <c:pt idx="3759">
                  <c:v>0.13024475427557725</c:v>
                </c:pt>
                <c:pt idx="3760">
                  <c:v>0.11707680793857582</c:v>
                </c:pt>
                <c:pt idx="3761">
                  <c:v>0.12010533026582032</c:v>
                </c:pt>
                <c:pt idx="3762">
                  <c:v>0.1254849350001386</c:v>
                </c:pt>
                <c:pt idx="3763">
                  <c:v>0.11066552096903845</c:v>
                </c:pt>
                <c:pt idx="3764">
                  <c:v>0.12260664689414309</c:v>
                </c:pt>
                <c:pt idx="3765">
                  <c:v>0.11819164564681101</c:v>
                </c:pt>
                <c:pt idx="3766">
                  <c:v>0.10469495800648614</c:v>
                </c:pt>
                <c:pt idx="3767">
                  <c:v>0.11042603320675222</c:v>
                </c:pt>
                <c:pt idx="3768">
                  <c:v>9.5742994151398406E-2</c:v>
                </c:pt>
                <c:pt idx="3769">
                  <c:v>9.3663552956177079E-2</c:v>
                </c:pt>
                <c:pt idx="3770">
                  <c:v>8.2764642292873586E-2</c:v>
                </c:pt>
                <c:pt idx="3771">
                  <c:v>9.1668375973611993E-2</c:v>
                </c:pt>
                <c:pt idx="3772">
                  <c:v>7.2078609640491176E-2</c:v>
                </c:pt>
                <c:pt idx="3773">
                  <c:v>8.9472517116168201E-2</c:v>
                </c:pt>
                <c:pt idx="3774">
                  <c:v>9.3793275494082104E-2</c:v>
                </c:pt>
                <c:pt idx="3775">
                  <c:v>7.5334423593979544E-2</c:v>
                </c:pt>
                <c:pt idx="3776">
                  <c:v>7.0025223826814878E-2</c:v>
                </c:pt>
                <c:pt idx="3777">
                  <c:v>6.0810488676996427E-2</c:v>
                </c:pt>
                <c:pt idx="3778">
                  <c:v>6.4879008786761658E-2</c:v>
                </c:pt>
                <c:pt idx="3779">
                  <c:v>3.9569919893560998E-2</c:v>
                </c:pt>
                <c:pt idx="3780">
                  <c:v>5.8765418410621731E-2</c:v>
                </c:pt>
                <c:pt idx="3781">
                  <c:v>4.7054134212933453E-2</c:v>
                </c:pt>
                <c:pt idx="3782">
                  <c:v>4.7616043462593897E-2</c:v>
                </c:pt>
                <c:pt idx="3783">
                  <c:v>4.8209995287856529E-2</c:v>
                </c:pt>
                <c:pt idx="3784">
                  <c:v>4.6131884580203453E-2</c:v>
                </c:pt>
                <c:pt idx="3785">
                  <c:v>5.591706627491199E-2</c:v>
                </c:pt>
                <c:pt idx="3786">
                  <c:v>4.503012999972282E-2</c:v>
                </c:pt>
                <c:pt idx="3787">
                  <c:v>3.3781578290877849E-2</c:v>
                </c:pt>
                <c:pt idx="3788">
                  <c:v>4.2861601574410296E-2</c:v>
                </c:pt>
                <c:pt idx="3789">
                  <c:v>4.5614768412007657E-2</c:v>
                </c:pt>
                <c:pt idx="3790">
                  <c:v>5.1706738365163402E-2</c:v>
                </c:pt>
                <c:pt idx="3791">
                  <c:v>4.0901239016547943E-2</c:v>
                </c:pt>
                <c:pt idx="3792">
                  <c:v>4.3606785486598111E-2</c:v>
                </c:pt>
                <c:pt idx="3793">
                  <c:v>4.7446073675749094E-2</c:v>
                </c:pt>
                <c:pt idx="3794">
                  <c:v>2.8913712337500348E-2</c:v>
                </c:pt>
                <c:pt idx="3795">
                  <c:v>2.9416692075283423E-2</c:v>
                </c:pt>
                <c:pt idx="3796">
                  <c:v>4.2774232890761432E-2</c:v>
                </c:pt>
                <c:pt idx="3797">
                  <c:v>3.6895251822490788E-2</c:v>
                </c:pt>
                <c:pt idx="3798">
                  <c:v>3.9427834908667574E-2</c:v>
                </c:pt>
                <c:pt idx="3799">
                  <c:v>6.155500734540012E-2</c:v>
                </c:pt>
                <c:pt idx="3800">
                  <c:v>5.9094714083765279E-2</c:v>
                </c:pt>
                <c:pt idx="3801">
                  <c:v>6.1730742578374034E-2</c:v>
                </c:pt>
                <c:pt idx="3802">
                  <c:v>5.6319538764309673E-2</c:v>
                </c:pt>
                <c:pt idx="3803">
                  <c:v>7.1363472572553155E-2</c:v>
                </c:pt>
                <c:pt idx="3804">
                  <c:v>6.3940460681320505E-2</c:v>
                </c:pt>
                <c:pt idx="3805">
                  <c:v>7.5966959558721625E-2</c:v>
                </c:pt>
                <c:pt idx="3806">
                  <c:v>6.8049449787953548E-2</c:v>
                </c:pt>
                <c:pt idx="3807">
                  <c:v>6.3006347534440232E-2</c:v>
                </c:pt>
                <c:pt idx="3808">
                  <c:v>6.9352218865204984E-2</c:v>
                </c:pt>
                <c:pt idx="3809">
                  <c:v>6.0904731546414619E-2</c:v>
                </c:pt>
                <c:pt idx="3810">
                  <c:v>5.5730243645535943E-2</c:v>
                </c:pt>
                <c:pt idx="3811">
                  <c:v>6.5705019818721067E-2</c:v>
                </c:pt>
                <c:pt idx="3812">
                  <c:v>7.7255869390470383E-2</c:v>
                </c:pt>
                <c:pt idx="3813">
                  <c:v>8.8918701665881311E-2</c:v>
                </c:pt>
                <c:pt idx="3814">
                  <c:v>8.9918230451534228E-2</c:v>
                </c:pt>
                <c:pt idx="3815">
                  <c:v>0.10527538320813816</c:v>
                </c:pt>
                <c:pt idx="3816">
                  <c:v>0.10890595116001885</c:v>
                </c:pt>
                <c:pt idx="3817">
                  <c:v>8.2866646339773267E-2</c:v>
                </c:pt>
                <c:pt idx="3818">
                  <c:v>7.4175790669955929E-2</c:v>
                </c:pt>
                <c:pt idx="3819">
                  <c:v>6.7332095240735093E-2</c:v>
                </c:pt>
                <c:pt idx="3820">
                  <c:v>6.5104637303545196E-2</c:v>
                </c:pt>
                <c:pt idx="3821">
                  <c:v>6.9445352994982959E-2</c:v>
                </c:pt>
                <c:pt idx="3822">
                  <c:v>7.1890678271474898E-2</c:v>
                </c:pt>
                <c:pt idx="3823">
                  <c:v>8.1247886465060842E-2</c:v>
                </c:pt>
                <c:pt idx="3824">
                  <c:v>9.0265265958921204E-2</c:v>
                </c:pt>
                <c:pt idx="3825">
                  <c:v>8.8848851068547827E-2</c:v>
                </c:pt>
                <c:pt idx="3826">
                  <c:v>8.6720070959336981E-2</c:v>
                </c:pt>
                <c:pt idx="3827">
                  <c:v>8.6172353577071259E-2</c:v>
                </c:pt>
                <c:pt idx="3828">
                  <c:v>8.4126728940876458E-2</c:v>
                </c:pt>
                <c:pt idx="3829">
                  <c:v>7.8783712614685267E-2</c:v>
                </c:pt>
                <c:pt idx="3830">
                  <c:v>8.1679740554924191E-2</c:v>
                </c:pt>
                <c:pt idx="3831">
                  <c:v>8.658425035341076E-2</c:v>
                </c:pt>
                <c:pt idx="3832">
                  <c:v>7.69160406907448E-2</c:v>
                </c:pt>
                <c:pt idx="3833">
                  <c:v>0.10161709676525212</c:v>
                </c:pt>
                <c:pt idx="3834">
                  <c:v>7.2697840729550697E-2</c:v>
                </c:pt>
                <c:pt idx="3835">
                  <c:v>6.3191507054355958E-2</c:v>
                </c:pt>
                <c:pt idx="3836">
                  <c:v>7.4676940987332643E-2</c:v>
                </c:pt>
                <c:pt idx="3837">
                  <c:v>7.3980098123458155E-2</c:v>
                </c:pt>
                <c:pt idx="3838">
                  <c:v>8.2063918840258335E-2</c:v>
                </c:pt>
                <c:pt idx="3839">
                  <c:v>6.622889929872218E-2</c:v>
                </c:pt>
                <c:pt idx="3840">
                  <c:v>8.091859079191728E-2</c:v>
                </c:pt>
                <c:pt idx="3841">
                  <c:v>8.3104470992599169E-2</c:v>
                </c:pt>
                <c:pt idx="3842">
                  <c:v>9.3111400615350504E-2</c:v>
                </c:pt>
                <c:pt idx="3843">
                  <c:v>7.6535188624331285E-2</c:v>
                </c:pt>
                <c:pt idx="3844">
                  <c:v>0.10556032929567315</c:v>
                </c:pt>
                <c:pt idx="3845">
                  <c:v>7.9545971117332373E-2</c:v>
                </c:pt>
                <c:pt idx="3846">
                  <c:v>9.257532499930704E-2</c:v>
                </c:pt>
                <c:pt idx="3847">
                  <c:v>8.4979349724201014E-2</c:v>
                </c:pt>
                <c:pt idx="3848">
                  <c:v>9.7096765252099676E-2</c:v>
                </c:pt>
                <c:pt idx="3849">
                  <c:v>9.3261080466779403E-2</c:v>
                </c:pt>
                <c:pt idx="3850">
                  <c:v>9.4103168223521924E-2</c:v>
                </c:pt>
                <c:pt idx="3851">
                  <c:v>7.9688444161099867E-2</c:v>
                </c:pt>
                <c:pt idx="3852">
                  <c:v>7.4490672727776694E-2</c:v>
                </c:pt>
                <c:pt idx="3853">
                  <c:v>6.482911550295202E-2</c:v>
                </c:pt>
                <c:pt idx="3854">
                  <c:v>7.6899963965961687E-2</c:v>
                </c:pt>
                <c:pt idx="3855">
                  <c:v>9.1226543226986728E-2</c:v>
                </c:pt>
                <c:pt idx="3856">
                  <c:v>9.0109488039471136E-2</c:v>
                </c:pt>
                <c:pt idx="3857">
                  <c:v>9.0376139922942592E-2</c:v>
                </c:pt>
                <c:pt idx="3858">
                  <c:v>8.4198797017490376E-2</c:v>
                </c:pt>
                <c:pt idx="3859">
                  <c:v>8.8200238379022647E-2</c:v>
                </c:pt>
                <c:pt idx="3860">
                  <c:v>7.663830141087119E-2</c:v>
                </c:pt>
                <c:pt idx="3861">
                  <c:v>9.3760567674695802E-2</c:v>
                </c:pt>
                <c:pt idx="3862">
                  <c:v>8.7357041882639916E-2</c:v>
                </c:pt>
                <c:pt idx="3863">
                  <c:v>8.7847659173434609E-2</c:v>
                </c:pt>
                <c:pt idx="3864">
                  <c:v>0.1018543670482579</c:v>
                </c:pt>
                <c:pt idx="3865">
                  <c:v>0.12116694847132523</c:v>
                </c:pt>
                <c:pt idx="3866">
                  <c:v>0.1344119522133215</c:v>
                </c:pt>
                <c:pt idx="3867">
                  <c:v>0.13180253347007789</c:v>
                </c:pt>
                <c:pt idx="3868">
                  <c:v>0.12750727610388893</c:v>
                </c:pt>
                <c:pt idx="3869">
                  <c:v>0.12479973390248635</c:v>
                </c:pt>
                <c:pt idx="3870">
                  <c:v>0.11808409790171023</c:v>
                </c:pt>
                <c:pt idx="3871">
                  <c:v>0.12866369154863211</c:v>
                </c:pt>
                <c:pt idx="3872">
                  <c:v>0.12056933780524989</c:v>
                </c:pt>
                <c:pt idx="3873">
                  <c:v>0.12567397510879511</c:v>
                </c:pt>
                <c:pt idx="3874">
                  <c:v>0.13162679823710399</c:v>
                </c:pt>
                <c:pt idx="3875">
                  <c:v>0.1067217340687973</c:v>
                </c:pt>
                <c:pt idx="3876">
                  <c:v>9.8651218227679693E-2</c:v>
                </c:pt>
                <c:pt idx="3877">
                  <c:v>8.6697341796712596E-2</c:v>
                </c:pt>
                <c:pt idx="3878">
                  <c:v>7.5316129389916012E-2</c:v>
                </c:pt>
                <c:pt idx="3879">
                  <c:v>8.559026526595892E-2</c:v>
                </c:pt>
                <c:pt idx="3880">
                  <c:v>7.1097375058901791E-2</c:v>
                </c:pt>
                <c:pt idx="3881">
                  <c:v>6.5867450176012421E-2</c:v>
                </c:pt>
                <c:pt idx="3882">
                  <c:v>7.4069351664495395E-2</c:v>
                </c:pt>
                <c:pt idx="3883">
                  <c:v>9.043712060315437E-2</c:v>
                </c:pt>
                <c:pt idx="3884">
                  <c:v>8.9878870194306626E-2</c:v>
                </c:pt>
                <c:pt idx="3885">
                  <c:v>0.11532111871829699</c:v>
                </c:pt>
                <c:pt idx="3886">
                  <c:v>0.11172824791418356</c:v>
                </c:pt>
                <c:pt idx="3887">
                  <c:v>0.10790420489508552</c:v>
                </c:pt>
                <c:pt idx="3888">
                  <c:v>0.11133741719100813</c:v>
                </c:pt>
                <c:pt idx="3889">
                  <c:v>0.10782825622973086</c:v>
                </c:pt>
                <c:pt idx="3890">
                  <c:v>0.12032319760512239</c:v>
                </c:pt>
                <c:pt idx="3891">
                  <c:v>0.1258901793386368</c:v>
                </c:pt>
                <c:pt idx="3892">
                  <c:v>0.12126673503894447</c:v>
                </c:pt>
                <c:pt idx="3893">
                  <c:v>0.1084807495079968</c:v>
                </c:pt>
                <c:pt idx="3894">
                  <c:v>0.12656041245114616</c:v>
                </c:pt>
                <c:pt idx="3895">
                  <c:v>0.12432297585719433</c:v>
                </c:pt>
                <c:pt idx="3896">
                  <c:v>0.13880145244892869</c:v>
                </c:pt>
                <c:pt idx="3897">
                  <c:v>0.14927571583003021</c:v>
                </c:pt>
                <c:pt idx="3898">
                  <c:v>0.16993929650469827</c:v>
                </c:pt>
                <c:pt idx="3899">
                  <c:v>0.18084984893422404</c:v>
                </c:pt>
                <c:pt idx="3900">
                  <c:v>0.20843141059400727</c:v>
                </c:pt>
                <c:pt idx="3901">
                  <c:v>0.21205255425894615</c:v>
                </c:pt>
                <c:pt idx="3902">
                  <c:v>0.22396651606286555</c:v>
                </c:pt>
                <c:pt idx="3903">
                  <c:v>0.21359647420794411</c:v>
                </c:pt>
                <c:pt idx="3904">
                  <c:v>0.23219669041217397</c:v>
                </c:pt>
                <c:pt idx="3905">
                  <c:v>0.17565983867838236</c:v>
                </c:pt>
                <c:pt idx="3906">
                  <c:v>0.17064833550461514</c:v>
                </c:pt>
                <c:pt idx="3907">
                  <c:v>0.16858996036255788</c:v>
                </c:pt>
                <c:pt idx="3908">
                  <c:v>0.18245086897469304</c:v>
                </c:pt>
                <c:pt idx="3909">
                  <c:v>0.2106998918978851</c:v>
                </c:pt>
                <c:pt idx="3910">
                  <c:v>0.18323751974942484</c:v>
                </c:pt>
                <c:pt idx="3911">
                  <c:v>0.16779665714998476</c:v>
                </c:pt>
                <c:pt idx="3912">
                  <c:v>0.22656761925880758</c:v>
                </c:pt>
                <c:pt idx="3913">
                  <c:v>0.25065886853119718</c:v>
                </c:pt>
                <c:pt idx="3914">
                  <c:v>0.24999972281508995</c:v>
                </c:pt>
                <c:pt idx="3915">
                  <c:v>0.22932006541563879</c:v>
                </c:pt>
                <c:pt idx="3916">
                  <c:v>0.23268231837458769</c:v>
                </c:pt>
                <c:pt idx="3917">
                  <c:v>0.2476636083931591</c:v>
                </c:pt>
                <c:pt idx="3918">
                  <c:v>0.29960362557862352</c:v>
                </c:pt>
                <c:pt idx="3919">
                  <c:v>0.22661030573495583</c:v>
                </c:pt>
                <c:pt idx="3920">
                  <c:v>0.269725309754137</c:v>
                </c:pt>
                <c:pt idx="3921">
                  <c:v>0.25212739418466062</c:v>
                </c:pt>
                <c:pt idx="3922">
                  <c:v>0.23623527455165341</c:v>
                </c:pt>
                <c:pt idx="3923">
                  <c:v>0.22308894863763618</c:v>
                </c:pt>
                <c:pt idx="3924">
                  <c:v>0.21639604179948443</c:v>
                </c:pt>
                <c:pt idx="3925">
                  <c:v>0.2020217867339302</c:v>
                </c:pt>
                <c:pt idx="3926">
                  <c:v>0.15924938326357513</c:v>
                </c:pt>
                <c:pt idx="3927">
                  <c:v>0.13029908251794772</c:v>
                </c:pt>
                <c:pt idx="3928">
                  <c:v>0.12737478171688335</c:v>
                </c:pt>
                <c:pt idx="3929">
                  <c:v>0.14788313884192145</c:v>
                </c:pt>
                <c:pt idx="3930">
                  <c:v>0.14824181611553067</c:v>
                </c:pt>
                <c:pt idx="3931">
                  <c:v>0.14412118524267539</c:v>
                </c:pt>
                <c:pt idx="3932">
                  <c:v>0.17228760706267152</c:v>
                </c:pt>
                <c:pt idx="3933">
                  <c:v>0.15172104110652215</c:v>
                </c:pt>
                <c:pt idx="3934">
                  <c:v>0.15517365634614852</c:v>
                </c:pt>
                <c:pt idx="3935">
                  <c:v>0.16457632286498325</c:v>
                </c:pt>
                <c:pt idx="3936">
                  <c:v>0.17546192865260415</c:v>
                </c:pt>
                <c:pt idx="3937">
                  <c:v>0.23333481165285364</c:v>
                </c:pt>
                <c:pt idx="3938">
                  <c:v>0.30569060620339827</c:v>
                </c:pt>
                <c:pt idx="3939">
                  <c:v>0.29932588629874995</c:v>
                </c:pt>
                <c:pt idx="3940">
                  <c:v>0.28613410205948392</c:v>
                </c:pt>
                <c:pt idx="3941">
                  <c:v>0.32187321562214155</c:v>
                </c:pt>
                <c:pt idx="3942">
                  <c:v>0.38316378856335059</c:v>
                </c:pt>
                <c:pt idx="3943">
                  <c:v>0.42021010616182058</c:v>
                </c:pt>
                <c:pt idx="3944">
                  <c:v>0.40958505418964997</c:v>
                </c:pt>
                <c:pt idx="3945">
                  <c:v>0.43628849405438369</c:v>
                </c:pt>
                <c:pt idx="3946">
                  <c:v>0.43309643263020764</c:v>
                </c:pt>
                <c:pt idx="3947">
                  <c:v>0.4361166394101505</c:v>
                </c:pt>
                <c:pt idx="3948">
                  <c:v>0.43458602433683508</c:v>
                </c:pt>
                <c:pt idx="3949">
                  <c:v>0.43199268231837462</c:v>
                </c:pt>
                <c:pt idx="3950">
                  <c:v>0.38877345677301328</c:v>
                </c:pt>
                <c:pt idx="3951">
                  <c:v>0.37944064085151208</c:v>
                </c:pt>
                <c:pt idx="3952">
                  <c:v>0.3702730271364027</c:v>
                </c:pt>
                <c:pt idx="3953">
                  <c:v>0.33714000609806805</c:v>
                </c:pt>
                <c:pt idx="3954">
                  <c:v>0.29923885023699315</c:v>
                </c:pt>
                <c:pt idx="3955">
                  <c:v>0.28877678299193393</c:v>
                </c:pt>
                <c:pt idx="3956">
                  <c:v>0.2938553649139341</c:v>
                </c:pt>
                <c:pt idx="3957">
                  <c:v>0.27780968484075724</c:v>
                </c:pt>
                <c:pt idx="3958">
                  <c:v>0.27158411176095576</c:v>
                </c:pt>
                <c:pt idx="3959">
                  <c:v>0.24020012750505862</c:v>
                </c:pt>
                <c:pt idx="3960">
                  <c:v>0.19740665798153947</c:v>
                </c:pt>
                <c:pt idx="3961">
                  <c:v>0.18297752030379466</c:v>
                </c:pt>
                <c:pt idx="3962">
                  <c:v>0.17036948748510131</c:v>
                </c:pt>
                <c:pt idx="3963">
                  <c:v>0.16939268786207279</c:v>
                </c:pt>
                <c:pt idx="3964">
                  <c:v>0.1724289713667988</c:v>
                </c:pt>
                <c:pt idx="3965">
                  <c:v>0.17741774537794161</c:v>
                </c:pt>
                <c:pt idx="3966">
                  <c:v>0.20009257975995789</c:v>
                </c:pt>
                <c:pt idx="3967">
                  <c:v>0.221227929151537</c:v>
                </c:pt>
                <c:pt idx="3968">
                  <c:v>0.20146852565346343</c:v>
                </c:pt>
                <c:pt idx="3969">
                  <c:v>0.2303899991684453</c:v>
                </c:pt>
                <c:pt idx="3970">
                  <c:v>0.21047370901128143</c:v>
                </c:pt>
                <c:pt idx="3971">
                  <c:v>0.15643595642653216</c:v>
                </c:pt>
                <c:pt idx="3972">
                  <c:v>0.12723785237131693</c:v>
                </c:pt>
                <c:pt idx="3973">
                  <c:v>0.1395725808686975</c:v>
                </c:pt>
                <c:pt idx="3974">
                  <c:v>8.3302381018377364E-2</c:v>
                </c:pt>
                <c:pt idx="3975">
                  <c:v>8.5550350638911213E-2</c:v>
                </c:pt>
                <c:pt idx="3976">
                  <c:v>8.3951548077722649E-2</c:v>
                </c:pt>
                <c:pt idx="3977">
                  <c:v>7.1012556476425431E-2</c:v>
                </c:pt>
                <c:pt idx="3978">
                  <c:v>9.2131274773401342E-2</c:v>
                </c:pt>
                <c:pt idx="3979">
                  <c:v>6.4652271530337896E-2</c:v>
                </c:pt>
                <c:pt idx="3980">
                  <c:v>9.0303517476508582E-2</c:v>
                </c:pt>
                <c:pt idx="3981">
                  <c:v>9.2746070903899996E-2</c:v>
                </c:pt>
                <c:pt idx="3982">
                  <c:v>0.10241039997782521</c:v>
                </c:pt>
                <c:pt idx="3983">
                  <c:v>0.10730992044793082</c:v>
                </c:pt>
                <c:pt idx="3984">
                  <c:v>0.10746625273720099</c:v>
                </c:pt>
                <c:pt idx="3985">
                  <c:v>0.10590348421431937</c:v>
                </c:pt>
                <c:pt idx="3986">
                  <c:v>0.11511378440557697</c:v>
                </c:pt>
                <c:pt idx="3987">
                  <c:v>0.10740416331734902</c:v>
                </c:pt>
                <c:pt idx="3988">
                  <c:v>0.11357540815478005</c:v>
                </c:pt>
                <c:pt idx="3989">
                  <c:v>0.11481664218199962</c:v>
                </c:pt>
                <c:pt idx="3990">
                  <c:v>0.1155838900130277</c:v>
                </c:pt>
                <c:pt idx="3991">
                  <c:v>0.13893394683593427</c:v>
                </c:pt>
                <c:pt idx="3992">
                  <c:v>0.14734761759569809</c:v>
                </c:pt>
                <c:pt idx="3993">
                  <c:v>0.1595781245668986</c:v>
                </c:pt>
                <c:pt idx="3994">
                  <c:v>0.16386340327632565</c:v>
                </c:pt>
                <c:pt idx="3995">
                  <c:v>0.18254843806303186</c:v>
                </c:pt>
                <c:pt idx="3996">
                  <c:v>0.19956870027995677</c:v>
                </c:pt>
                <c:pt idx="3997">
                  <c:v>0.20160102004046901</c:v>
                </c:pt>
                <c:pt idx="3998">
                  <c:v>0.20222912104665022</c:v>
                </c:pt>
                <c:pt idx="3999">
                  <c:v>0.19775203037946615</c:v>
                </c:pt>
                <c:pt idx="4000">
                  <c:v>0.19172048673670206</c:v>
                </c:pt>
                <c:pt idx="4001">
                  <c:v>0.17883693211741555</c:v>
                </c:pt>
                <c:pt idx="4002">
                  <c:v>0.13968456357235912</c:v>
                </c:pt>
                <c:pt idx="4003">
                  <c:v>0.13681348227402501</c:v>
                </c:pt>
                <c:pt idx="4004">
                  <c:v>0.14892923469246333</c:v>
                </c:pt>
                <c:pt idx="4005">
                  <c:v>0.14910885051417802</c:v>
                </c:pt>
                <c:pt idx="4006">
                  <c:v>0.15884746514399756</c:v>
                </c:pt>
                <c:pt idx="4007">
                  <c:v>0.15290628378191093</c:v>
                </c:pt>
                <c:pt idx="4008">
                  <c:v>0.1415999113008288</c:v>
                </c:pt>
                <c:pt idx="4009">
                  <c:v>0.1186445657898384</c:v>
                </c:pt>
                <c:pt idx="4010">
                  <c:v>0.1088222413171827</c:v>
                </c:pt>
                <c:pt idx="4011">
                  <c:v>9.5359370235884366E-2</c:v>
                </c:pt>
                <c:pt idx="4012">
                  <c:v>9.2310890595116005E-2</c:v>
                </c:pt>
                <c:pt idx="4013">
                  <c:v>6.823017434930842E-2</c:v>
                </c:pt>
                <c:pt idx="4014">
                  <c:v>4.4224464340161321E-2</c:v>
                </c:pt>
                <c:pt idx="4015">
                  <c:v>2.9230312941763453E-2</c:v>
                </c:pt>
                <c:pt idx="4016">
                  <c:v>2.2697674418604652E-2</c:v>
                </c:pt>
                <c:pt idx="4017">
                  <c:v>2.6741525071375116E-2</c:v>
                </c:pt>
                <c:pt idx="4018">
                  <c:v>2.8983064001995733E-2</c:v>
                </c:pt>
                <c:pt idx="4019">
                  <c:v>1.7489979765501568E-2</c:v>
                </c:pt>
                <c:pt idx="4020">
                  <c:v>9.9582559525459441E-3</c:v>
                </c:pt>
                <c:pt idx="4021">
                  <c:v>1.1644205449455334E-2</c:v>
                </c:pt>
                <c:pt idx="4022">
                  <c:v>1.689159298167808E-2</c:v>
                </c:pt>
                <c:pt idx="4023">
                  <c:v>5.481259528231283E-3</c:v>
                </c:pt>
                <c:pt idx="4024">
                  <c:v>1.0354907558832498E-2</c:v>
                </c:pt>
                <c:pt idx="4025">
                  <c:v>1.4032707819386313E-3</c:v>
                </c:pt>
                <c:pt idx="4026">
                  <c:v>1.3476952074729051E-2</c:v>
                </c:pt>
                <c:pt idx="4027">
                  <c:v>9.5251822490783605E-3</c:v>
                </c:pt>
                <c:pt idx="4028">
                  <c:v>1.5783574022230233E-2</c:v>
                </c:pt>
                <c:pt idx="4029">
                  <c:v>1.4144635086065914E-2</c:v>
                </c:pt>
                <c:pt idx="4030">
                  <c:v>1.5662056157662776E-2</c:v>
                </c:pt>
                <c:pt idx="4031">
                  <c:v>1.2551930592898523E-2</c:v>
                </c:pt>
                <c:pt idx="4032">
                  <c:v>1.770978739917399E-2</c:v>
                </c:pt>
                <c:pt idx="4033">
                  <c:v>6.0437952157884533E-3</c:v>
                </c:pt>
                <c:pt idx="4034">
                  <c:v>1.2296920475649306E-2</c:v>
                </c:pt>
                <c:pt idx="4035">
                  <c:v>7.6626105274828849E-3</c:v>
                </c:pt>
                <c:pt idx="4036">
                  <c:v>-4.6311334090972083E-3</c:v>
                </c:pt>
                <c:pt idx="4037">
                  <c:v>2.3839288189150985E-3</c:v>
                </c:pt>
                <c:pt idx="4038">
                  <c:v>1.3056961499015994E-2</c:v>
                </c:pt>
                <c:pt idx="4039">
                  <c:v>1.7426060925243229E-2</c:v>
                </c:pt>
                <c:pt idx="4040">
                  <c:v>8.5075810072899622E-3</c:v>
                </c:pt>
                <c:pt idx="4041">
                  <c:v>1.0495717493139673E-2</c:v>
                </c:pt>
                <c:pt idx="4042">
                  <c:v>2.5209634947473462E-3</c:v>
                </c:pt>
                <c:pt idx="4043">
                  <c:v>3.2037641710785263E-3</c:v>
                </c:pt>
                <c:pt idx="4044">
                  <c:v>8.1151980486182333E-3</c:v>
                </c:pt>
                <c:pt idx="4045">
                  <c:v>3.1500845413975666E-3</c:v>
                </c:pt>
                <c:pt idx="4046">
                  <c:v>-5.3859799872494946E-4</c:v>
                </c:pt>
                <c:pt idx="4047">
                  <c:v>5.8221581617096769E-3</c:v>
                </c:pt>
                <c:pt idx="4048">
                  <c:v>3.7281481276159327E-3</c:v>
                </c:pt>
                <c:pt idx="4049">
                  <c:v>6.1039443412700617E-3</c:v>
                </c:pt>
                <c:pt idx="4050">
                  <c:v>-5.3076142694791703E-3</c:v>
                </c:pt>
                <c:pt idx="4051">
                  <c:v>2.2851401169720324E-4</c:v>
                </c:pt>
                <c:pt idx="4052">
                  <c:v>1.0997921113174599E-2</c:v>
                </c:pt>
                <c:pt idx="4053">
                  <c:v>1.6952185603015774E-2</c:v>
                </c:pt>
                <c:pt idx="4054">
                  <c:v>9.6551819718934499E-3</c:v>
                </c:pt>
                <c:pt idx="4055">
                  <c:v>3.2233556005211078E-2</c:v>
                </c:pt>
                <c:pt idx="4056">
                  <c:v>4.2072511572469997E-3</c:v>
                </c:pt>
                <c:pt idx="4057">
                  <c:v>3.7537267511156694E-3</c:v>
                </c:pt>
                <c:pt idx="4058">
                  <c:v>4.484951631233196E-3</c:v>
                </c:pt>
                <c:pt idx="4059">
                  <c:v>1.5032181168057213E-2</c:v>
                </c:pt>
                <c:pt idx="4060">
                  <c:v>2.9393353105856917E-3</c:v>
                </c:pt>
                <c:pt idx="4061">
                  <c:v>9.3996174848241278E-3</c:v>
                </c:pt>
                <c:pt idx="4062">
                  <c:v>-8.874074895362697E-4</c:v>
                </c:pt>
                <c:pt idx="4063">
                  <c:v>9.373284918369044E-4</c:v>
                </c:pt>
                <c:pt idx="4064">
                  <c:v>8.5274274468497939E-3</c:v>
                </c:pt>
                <c:pt idx="4065">
                  <c:v>2.2196634975191955E-2</c:v>
                </c:pt>
                <c:pt idx="4066">
                  <c:v>3.0367547190730941E-3</c:v>
                </c:pt>
                <c:pt idx="4067">
                  <c:v>2.074340992876348E-2</c:v>
                </c:pt>
                <c:pt idx="4068">
                  <c:v>8.8106549879424564E-3</c:v>
                </c:pt>
                <c:pt idx="4069">
                  <c:v>9.4637580730105066E-3</c:v>
                </c:pt>
                <c:pt idx="4070">
                  <c:v>2.0952351913961806E-3</c:v>
                </c:pt>
                <c:pt idx="4071">
                  <c:v>1.1350167696870583E-2</c:v>
                </c:pt>
                <c:pt idx="4072">
                  <c:v>-6.2492446711201041E-3</c:v>
                </c:pt>
                <c:pt idx="4073">
                  <c:v>1.3943343404385066E-2</c:v>
                </c:pt>
                <c:pt idx="4074">
                  <c:v>8.0955733569864456E-3</c:v>
                </c:pt>
                <c:pt idx="4075">
                  <c:v>1.0235052803725367E-2</c:v>
                </c:pt>
                <c:pt idx="4076">
                  <c:v>-1.9546747235080524E-2</c:v>
                </c:pt>
                <c:pt idx="4077">
                  <c:v>1.4231283088948639E-2</c:v>
                </c:pt>
                <c:pt idx="4078">
                  <c:v>2.7257033567092609E-4</c:v>
                </c:pt>
                <c:pt idx="4079">
                  <c:v>2.0772070848463012E-2</c:v>
                </c:pt>
                <c:pt idx="4080">
                  <c:v>5.4892036477534167E-3</c:v>
                </c:pt>
                <c:pt idx="4081">
                  <c:v>6.0272749951492642E-3</c:v>
                </c:pt>
                <c:pt idx="4082">
                  <c:v>-1.5404163317349004E-4</c:v>
                </c:pt>
                <c:pt idx="4083">
                  <c:v>1.2486071458269812E-2</c:v>
                </c:pt>
                <c:pt idx="4084">
                  <c:v>-2.2366327577126701E-3</c:v>
                </c:pt>
                <c:pt idx="4085">
                  <c:v>-3.6052332511018097E-3</c:v>
                </c:pt>
                <c:pt idx="4086">
                  <c:v>5.0016797405549249E-3</c:v>
                </c:pt>
                <c:pt idx="4087">
                  <c:v>1.1337029132134047E-2</c:v>
                </c:pt>
                <c:pt idx="4088">
                  <c:v>7.5648751281980212E-3</c:v>
                </c:pt>
                <c:pt idx="4089">
                  <c:v>1.3486376361670872E-2</c:v>
                </c:pt>
                <c:pt idx="4090">
                  <c:v>2.1347894780608143E-2</c:v>
                </c:pt>
                <c:pt idx="4091">
                  <c:v>7.1892341380935219E-3</c:v>
                </c:pt>
                <c:pt idx="4092">
                  <c:v>3.6084430523602292E-3</c:v>
                </c:pt>
                <c:pt idx="4093">
                  <c:v>2.1400338165590265E-2</c:v>
                </c:pt>
                <c:pt idx="4094">
                  <c:v>1.2068520109765226E-2</c:v>
                </c:pt>
                <c:pt idx="4095">
                  <c:v>8.2112703384427752E-3</c:v>
                </c:pt>
                <c:pt idx="4096">
                  <c:v>2.6044016963716499E-2</c:v>
                </c:pt>
                <c:pt idx="4097">
                  <c:v>1.6378246528259002E-2</c:v>
                </c:pt>
                <c:pt idx="4098">
                  <c:v>1.6331734900352023E-2</c:v>
                </c:pt>
                <c:pt idx="4099">
                  <c:v>2.0995260138038086E-2</c:v>
                </c:pt>
                <c:pt idx="4100">
                  <c:v>1.6006042631039167E-2</c:v>
                </c:pt>
                <c:pt idx="4101">
                  <c:v>1.7711783130526376E-2</c:v>
                </c:pt>
                <c:pt idx="4102">
                  <c:v>2.8164869584499819E-2</c:v>
                </c:pt>
                <c:pt idx="4103">
                  <c:v>1.2768522881614326E-2</c:v>
                </c:pt>
                <c:pt idx="4104">
                  <c:v>1.0818748787316019E-2</c:v>
                </c:pt>
                <c:pt idx="4105">
                  <c:v>1.9664439947889238E-2</c:v>
                </c:pt>
                <c:pt idx="4106">
                  <c:v>1.8334395875488539E-2</c:v>
                </c:pt>
                <c:pt idx="4107">
                  <c:v>1.1830640019957315E-2</c:v>
                </c:pt>
                <c:pt idx="4108">
                  <c:v>5.6055658729938741E-3</c:v>
                </c:pt>
                <c:pt idx="4109">
                  <c:v>3.1399173988968042E-2</c:v>
                </c:pt>
                <c:pt idx="4110">
                  <c:v>1.0821298888488512E-2</c:v>
                </c:pt>
                <c:pt idx="4111">
                  <c:v>6.7764503700418555E-3</c:v>
                </c:pt>
                <c:pt idx="4112">
                  <c:v>2.8679435651523134E-3</c:v>
                </c:pt>
                <c:pt idx="4113">
                  <c:v>1.3614657538043629E-2</c:v>
                </c:pt>
                <c:pt idx="4114">
                  <c:v>2.1866784932228291E-2</c:v>
                </c:pt>
                <c:pt idx="4115">
                  <c:v>2.0338054716301249E-2</c:v>
                </c:pt>
                <c:pt idx="4116">
                  <c:v>1.4115142611636223E-2</c:v>
                </c:pt>
                <c:pt idx="4117">
                  <c:v>2.3735510158826956E-2</c:v>
                </c:pt>
                <c:pt idx="4118">
                  <c:v>2.5679851428888213E-2</c:v>
                </c:pt>
                <c:pt idx="4119">
                  <c:v>2.3333203980375309E-2</c:v>
                </c:pt>
                <c:pt idx="4120">
                  <c:v>1.4780275521800595E-2</c:v>
                </c:pt>
                <c:pt idx="4121">
                  <c:v>2.2429692047564932E-2</c:v>
                </c:pt>
                <c:pt idx="4122">
                  <c:v>5.2059650192643513E-3</c:v>
                </c:pt>
                <c:pt idx="4123">
                  <c:v>6.9925437259195609E-3</c:v>
                </c:pt>
                <c:pt idx="4124">
                  <c:v>1.8200681874878735E-2</c:v>
                </c:pt>
                <c:pt idx="4125">
                  <c:v>2.7518363500291045E-2</c:v>
                </c:pt>
                <c:pt idx="4126">
                  <c:v>2.283914959669596E-2</c:v>
                </c:pt>
                <c:pt idx="4127">
                  <c:v>5.8269257421625975E-2</c:v>
                </c:pt>
                <c:pt idx="4128">
                  <c:v>2.6594062699226657E-2</c:v>
                </c:pt>
                <c:pt idx="4129">
                  <c:v>1.2577098982731381E-2</c:v>
                </c:pt>
                <c:pt idx="4130">
                  <c:v>2.1405161183025198E-2</c:v>
                </c:pt>
                <c:pt idx="4131">
                  <c:v>2.597849045097985E-3</c:v>
                </c:pt>
                <c:pt idx="4132">
                  <c:v>1.1168888765695597E-2</c:v>
                </c:pt>
                <c:pt idx="4133">
                  <c:v>3.0922249632729993E-3</c:v>
                </c:pt>
                <c:pt idx="4134">
                  <c:v>-1.5782077223715943E-3</c:v>
                </c:pt>
                <c:pt idx="4135">
                  <c:v>-5.878870194306622E-4</c:v>
                </c:pt>
                <c:pt idx="4136">
                  <c:v>1.3543531890123904E-3</c:v>
                </c:pt>
                <c:pt idx="4137">
                  <c:v>1.6336280732876903E-2</c:v>
                </c:pt>
                <c:pt idx="4138">
                  <c:v>7.9723369459766612E-4</c:v>
                </c:pt>
                <c:pt idx="4139">
                  <c:v>7.7059068104332398E-3</c:v>
                </c:pt>
                <c:pt idx="4140">
                  <c:v>-1.7934584361227375E-3</c:v>
                </c:pt>
                <c:pt idx="4141">
                  <c:v>1.5882695346065359E-2</c:v>
                </c:pt>
                <c:pt idx="4142">
                  <c:v>8.4967707957978762E-3</c:v>
                </c:pt>
                <c:pt idx="4143">
                  <c:v>6.0357014164148905E-3</c:v>
                </c:pt>
                <c:pt idx="4144">
                  <c:v>5.7637275826704004E-3</c:v>
                </c:pt>
                <c:pt idx="4145">
                  <c:v>1.1731795881032238E-2</c:v>
                </c:pt>
                <c:pt idx="4146">
                  <c:v>1.3412700612578652E-2</c:v>
                </c:pt>
                <c:pt idx="4147">
                  <c:v>1.2995925381822215E-2</c:v>
                </c:pt>
                <c:pt idx="4148">
                  <c:v>7.4697452670676612E-3</c:v>
                </c:pt>
                <c:pt idx="4149">
                  <c:v>1.8582032874130332E-2</c:v>
                </c:pt>
                <c:pt idx="4150">
                  <c:v>2.4234664744851291E-2</c:v>
                </c:pt>
                <c:pt idx="4151">
                  <c:v>2.60378080217313E-2</c:v>
                </c:pt>
                <c:pt idx="4152">
                  <c:v>1.8973140782215819E-2</c:v>
                </c:pt>
                <c:pt idx="4153">
                  <c:v>8.6509964797516423E-3</c:v>
                </c:pt>
                <c:pt idx="4154">
                  <c:v>3.674950799678466E-3</c:v>
                </c:pt>
                <c:pt idx="4155">
                  <c:v>2.760584305790393E-2</c:v>
                </c:pt>
                <c:pt idx="4156">
                  <c:v>6.3722593342018467E-3</c:v>
                </c:pt>
                <c:pt idx="4157">
                  <c:v>1.0039914627047704E-2</c:v>
                </c:pt>
                <c:pt idx="4158">
                  <c:v>1.0867921390359509E-2</c:v>
                </c:pt>
                <c:pt idx="4159">
                  <c:v>1.7698589128807826E-2</c:v>
                </c:pt>
                <c:pt idx="4160">
                  <c:v>1.6136652160656375E-2</c:v>
                </c:pt>
                <c:pt idx="4161">
                  <c:v>1.7922111040274968E-2</c:v>
                </c:pt>
                <c:pt idx="4162">
                  <c:v>1.7750921639825928E-2</c:v>
                </c:pt>
                <c:pt idx="4163">
                  <c:v>3.6018848573883641E-2</c:v>
                </c:pt>
                <c:pt idx="4164">
                  <c:v>3.0188652049782411E-2</c:v>
                </c:pt>
                <c:pt idx="4165">
                  <c:v>2.2817584610693796E-2</c:v>
                </c:pt>
                <c:pt idx="4166">
                  <c:v>2.3503728137040221E-2</c:v>
                </c:pt>
                <c:pt idx="4167">
                  <c:v>2.6677439920170749E-2</c:v>
                </c:pt>
                <c:pt idx="4168">
                  <c:v>4.4627491199379105E-3</c:v>
                </c:pt>
                <c:pt idx="4169">
                  <c:v>1.0504254788369322E-2</c:v>
                </c:pt>
                <c:pt idx="4170">
                  <c:v>1.9725198880172965E-2</c:v>
                </c:pt>
                <c:pt idx="4171">
                  <c:v>9.4054383679352503E-3</c:v>
                </c:pt>
                <c:pt idx="4172">
                  <c:v>9.9458380685755483E-3</c:v>
                </c:pt>
                <c:pt idx="4173">
                  <c:v>1.0978795354380908E-2</c:v>
                </c:pt>
                <c:pt idx="4174">
                  <c:v>1.617983756964271E-2</c:v>
                </c:pt>
                <c:pt idx="4175">
                  <c:v>1.4597278044183277E-2</c:v>
                </c:pt>
                <c:pt idx="4176">
                  <c:v>2.0420323197605124E-2</c:v>
                </c:pt>
                <c:pt idx="4177">
                  <c:v>6.0911383984255897E-3</c:v>
                </c:pt>
                <c:pt idx="4178">
                  <c:v>2.7969731407822157E-3</c:v>
                </c:pt>
                <c:pt idx="4179">
                  <c:v>2.3370734817196553E-3</c:v>
                </c:pt>
                <c:pt idx="4180">
                  <c:v>3.8491005349668768E-2</c:v>
                </c:pt>
                <c:pt idx="4181">
                  <c:v>-3.1715441971339083E-2</c:v>
                </c:pt>
                <c:pt idx="4182">
                  <c:v>3.777320730659423E-3</c:v>
                </c:pt>
                <c:pt idx="4183">
                  <c:v>9.9074202400421339E-3</c:v>
                </c:pt>
                <c:pt idx="4184">
                  <c:v>9.2853064279180639E-3</c:v>
                </c:pt>
                <c:pt idx="4185">
                  <c:v>6.5206086980624783E-3</c:v>
                </c:pt>
                <c:pt idx="4186">
                  <c:v>1.0113313191229871E-2</c:v>
                </c:pt>
                <c:pt idx="4187">
                  <c:v>1.6510630041300552E-2</c:v>
                </c:pt>
                <c:pt idx="4188">
                  <c:v>1.5098262050613964E-2</c:v>
                </c:pt>
                <c:pt idx="4189">
                  <c:v>8.2555644870693241E-3</c:v>
                </c:pt>
                <c:pt idx="4190">
                  <c:v>2.1293621975219668E-2</c:v>
                </c:pt>
                <c:pt idx="4191">
                  <c:v>1.8657039110790807E-2</c:v>
                </c:pt>
                <c:pt idx="4192">
                  <c:v>1.4858829725309755E-2</c:v>
                </c:pt>
                <c:pt idx="4193">
                  <c:v>3.479513263297946E-2</c:v>
                </c:pt>
                <c:pt idx="4194">
                  <c:v>2.4145023144939989E-2</c:v>
                </c:pt>
                <c:pt idx="4195">
                  <c:v>2.7485433932976693E-2</c:v>
                </c:pt>
                <c:pt idx="4196">
                  <c:v>1.1893727305485491E-2</c:v>
                </c:pt>
                <c:pt idx="4197">
                  <c:v>6.4074063807966295E-3</c:v>
                </c:pt>
                <c:pt idx="4198">
                  <c:v>9.5408709149873896E-3</c:v>
                </c:pt>
                <c:pt idx="4199">
                  <c:v>1.0650331235967515E-2</c:v>
                </c:pt>
                <c:pt idx="4200">
                  <c:v>-3.9193724533636391E-3</c:v>
                </c:pt>
                <c:pt idx="4201">
                  <c:v>1.5304321312747735E-2</c:v>
                </c:pt>
                <c:pt idx="4202">
                  <c:v>-6.9058957230368385E-4</c:v>
                </c:pt>
                <c:pt idx="4203">
                  <c:v>8.9015716384400027E-3</c:v>
                </c:pt>
                <c:pt idx="4204">
                  <c:v>4.8901405327493978E-3</c:v>
                </c:pt>
                <c:pt idx="4205">
                  <c:v>3.8462455303933255E-3</c:v>
                </c:pt>
                <c:pt idx="4206">
                  <c:v>1.4528369875543977E-2</c:v>
                </c:pt>
                <c:pt idx="4207">
                  <c:v>1.3819497186573163E-2</c:v>
                </c:pt>
                <c:pt idx="4208">
                  <c:v>5.0855392632425094E-3</c:v>
                </c:pt>
                <c:pt idx="4209">
                  <c:v>1.3132577542478588E-2</c:v>
                </c:pt>
                <c:pt idx="4210">
                  <c:v>1.4216481414751781E-2</c:v>
                </c:pt>
                <c:pt idx="4211">
                  <c:v>1.2312941763450398E-2</c:v>
                </c:pt>
                <c:pt idx="4212">
                  <c:v>1.7647864290268038E-2</c:v>
                </c:pt>
                <c:pt idx="4213">
                  <c:v>2.2568838872411789E-2</c:v>
                </c:pt>
                <c:pt idx="4214">
                  <c:v>2.2920143027413589E-2</c:v>
                </c:pt>
                <c:pt idx="4215">
                  <c:v>2.7179144607367579E-2</c:v>
                </c:pt>
                <c:pt idx="4216">
                  <c:v>3.3849377719876936E-2</c:v>
                </c:pt>
                <c:pt idx="4217">
                  <c:v>4.1025750478143976E-2</c:v>
                </c:pt>
                <c:pt idx="4218">
                  <c:v>1.8887379771045265E-2</c:v>
                </c:pt>
                <c:pt idx="4219">
                  <c:v>1.8379521578845245E-2</c:v>
                </c:pt>
                <c:pt idx="4220">
                  <c:v>1.8280178507082075E-2</c:v>
                </c:pt>
                <c:pt idx="4221">
                  <c:v>6.1194112592510468E-3</c:v>
                </c:pt>
                <c:pt idx="4222">
                  <c:v>1.6179394073786622E-2</c:v>
                </c:pt>
                <c:pt idx="4223">
                  <c:v>2.4761704132827009E-2</c:v>
                </c:pt>
                <c:pt idx="4224">
                  <c:v>2.5008232391828589E-2</c:v>
                </c:pt>
                <c:pt idx="4225">
                  <c:v>2.7122654322698676E-2</c:v>
                </c:pt>
                <c:pt idx="4226">
                  <c:v>9.9656290711533681E-3</c:v>
                </c:pt>
                <c:pt idx="4227">
                  <c:v>9.3378606868642078E-3</c:v>
                </c:pt>
                <c:pt idx="4228">
                  <c:v>1.8077223715940904E-2</c:v>
                </c:pt>
                <c:pt idx="4229">
                  <c:v>7.6052886880838217E-3</c:v>
                </c:pt>
                <c:pt idx="4230">
                  <c:v>1.5530337888405356E-2</c:v>
                </c:pt>
                <c:pt idx="4231">
                  <c:v>2.0860492834770077E-2</c:v>
                </c:pt>
                <c:pt idx="4232">
                  <c:v>1.4753111400615353E-2</c:v>
                </c:pt>
                <c:pt idx="4233">
                  <c:v>2.0649555118219365E-2</c:v>
                </c:pt>
                <c:pt idx="4234">
                  <c:v>1.418466058707764E-2</c:v>
                </c:pt>
                <c:pt idx="4235">
                  <c:v>1.288699171217119E-2</c:v>
                </c:pt>
                <c:pt idx="4236">
                  <c:v>1.8972420101449679E-2</c:v>
                </c:pt>
                <c:pt idx="4237">
                  <c:v>1.9985475510713197E-2</c:v>
                </c:pt>
                <c:pt idx="4238">
                  <c:v>2.1062505197217064E-2</c:v>
                </c:pt>
                <c:pt idx="4239">
                  <c:v>3.0487900878676165E-2</c:v>
                </c:pt>
                <c:pt idx="4240">
                  <c:v>4.0330681597693818E-2</c:v>
                </c:pt>
                <c:pt idx="4241">
                  <c:v>4.8914987388086598E-2</c:v>
                </c:pt>
                <c:pt idx="4242">
                  <c:v>3.6524433849821222E-2</c:v>
                </c:pt>
                <c:pt idx="4243">
                  <c:v>7.2394600437952164E-2</c:v>
                </c:pt>
                <c:pt idx="4244">
                  <c:v>5.3738836377747595E-2</c:v>
                </c:pt>
                <c:pt idx="4245">
                  <c:v>6.7887019430662193E-2</c:v>
                </c:pt>
                <c:pt idx="4246">
                  <c:v>6.1737395016215321E-2</c:v>
                </c:pt>
                <c:pt idx="4247">
                  <c:v>7.4089308978019242E-2</c:v>
                </c:pt>
                <c:pt idx="4248">
                  <c:v>5.6531862405410652E-2</c:v>
                </c:pt>
                <c:pt idx="4249">
                  <c:v>4.9876985336918263E-2</c:v>
                </c:pt>
                <c:pt idx="4250">
                  <c:v>5.4297197660559363E-2</c:v>
                </c:pt>
                <c:pt idx="4251">
                  <c:v>8.1689164841866002E-2</c:v>
                </c:pt>
                <c:pt idx="4252">
                  <c:v>8.2157052970036309E-2</c:v>
                </c:pt>
                <c:pt idx="4253">
                  <c:v>7.9054245086897471E-2</c:v>
                </c:pt>
                <c:pt idx="4254">
                  <c:v>8.2195858857443807E-2</c:v>
                </c:pt>
                <c:pt idx="4255">
                  <c:v>5.8286442886049283E-2</c:v>
                </c:pt>
                <c:pt idx="4256">
                  <c:v>6.7388086592565913E-2</c:v>
                </c:pt>
                <c:pt idx="4257">
                  <c:v>7.9621365412866935E-2</c:v>
                </c:pt>
                <c:pt idx="4258">
                  <c:v>8.4869584499819836E-2</c:v>
                </c:pt>
                <c:pt idx="4259">
                  <c:v>8.9404329628295032E-2</c:v>
                </c:pt>
                <c:pt idx="4260">
                  <c:v>0.10041300551597972</c:v>
                </c:pt>
                <c:pt idx="4261">
                  <c:v>8.7118108490173804E-2</c:v>
                </c:pt>
                <c:pt idx="4262">
                  <c:v>0.10070016908279514</c:v>
                </c:pt>
                <c:pt idx="4263">
                  <c:v>0.10050170468719684</c:v>
                </c:pt>
                <c:pt idx="4264">
                  <c:v>0.1117798043074535</c:v>
                </c:pt>
                <c:pt idx="4265">
                  <c:v>0.11321894836045127</c:v>
                </c:pt>
                <c:pt idx="4266">
                  <c:v>9.9409596141586051E-2</c:v>
                </c:pt>
                <c:pt idx="4267">
                  <c:v>9.6286830944923352E-2</c:v>
                </c:pt>
                <c:pt idx="4268">
                  <c:v>0.10812927904204896</c:v>
                </c:pt>
                <c:pt idx="4269">
                  <c:v>9.0749230811874609E-2</c:v>
                </c:pt>
                <c:pt idx="4270">
                  <c:v>8.7010006375252941E-2</c:v>
                </c:pt>
                <c:pt idx="4271">
                  <c:v>6.0867034398647338E-2</c:v>
                </c:pt>
                <c:pt idx="4272">
                  <c:v>8.5476065083016889E-2</c:v>
                </c:pt>
                <c:pt idx="4273">
                  <c:v>6.4770906671840781E-2</c:v>
                </c:pt>
                <c:pt idx="4274">
                  <c:v>5.5723591207694649E-2</c:v>
                </c:pt>
                <c:pt idx="4275">
                  <c:v>4.7716827895889345E-2</c:v>
                </c:pt>
                <c:pt idx="4276">
                  <c:v>4.6589461429719772E-2</c:v>
                </c:pt>
                <c:pt idx="4277">
                  <c:v>4.3762286221138126E-2</c:v>
                </c:pt>
                <c:pt idx="4278">
                  <c:v>3.9618094630928295E-2</c:v>
                </c:pt>
                <c:pt idx="4279">
                  <c:v>2.4669068935887134E-2</c:v>
                </c:pt>
                <c:pt idx="4280">
                  <c:v>2.3828034481802811E-2</c:v>
                </c:pt>
                <c:pt idx="4281">
                  <c:v>3.2190481470188763E-2</c:v>
                </c:pt>
                <c:pt idx="4282">
                  <c:v>3.1692269312858609E-2</c:v>
                </c:pt>
                <c:pt idx="4283">
                  <c:v>2.3565928430856226E-2</c:v>
                </c:pt>
                <c:pt idx="4284">
                  <c:v>2.2464340161321619E-2</c:v>
                </c:pt>
                <c:pt idx="4285">
                  <c:v>3.332499930703773E-2</c:v>
                </c:pt>
                <c:pt idx="4286">
                  <c:v>3.115247941902043E-2</c:v>
                </c:pt>
                <c:pt idx="4287">
                  <c:v>4.2297918341325499E-2</c:v>
                </c:pt>
                <c:pt idx="4288">
                  <c:v>4.9507941347673036E-2</c:v>
                </c:pt>
                <c:pt idx="4289">
                  <c:v>3.2419214457964911E-2</c:v>
                </c:pt>
                <c:pt idx="4290">
                  <c:v>3.5775424785874657E-2</c:v>
                </c:pt>
                <c:pt idx="4291">
                  <c:v>4.9823433212295924E-2</c:v>
                </c:pt>
                <c:pt idx="4292">
                  <c:v>5.8554203509160963E-2</c:v>
                </c:pt>
                <c:pt idx="4293">
                  <c:v>4.7398564182165925E-2</c:v>
                </c:pt>
                <c:pt idx="4294">
                  <c:v>5.2960279402389336E-2</c:v>
                </c:pt>
                <c:pt idx="4295">
                  <c:v>5.2280843750866203E-2</c:v>
                </c:pt>
                <c:pt idx="4296">
                  <c:v>3.942450868974693E-2</c:v>
                </c:pt>
                <c:pt idx="4297">
                  <c:v>3.6831166671286421E-2</c:v>
                </c:pt>
                <c:pt idx="4298">
                  <c:v>3.2118801452448928E-2</c:v>
                </c:pt>
                <c:pt idx="4299">
                  <c:v>2.9128918701665882E-2</c:v>
                </c:pt>
                <c:pt idx="4300">
                  <c:v>2.1002356071735454E-2</c:v>
                </c:pt>
                <c:pt idx="4301">
                  <c:v>3.8150511406159049E-2</c:v>
                </c:pt>
                <c:pt idx="4302">
                  <c:v>1.526673503894448E-2</c:v>
                </c:pt>
                <c:pt idx="4303">
                  <c:v>2.5177980430745352E-2</c:v>
                </c:pt>
                <c:pt idx="4304">
                  <c:v>1.8662028439171773E-2</c:v>
                </c:pt>
                <c:pt idx="4305">
                  <c:v>2.5158799234969647E-2</c:v>
                </c:pt>
                <c:pt idx="4306">
                  <c:v>3.7777808576101121E-2</c:v>
                </c:pt>
                <c:pt idx="4307">
                  <c:v>3.777869556781329E-2</c:v>
                </c:pt>
                <c:pt idx="4308">
                  <c:v>2.6378135654294983E-2</c:v>
                </c:pt>
                <c:pt idx="4309">
                  <c:v>2.6393935194168033E-2</c:v>
                </c:pt>
                <c:pt idx="4310">
                  <c:v>3.1674141419741113E-2</c:v>
                </c:pt>
                <c:pt idx="4311">
                  <c:v>1.9098428361559998E-2</c:v>
                </c:pt>
                <c:pt idx="4312">
                  <c:v>2.6596557363417136E-2</c:v>
                </c:pt>
                <c:pt idx="4313">
                  <c:v>2.6493998946697343E-2</c:v>
                </c:pt>
                <c:pt idx="4314">
                  <c:v>2.4810544113978438E-2</c:v>
                </c:pt>
                <c:pt idx="4315">
                  <c:v>6.0249466419048152E-2</c:v>
                </c:pt>
                <c:pt idx="4316">
                  <c:v>1.894586578706655E-2</c:v>
                </c:pt>
                <c:pt idx="4317">
                  <c:v>1.5144108434736814E-2</c:v>
                </c:pt>
                <c:pt idx="4318">
                  <c:v>1.750666629708679E-2</c:v>
                </c:pt>
                <c:pt idx="4319">
                  <c:v>2.0604373977880647E-2</c:v>
                </c:pt>
                <c:pt idx="4320">
                  <c:v>1.7034176899409597E-2</c:v>
                </c:pt>
                <c:pt idx="4321">
                  <c:v>2.7080577653352554E-2</c:v>
                </c:pt>
                <c:pt idx="4322">
                  <c:v>9.5531224880117532E-3</c:v>
                </c:pt>
                <c:pt idx="4323">
                  <c:v>1.4961776200903625E-2</c:v>
                </c:pt>
                <c:pt idx="4324">
                  <c:v>2.27554397538598E-2</c:v>
                </c:pt>
                <c:pt idx="4325">
                  <c:v>2.7161571084070184E-2</c:v>
                </c:pt>
                <c:pt idx="4326">
                  <c:v>2.0198187210688251E-2</c:v>
                </c:pt>
                <c:pt idx="4327">
                  <c:v>2.4702386562075563E-2</c:v>
                </c:pt>
                <c:pt idx="4328">
                  <c:v>1.7051140615904872E-2</c:v>
                </c:pt>
                <c:pt idx="4329">
                  <c:v>1.8373589821770103E-2</c:v>
                </c:pt>
                <c:pt idx="4330">
                  <c:v>1.7015494636471989E-2</c:v>
                </c:pt>
                <c:pt idx="4331">
                  <c:v>1.7231089059511602E-2</c:v>
                </c:pt>
                <c:pt idx="4332">
                  <c:v>3.1549131025306987E-2</c:v>
                </c:pt>
                <c:pt idx="4333">
                  <c:v>3.9516700390830724E-2</c:v>
                </c:pt>
                <c:pt idx="4334">
                  <c:v>3.8011974388114315E-2</c:v>
                </c:pt>
                <c:pt idx="4335">
                  <c:v>1.5132965601352662E-2</c:v>
                </c:pt>
                <c:pt idx="4336">
                  <c:v>2.028771793663553E-2</c:v>
                </c:pt>
                <c:pt idx="4337">
                  <c:v>1.7827701859910748E-2</c:v>
                </c:pt>
                <c:pt idx="4338">
                  <c:v>1.8854173018820856E-2</c:v>
                </c:pt>
                <c:pt idx="4339">
                  <c:v>2.1876042908224078E-2</c:v>
                </c:pt>
                <c:pt idx="4340">
                  <c:v>2.4803503617263075E-2</c:v>
                </c:pt>
                <c:pt idx="4341">
                  <c:v>2.1076142694791699E-2</c:v>
                </c:pt>
                <c:pt idx="4342">
                  <c:v>8.9289575075532906E-3</c:v>
                </c:pt>
                <c:pt idx="4343">
                  <c:v>2.0679601962469166E-2</c:v>
                </c:pt>
                <c:pt idx="4344">
                  <c:v>9.9158466613077593E-3</c:v>
                </c:pt>
                <c:pt idx="4345">
                  <c:v>6.5337472627990138E-3</c:v>
                </c:pt>
                <c:pt idx="4346">
                  <c:v>1.2889209191451617E-2</c:v>
                </c:pt>
                <c:pt idx="4347">
                  <c:v>2.5752085816448157E-2</c:v>
                </c:pt>
                <c:pt idx="4348">
                  <c:v>7.7795271225434498E-3</c:v>
                </c:pt>
                <c:pt idx="4349">
                  <c:v>1.2001219613604237E-2</c:v>
                </c:pt>
                <c:pt idx="4350">
                  <c:v>1.2326024891204924E-2</c:v>
                </c:pt>
                <c:pt idx="4351">
                  <c:v>1.6971034176899411E-2</c:v>
                </c:pt>
                <c:pt idx="4352">
                  <c:v>1.7928319982260167E-2</c:v>
                </c:pt>
                <c:pt idx="4353">
                  <c:v>1.3166116916595062E-2</c:v>
                </c:pt>
                <c:pt idx="4354">
                  <c:v>1.0390165479391303E-2</c:v>
                </c:pt>
                <c:pt idx="4355">
                  <c:v>1.6629154308839427E-3</c:v>
                </c:pt>
                <c:pt idx="4356">
                  <c:v>2.6530753665770436E-2</c:v>
                </c:pt>
                <c:pt idx="4357">
                  <c:v>2.3766665742716967E-2</c:v>
                </c:pt>
                <c:pt idx="4358">
                  <c:v>1.342528480749508E-2</c:v>
                </c:pt>
                <c:pt idx="4359">
                  <c:v>1.4356903290184884E-2</c:v>
                </c:pt>
                <c:pt idx="4360">
                  <c:v>6.6592011530892262E-3</c:v>
                </c:pt>
                <c:pt idx="4361">
                  <c:v>-8.8342711422790144E-3</c:v>
                </c:pt>
                <c:pt idx="4362">
                  <c:v>2.1907808298916209E-2</c:v>
                </c:pt>
                <c:pt idx="4363">
                  <c:v>1.9244283061230147E-2</c:v>
                </c:pt>
                <c:pt idx="4364">
                  <c:v>1.7133519971172771E-2</c:v>
                </c:pt>
                <c:pt idx="4365">
                  <c:v>2.1855087729024034E-2</c:v>
                </c:pt>
                <c:pt idx="4366">
                  <c:v>1.869440363666602E-2</c:v>
                </c:pt>
                <c:pt idx="4367">
                  <c:v>2.3356653823765835E-2</c:v>
                </c:pt>
                <c:pt idx="4368">
                  <c:v>1.5099426227236189E-2</c:v>
                </c:pt>
                <c:pt idx="4369">
                  <c:v>1.9348726335338306E-2</c:v>
                </c:pt>
                <c:pt idx="4370">
                  <c:v>3.055736341713557E-2</c:v>
                </c:pt>
                <c:pt idx="4371">
                  <c:v>3.4348088810045183E-2</c:v>
                </c:pt>
                <c:pt idx="4372">
                  <c:v>1.7139784350139981E-2</c:v>
                </c:pt>
                <c:pt idx="4373">
                  <c:v>2.2576489175929262E-2</c:v>
                </c:pt>
                <c:pt idx="4374">
                  <c:v>3.2023338969426503E-2</c:v>
                </c:pt>
                <c:pt idx="4375">
                  <c:v>-7.2252681764004771E-4</c:v>
                </c:pt>
                <c:pt idx="4376">
                  <c:v>2.3213293788286169E-3</c:v>
                </c:pt>
                <c:pt idx="4377">
                  <c:v>-6.0944091803642212E-3</c:v>
                </c:pt>
                <c:pt idx="4378">
                  <c:v>3.5349336142140421E-3</c:v>
                </c:pt>
                <c:pt idx="4379">
                  <c:v>8.0984006430689908E-3</c:v>
                </c:pt>
                <c:pt idx="4380">
                  <c:v>5.7671646755550632E-3</c:v>
                </c:pt>
                <c:pt idx="4381">
                  <c:v>9.73684064639521E-3</c:v>
                </c:pt>
                <c:pt idx="4382">
                  <c:v>3.3195055021204645E-3</c:v>
                </c:pt>
                <c:pt idx="4383">
                  <c:v>7.2146797128364339E-3</c:v>
                </c:pt>
                <c:pt idx="4384">
                  <c:v>6.4314105940072629E-3</c:v>
                </c:pt>
                <c:pt idx="4385">
                  <c:v>1.9503062893256092E-2</c:v>
                </c:pt>
                <c:pt idx="4386">
                  <c:v>1.2924079053136348E-2</c:v>
                </c:pt>
                <c:pt idx="4387">
                  <c:v>3.0146852565346341E-2</c:v>
                </c:pt>
                <c:pt idx="4388">
                  <c:v>1.0423095046705657E-2</c:v>
                </c:pt>
                <c:pt idx="4389">
                  <c:v>1.7735343847880922E-2</c:v>
                </c:pt>
                <c:pt idx="4390">
                  <c:v>1.1094048839981151E-2</c:v>
                </c:pt>
                <c:pt idx="4391">
                  <c:v>1.0675943121656458E-2</c:v>
                </c:pt>
                <c:pt idx="4392">
                  <c:v>7.8956675998558649E-3</c:v>
                </c:pt>
                <c:pt idx="4393">
                  <c:v>3.427430218698894E-3</c:v>
                </c:pt>
                <c:pt idx="4394">
                  <c:v>1.330709316184827E-2</c:v>
                </c:pt>
                <c:pt idx="4395">
                  <c:v>-3.1926656872799846E-3</c:v>
                </c:pt>
                <c:pt idx="4396">
                  <c:v>1.0649721429165397E-2</c:v>
                </c:pt>
                <c:pt idx="4397">
                  <c:v>1.5938464949968124E-2</c:v>
                </c:pt>
                <c:pt idx="4398">
                  <c:v>1.6912104665022035E-2</c:v>
                </c:pt>
                <c:pt idx="4399">
                  <c:v>1.1519638550877292E-2</c:v>
                </c:pt>
                <c:pt idx="4400">
                  <c:v>1.9826981179144609E-2</c:v>
                </c:pt>
                <c:pt idx="4401">
                  <c:v>6.3928818915098265E-3</c:v>
                </c:pt>
                <c:pt idx="4402">
                  <c:v>2.9545693932422324E-3</c:v>
                </c:pt>
                <c:pt idx="4403">
                  <c:v>2.5485433932976691E-2</c:v>
                </c:pt>
                <c:pt idx="4404">
                  <c:v>2.953527177980431E-2</c:v>
                </c:pt>
                <c:pt idx="4405">
                  <c:v>-1.2050281342683706E-2</c:v>
                </c:pt>
                <c:pt idx="4406">
                  <c:v>1.0923302935388197E-2</c:v>
                </c:pt>
                <c:pt idx="4407">
                  <c:v>-5.4325914017240909E-4</c:v>
                </c:pt>
                <c:pt idx="4408">
                  <c:v>2.8139701194666964E-3</c:v>
                </c:pt>
                <c:pt idx="4409">
                  <c:v>6.4602378246528258E-3</c:v>
                </c:pt>
                <c:pt idx="4410">
                  <c:v>6.300024946641905E-3</c:v>
                </c:pt>
                <c:pt idx="4411">
                  <c:v>-6.2961997948831668E-3</c:v>
                </c:pt>
                <c:pt idx="4412">
                  <c:v>2.8765972780441834E-3</c:v>
                </c:pt>
                <c:pt idx="4413">
                  <c:v>7.6155445297558001E-3</c:v>
                </c:pt>
                <c:pt idx="4414">
                  <c:v>5.7603459267677468E-3</c:v>
                </c:pt>
                <c:pt idx="4415">
                  <c:v>1.5924494830501429E-2</c:v>
                </c:pt>
                <c:pt idx="4416">
                  <c:v>1.9789782964215429E-2</c:v>
                </c:pt>
                <c:pt idx="4417">
                  <c:v>3.5324777559109684E-3</c:v>
                </c:pt>
                <c:pt idx="4418">
                  <c:v>1.1258696676552929E-2</c:v>
                </c:pt>
                <c:pt idx="4419">
                  <c:v>5.7472627990132223E-3</c:v>
                </c:pt>
                <c:pt idx="4420">
                  <c:v>1.8540011641766222E-2</c:v>
                </c:pt>
                <c:pt idx="4421">
                  <c:v>8.4044127837680522E-3</c:v>
                </c:pt>
                <c:pt idx="4422">
                  <c:v>-1.5820495052249356E-4</c:v>
                </c:pt>
                <c:pt idx="4423">
                  <c:v>-6.3246944036366663E-3</c:v>
                </c:pt>
                <c:pt idx="4424">
                  <c:v>9.7727083737561334E-3</c:v>
                </c:pt>
                <c:pt idx="4425">
                  <c:v>5.8216037918895694E-3</c:v>
                </c:pt>
                <c:pt idx="4426">
                  <c:v>8.0082601103195952E-3</c:v>
                </c:pt>
                <c:pt idx="4427">
                  <c:v>-1.0236161543365581E-2</c:v>
                </c:pt>
                <c:pt idx="4428">
                  <c:v>3.6871247609280154E-3</c:v>
                </c:pt>
                <c:pt idx="4429">
                  <c:v>-4.0690800232835323E-3</c:v>
                </c:pt>
                <c:pt idx="4430">
                  <c:v>-4.4188762923746431E-3</c:v>
                </c:pt>
                <c:pt idx="4431">
                  <c:v>9.8226570945477744E-4</c:v>
                </c:pt>
                <c:pt idx="4432">
                  <c:v>6.8902070571278101E-3</c:v>
                </c:pt>
                <c:pt idx="4433">
                  <c:v>6.8419768827785018E-3</c:v>
                </c:pt>
                <c:pt idx="4434">
                  <c:v>2.849904371206032E-3</c:v>
                </c:pt>
                <c:pt idx="4435">
                  <c:v>-1.4391773151869614E-3</c:v>
                </c:pt>
                <c:pt idx="4436">
                  <c:v>6.7566039304820247E-3</c:v>
                </c:pt>
                <c:pt idx="4437">
                  <c:v>1.6591013665216068E-2</c:v>
                </c:pt>
                <c:pt idx="4438">
                  <c:v>4.5176982565069161E-3</c:v>
                </c:pt>
                <c:pt idx="4439">
                  <c:v>9.9869168722454752E-5</c:v>
                </c:pt>
                <c:pt idx="4440">
                  <c:v>6.5059733348116532E-3</c:v>
                </c:pt>
                <c:pt idx="4441">
                  <c:v>8.4978240984560811E-3</c:v>
                </c:pt>
                <c:pt idx="4442">
                  <c:v>-6.9678742689248006E-4</c:v>
                </c:pt>
                <c:pt idx="4443">
                  <c:v>2.163705407877595E-2</c:v>
                </c:pt>
                <c:pt idx="4444">
                  <c:v>5.3190176566787701E-3</c:v>
                </c:pt>
                <c:pt idx="4445">
                  <c:v>2.0429747484546942E-2</c:v>
                </c:pt>
                <c:pt idx="4446">
                  <c:v>-1.3416248579427338E-3</c:v>
                </c:pt>
                <c:pt idx="4447">
                  <c:v>1.1290794689137124E-2</c:v>
                </c:pt>
                <c:pt idx="4448">
                  <c:v>-8.3256368323308492E-3</c:v>
                </c:pt>
                <c:pt idx="4449">
                  <c:v>1.5370734817196552E-2</c:v>
                </c:pt>
                <c:pt idx="4450">
                  <c:v>2.2916595060564905E-2</c:v>
                </c:pt>
                <c:pt idx="4451">
                  <c:v>7.3194556088366555E-3</c:v>
                </c:pt>
                <c:pt idx="4452">
                  <c:v>-2.3059622474152506E-3</c:v>
                </c:pt>
                <c:pt idx="4453">
                  <c:v>7.614602101061619E-3</c:v>
                </c:pt>
                <c:pt idx="4454">
                  <c:v>9.1864068520109768E-3</c:v>
                </c:pt>
                <c:pt idx="4455">
                  <c:v>4.1146436787981265E-3</c:v>
                </c:pt>
                <c:pt idx="4456">
                  <c:v>1.1292180613687391E-2</c:v>
                </c:pt>
                <c:pt idx="4457">
                  <c:v>8.8448041688610479E-3</c:v>
                </c:pt>
                <c:pt idx="4458">
                  <c:v>2.6867644205449456E-3</c:v>
                </c:pt>
                <c:pt idx="4459">
                  <c:v>1.231377331818056E-2</c:v>
                </c:pt>
                <c:pt idx="4460">
                  <c:v>2.3273720098677828E-2</c:v>
                </c:pt>
                <c:pt idx="4461">
                  <c:v>7.8426144080716263E-3</c:v>
                </c:pt>
                <c:pt idx="4462">
                  <c:v>3.173711783130527E-2</c:v>
                </c:pt>
                <c:pt idx="4463">
                  <c:v>2.9756687085955039E-2</c:v>
                </c:pt>
                <c:pt idx="4464">
                  <c:v>3.1067993458436124E-2</c:v>
                </c:pt>
                <c:pt idx="4465">
                  <c:v>3.9589932644066857E-2</c:v>
                </c:pt>
                <c:pt idx="4466">
                  <c:v>3.0304515342184774E-2</c:v>
                </c:pt>
                <c:pt idx="4467">
                  <c:v>3.5155362142084985E-2</c:v>
                </c:pt>
                <c:pt idx="4468">
                  <c:v>2.415051140615905E-2</c:v>
                </c:pt>
                <c:pt idx="4469">
                  <c:v>2.8157607339856418E-2</c:v>
                </c:pt>
                <c:pt idx="4470">
                  <c:v>2.332860271086842E-2</c:v>
                </c:pt>
                <c:pt idx="4471">
                  <c:v>3.0527926379687893E-2</c:v>
                </c:pt>
                <c:pt idx="4472">
                  <c:v>3.1267899215566705E-2</c:v>
                </c:pt>
                <c:pt idx="4473">
                  <c:v>3.2282839482218592E-2</c:v>
                </c:pt>
                <c:pt idx="4474">
                  <c:v>1.6952407350943815E-2</c:v>
                </c:pt>
                <c:pt idx="4475">
                  <c:v>2.3424065193890845E-2</c:v>
                </c:pt>
                <c:pt idx="4476">
                  <c:v>2.417346231671148E-2</c:v>
                </c:pt>
                <c:pt idx="4477">
                  <c:v>2.0238434459628019E-2</c:v>
                </c:pt>
                <c:pt idx="4478">
                  <c:v>2.5383596197023035E-2</c:v>
                </c:pt>
                <c:pt idx="4479">
                  <c:v>2.2315048368766806E-2</c:v>
                </c:pt>
                <c:pt idx="4480">
                  <c:v>2.8965213293788285E-2</c:v>
                </c:pt>
                <c:pt idx="4481">
                  <c:v>2.9439254926961776E-2</c:v>
                </c:pt>
                <c:pt idx="4482">
                  <c:v>4.6578928403137737E-2</c:v>
                </c:pt>
                <c:pt idx="4483">
                  <c:v>2.9698367380879789E-2</c:v>
                </c:pt>
                <c:pt idx="4484">
                  <c:v>4.1725365191118996E-2</c:v>
                </c:pt>
                <c:pt idx="4485">
                  <c:v>3.3345178368489617E-2</c:v>
                </c:pt>
                <c:pt idx="4486">
                  <c:v>5.2770684923912743E-2</c:v>
                </c:pt>
                <c:pt idx="4487">
                  <c:v>4.0586467832691188E-2</c:v>
                </c:pt>
                <c:pt idx="4488">
                  <c:v>3.5616320647503946E-2</c:v>
                </c:pt>
                <c:pt idx="4489">
                  <c:v>2.9879036505252657E-2</c:v>
                </c:pt>
                <c:pt idx="4490">
                  <c:v>4.432840868143139E-2</c:v>
                </c:pt>
                <c:pt idx="4491">
                  <c:v>3.9389916012972259E-2</c:v>
                </c:pt>
                <c:pt idx="4492">
                  <c:v>3.2135765168944203E-2</c:v>
                </c:pt>
                <c:pt idx="4493">
                  <c:v>4.4314438561964688E-2</c:v>
                </c:pt>
                <c:pt idx="4494">
                  <c:v>5.4647781134795022E-2</c:v>
                </c:pt>
                <c:pt idx="4495">
                  <c:v>6.0515563932699502E-2</c:v>
                </c:pt>
                <c:pt idx="4496">
                  <c:v>4.3458380685755464E-2</c:v>
                </c:pt>
                <c:pt idx="4497">
                  <c:v>7.2195581672533746E-2</c:v>
                </c:pt>
                <c:pt idx="4498">
                  <c:v>4.9530060703495304E-2</c:v>
                </c:pt>
                <c:pt idx="4499">
                  <c:v>5.447786678493223E-2</c:v>
                </c:pt>
                <c:pt idx="4500">
                  <c:v>5.6224741525071384E-2</c:v>
                </c:pt>
                <c:pt idx="4501">
                  <c:v>6.1592704493167394E-2</c:v>
                </c:pt>
                <c:pt idx="4502">
                  <c:v>5.8375142057266405E-2</c:v>
                </c:pt>
                <c:pt idx="4503">
                  <c:v>4.1035895445851935E-2</c:v>
                </c:pt>
                <c:pt idx="4504">
                  <c:v>4.8622446434016135E-2</c:v>
                </c:pt>
                <c:pt idx="4505">
                  <c:v>3.3285361864900075E-2</c:v>
                </c:pt>
                <c:pt idx="4506">
                  <c:v>3.5975552290933285E-2</c:v>
                </c:pt>
                <c:pt idx="4507">
                  <c:v>3.5138065803697646E-2</c:v>
                </c:pt>
                <c:pt idx="4508">
                  <c:v>2.8056656595614935E-2</c:v>
                </c:pt>
                <c:pt idx="4509">
                  <c:v>8.6832053662998579E-3</c:v>
                </c:pt>
                <c:pt idx="4510">
                  <c:v>2.3317293566538239E-2</c:v>
                </c:pt>
                <c:pt idx="4511">
                  <c:v>1.921506777171051E-2</c:v>
                </c:pt>
                <c:pt idx="4512">
                  <c:v>1.564736535742994E-2</c:v>
                </c:pt>
                <c:pt idx="4513">
                  <c:v>1.9554175790669957E-2</c:v>
                </c:pt>
                <c:pt idx="4514">
                  <c:v>1.1464035257920559E-2</c:v>
                </c:pt>
                <c:pt idx="4515">
                  <c:v>1.3827868170856778E-2</c:v>
                </c:pt>
                <c:pt idx="4516">
                  <c:v>2.1837735953654683E-2</c:v>
                </c:pt>
                <c:pt idx="4517">
                  <c:v>1.8835158133991187E-2</c:v>
                </c:pt>
                <c:pt idx="4518">
                  <c:v>9.4976855060010541E-3</c:v>
                </c:pt>
                <c:pt idx="4519">
                  <c:v>1.7824541951936137E-2</c:v>
                </c:pt>
                <c:pt idx="4520">
                  <c:v>1.515004019181196E-2</c:v>
                </c:pt>
                <c:pt idx="4521">
                  <c:v>-1.9027635335532335E-3</c:v>
                </c:pt>
                <c:pt idx="4522">
                  <c:v>9.9903539651301394E-3</c:v>
                </c:pt>
                <c:pt idx="4523">
                  <c:v>1.0812595282312831E-2</c:v>
                </c:pt>
                <c:pt idx="4524">
                  <c:v>1.2041577736508024E-2</c:v>
                </c:pt>
                <c:pt idx="4525">
                  <c:v>-3.5350389444798627E-3</c:v>
                </c:pt>
                <c:pt idx="4526">
                  <c:v>1.995637109515758E-2</c:v>
                </c:pt>
                <c:pt idx="4527">
                  <c:v>1.6797239238295868E-2</c:v>
                </c:pt>
                <c:pt idx="4528">
                  <c:v>1.791983812401253E-2</c:v>
                </c:pt>
                <c:pt idx="4529">
                  <c:v>2.2490894475704744E-2</c:v>
                </c:pt>
                <c:pt idx="4530">
                  <c:v>1.154497325165618E-2</c:v>
                </c:pt>
                <c:pt idx="4531">
                  <c:v>2.992909610000832E-2</c:v>
                </c:pt>
                <c:pt idx="4532">
                  <c:v>4.6348975801757356E-2</c:v>
                </c:pt>
                <c:pt idx="4533">
                  <c:v>3.3477783629459211E-2</c:v>
                </c:pt>
                <c:pt idx="4534">
                  <c:v>1.7351775369348895E-2</c:v>
                </c:pt>
                <c:pt idx="4535">
                  <c:v>1.9861074923081191E-2</c:v>
                </c:pt>
                <c:pt idx="4536">
                  <c:v>2.2221858802006819E-2</c:v>
                </c:pt>
                <c:pt idx="4537">
                  <c:v>3.1443080078720514E-2</c:v>
                </c:pt>
                <c:pt idx="4538">
                  <c:v>2.6522493555450843E-2</c:v>
                </c:pt>
                <c:pt idx="4539">
                  <c:v>1.6347700751171108E-2</c:v>
                </c:pt>
                <c:pt idx="4540">
                  <c:v>2.2435900989550131E-2</c:v>
                </c:pt>
                <c:pt idx="4541">
                  <c:v>2.4264157219280984E-2</c:v>
                </c:pt>
                <c:pt idx="4542">
                  <c:v>2.2138925076918815E-2</c:v>
                </c:pt>
                <c:pt idx="4543">
                  <c:v>2.2991434986279348E-2</c:v>
                </c:pt>
                <c:pt idx="4544">
                  <c:v>1.9823100590403857E-2</c:v>
                </c:pt>
                <c:pt idx="4545">
                  <c:v>2.5128641516755829E-2</c:v>
                </c:pt>
                <c:pt idx="4546">
                  <c:v>1.9065166172353581E-2</c:v>
                </c:pt>
                <c:pt idx="4547">
                  <c:v>2.59362474706877E-2</c:v>
                </c:pt>
                <c:pt idx="4548">
                  <c:v>2.1359148487956316E-2</c:v>
                </c:pt>
                <c:pt idx="4549">
                  <c:v>1.3840119743881144E-2</c:v>
                </c:pt>
                <c:pt idx="4550">
                  <c:v>2.0198575269562327E-2</c:v>
                </c:pt>
                <c:pt idx="4551">
                  <c:v>1.7762119910192092E-2</c:v>
                </c:pt>
                <c:pt idx="4552">
                  <c:v>2.8206779942899912E-2</c:v>
                </c:pt>
                <c:pt idx="4553">
                  <c:v>2.2732211658397318E-2</c:v>
                </c:pt>
                <c:pt idx="4554">
                  <c:v>5.9749424841311644E-3</c:v>
                </c:pt>
                <c:pt idx="4555">
                  <c:v>2.107314909776312E-2</c:v>
                </c:pt>
                <c:pt idx="4556">
                  <c:v>2.931263686004934E-2</c:v>
                </c:pt>
                <c:pt idx="4557">
                  <c:v>4.6867089835629351E-2</c:v>
                </c:pt>
                <c:pt idx="4558">
                  <c:v>1.8260276630540234E-2</c:v>
                </c:pt>
                <c:pt idx="4559">
                  <c:v>1.4676663802422597E-2</c:v>
                </c:pt>
                <c:pt idx="4560">
                  <c:v>8.6054272805388479E-3</c:v>
                </c:pt>
                <c:pt idx="4561">
                  <c:v>1.359004351803088E-2</c:v>
                </c:pt>
                <c:pt idx="4562">
                  <c:v>7.3171272555922059E-3</c:v>
                </c:pt>
                <c:pt idx="4563">
                  <c:v>1.7504282506860327E-2</c:v>
                </c:pt>
                <c:pt idx="4564">
                  <c:v>1.4274801119827037E-2</c:v>
                </c:pt>
                <c:pt idx="4565">
                  <c:v>4.1872772126285446E-3</c:v>
                </c:pt>
                <c:pt idx="4566">
                  <c:v>1.3953432935111013E-2</c:v>
                </c:pt>
                <c:pt idx="4567">
                  <c:v>1.6746514399756079E-2</c:v>
                </c:pt>
                <c:pt idx="4568">
                  <c:v>1.0734983507497853E-2</c:v>
                </c:pt>
                <c:pt idx="4569">
                  <c:v>1.1131579676802396E-2</c:v>
                </c:pt>
                <c:pt idx="4570">
                  <c:v>-1.77445463868947E-3</c:v>
                </c:pt>
                <c:pt idx="4571">
                  <c:v>9.3093660781107083E-3</c:v>
                </c:pt>
                <c:pt idx="4572">
                  <c:v>6.5029797377830758E-3</c:v>
                </c:pt>
                <c:pt idx="4573">
                  <c:v>1.5000970147185187E-2</c:v>
                </c:pt>
                <c:pt idx="4574">
                  <c:v>1.587476785763783E-2</c:v>
                </c:pt>
                <c:pt idx="4575">
                  <c:v>2.1113340909720876E-2</c:v>
                </c:pt>
                <c:pt idx="4576">
                  <c:v>1.4800898079108574E-2</c:v>
                </c:pt>
                <c:pt idx="4577">
                  <c:v>1.300041577736508E-2</c:v>
                </c:pt>
                <c:pt idx="4578">
                  <c:v>2.5745544252570893E-2</c:v>
                </c:pt>
                <c:pt idx="4579">
                  <c:v>1.5488427530005267E-3</c:v>
                </c:pt>
                <c:pt idx="4580">
                  <c:v>2.1863070654433572E-2</c:v>
                </c:pt>
                <c:pt idx="4581">
                  <c:v>2.7637553011614049E-2</c:v>
                </c:pt>
                <c:pt idx="4582">
                  <c:v>2.2513623638329129E-2</c:v>
                </c:pt>
                <c:pt idx="4583">
                  <c:v>2.6872578096848409E-2</c:v>
                </c:pt>
                <c:pt idx="4584">
                  <c:v>2.7651301383152704E-2</c:v>
                </c:pt>
                <c:pt idx="4585">
                  <c:v>3.2321589932644071E-2</c:v>
                </c:pt>
                <c:pt idx="4586">
                  <c:v>4.0971477672755503E-2</c:v>
                </c:pt>
                <c:pt idx="4587">
                  <c:v>4.0411841339357484E-2</c:v>
                </c:pt>
                <c:pt idx="4588">
                  <c:v>4.705818111262023E-2</c:v>
                </c:pt>
                <c:pt idx="4589">
                  <c:v>4.6320813814895924E-2</c:v>
                </c:pt>
                <c:pt idx="4590">
                  <c:v>5.564431632341936E-2</c:v>
                </c:pt>
                <c:pt idx="4591">
                  <c:v>5.6022396540732322E-2</c:v>
                </c:pt>
                <c:pt idx="4592">
                  <c:v>7.8245973889181475E-2</c:v>
                </c:pt>
                <c:pt idx="4593">
                  <c:v>8.4691631787565488E-2</c:v>
                </c:pt>
                <c:pt idx="4594">
                  <c:v>8.8341048313329826E-2</c:v>
                </c:pt>
                <c:pt idx="4595">
                  <c:v>9.2605815339412922E-2</c:v>
                </c:pt>
                <c:pt idx="4596">
                  <c:v>9.7590708761815012E-2</c:v>
                </c:pt>
                <c:pt idx="4597">
                  <c:v>8.6155722482468056E-2</c:v>
                </c:pt>
                <c:pt idx="4598">
                  <c:v>0.10503700418549214</c:v>
                </c:pt>
                <c:pt idx="4599">
                  <c:v>0.10063697092330294</c:v>
                </c:pt>
                <c:pt idx="4600">
                  <c:v>9.7666657427169665E-2</c:v>
                </c:pt>
                <c:pt idx="4601">
                  <c:v>9.2263769160406905E-2</c:v>
                </c:pt>
                <c:pt idx="4602">
                  <c:v>8.4729328935332762E-2</c:v>
                </c:pt>
                <c:pt idx="4603">
                  <c:v>8.3652742744684983E-2</c:v>
                </c:pt>
                <c:pt idx="4604">
                  <c:v>4.0992211104027503E-2</c:v>
                </c:pt>
                <c:pt idx="4605">
                  <c:v>1.9487263353383043E-2</c:v>
                </c:pt>
                <c:pt idx="4606">
                  <c:v>3.9400781661446352E-2</c:v>
                </c:pt>
                <c:pt idx="4607">
                  <c:v>3.5441860465116284E-2</c:v>
                </c:pt>
                <c:pt idx="4608">
                  <c:v>2.8680045458325254E-2</c:v>
                </c:pt>
                <c:pt idx="4609">
                  <c:v>1.1310807439642986E-2</c:v>
                </c:pt>
                <c:pt idx="4610">
                  <c:v>4.4223244726557089E-3</c:v>
                </c:pt>
                <c:pt idx="4611">
                  <c:v>2.3793663552956177E-2</c:v>
                </c:pt>
                <c:pt idx="4612">
                  <c:v>1.738719960085373E-2</c:v>
                </c:pt>
                <c:pt idx="4613">
                  <c:v>2.1508163095601076E-2</c:v>
                </c:pt>
                <c:pt idx="4614">
                  <c:v>3.514582698117915E-2</c:v>
                </c:pt>
                <c:pt idx="4615">
                  <c:v>1.6823793552678993E-2</c:v>
                </c:pt>
                <c:pt idx="4616">
                  <c:v>3.40269423732572E-2</c:v>
                </c:pt>
                <c:pt idx="4617">
                  <c:v>1.2722510186545445E-2</c:v>
                </c:pt>
                <c:pt idx="4618">
                  <c:v>2.4760484519222775E-2</c:v>
                </c:pt>
                <c:pt idx="4619">
                  <c:v>1.9534661973002191E-2</c:v>
                </c:pt>
                <c:pt idx="4620">
                  <c:v>1.2036976467001137E-2</c:v>
                </c:pt>
                <c:pt idx="4621">
                  <c:v>1.3104027496743078E-2</c:v>
                </c:pt>
                <c:pt idx="4622">
                  <c:v>1.7465421182470828E-2</c:v>
                </c:pt>
                <c:pt idx="4623">
                  <c:v>1.7263852315879926E-2</c:v>
                </c:pt>
                <c:pt idx="4624">
                  <c:v>1.3025140671341853E-2</c:v>
                </c:pt>
                <c:pt idx="4625">
                  <c:v>1.1635501843279652E-2</c:v>
                </c:pt>
                <c:pt idx="4626">
                  <c:v>9.1395626022119369E-3</c:v>
                </c:pt>
                <c:pt idx="4627">
                  <c:v>1.7341741275604956E-2</c:v>
                </c:pt>
                <c:pt idx="4628">
                  <c:v>1.4052942317820219E-2</c:v>
                </c:pt>
                <c:pt idx="4629">
                  <c:v>1.4425257089004075E-2</c:v>
                </c:pt>
                <c:pt idx="4630">
                  <c:v>1.8691687224547497E-2</c:v>
                </c:pt>
                <c:pt idx="4631">
                  <c:v>1.6677384483188736E-2</c:v>
                </c:pt>
                <c:pt idx="4632">
                  <c:v>2.2296088920919145E-2</c:v>
                </c:pt>
                <c:pt idx="4633">
                  <c:v>2.3231366244421656E-2</c:v>
                </c:pt>
                <c:pt idx="4634">
                  <c:v>1.9335587770601771E-2</c:v>
                </c:pt>
                <c:pt idx="4635">
                  <c:v>2.3525681181916457E-2</c:v>
                </c:pt>
                <c:pt idx="4636">
                  <c:v>2.407029409318957E-2</c:v>
                </c:pt>
                <c:pt idx="4637">
                  <c:v>2.5850874518391218E-2</c:v>
                </c:pt>
                <c:pt idx="4638">
                  <c:v>5.6638855780691298E-2</c:v>
                </c:pt>
                <c:pt idx="4639">
                  <c:v>0.10199905757130583</c:v>
                </c:pt>
                <c:pt idx="4640">
                  <c:v>0.11569254649776867</c:v>
                </c:pt>
                <c:pt idx="4641">
                  <c:v>0.165999944563018</c:v>
                </c:pt>
                <c:pt idx="4642">
                  <c:v>0.20184327965185578</c:v>
                </c:pt>
                <c:pt idx="4643">
                  <c:v>0.24778501538376252</c:v>
                </c:pt>
                <c:pt idx="4644">
                  <c:v>0.23707181861019486</c:v>
                </c:pt>
                <c:pt idx="4645">
                  <c:v>0.30682373811569696</c:v>
                </c:pt>
                <c:pt idx="4646">
                  <c:v>0.33980486182332237</c:v>
                </c:pt>
                <c:pt idx="4647">
                  <c:v>0.36951354048285612</c:v>
                </c:pt>
                <c:pt idx="4648">
                  <c:v>0.34349918230451537</c:v>
                </c:pt>
                <c:pt idx="4649">
                  <c:v>0.35067882584472099</c:v>
                </c:pt>
                <c:pt idx="4650">
                  <c:v>0.34983507497851818</c:v>
                </c:pt>
                <c:pt idx="4651">
                  <c:v>0.28855226321479061</c:v>
                </c:pt>
                <c:pt idx="4652">
                  <c:v>0.29428555589433714</c:v>
                </c:pt>
                <c:pt idx="4653">
                  <c:v>0.25164841866008819</c:v>
                </c:pt>
                <c:pt idx="4654">
                  <c:v>0.1550117803586773</c:v>
                </c:pt>
                <c:pt idx="4655">
                  <c:v>8.0710702109377169E-2</c:v>
                </c:pt>
                <c:pt idx="4656">
                  <c:v>6.6838706100839876E-2</c:v>
                </c:pt>
                <c:pt idx="4657">
                  <c:v>7.5281204091249276E-2</c:v>
                </c:pt>
                <c:pt idx="4658">
                  <c:v>5.9757186018793144E-2</c:v>
                </c:pt>
                <c:pt idx="4659">
                  <c:v>4.6331125093549912E-2</c:v>
                </c:pt>
                <c:pt idx="4660">
                  <c:v>3.9092884663358932E-2</c:v>
                </c:pt>
                <c:pt idx="4661">
                  <c:v>3.2159713945172828E-2</c:v>
                </c:pt>
                <c:pt idx="4662">
                  <c:v>2.9571472129057298E-2</c:v>
                </c:pt>
                <c:pt idx="4663">
                  <c:v>2.5756742522937054E-2</c:v>
                </c:pt>
                <c:pt idx="4664">
                  <c:v>2.1335255148709705E-2</c:v>
                </c:pt>
                <c:pt idx="4665">
                  <c:v>1.776611137289686E-2</c:v>
                </c:pt>
                <c:pt idx="4666">
                  <c:v>2.1499293178479366E-2</c:v>
                </c:pt>
                <c:pt idx="4667">
                  <c:v>2.723258585802589E-2</c:v>
                </c:pt>
                <c:pt idx="4668">
                  <c:v>3.2940543836793526E-2</c:v>
                </c:pt>
                <c:pt idx="4669">
                  <c:v>4.0846744463231423E-2</c:v>
                </c:pt>
                <c:pt idx="4670">
                  <c:v>4.3908307231754304E-2</c:v>
                </c:pt>
                <c:pt idx="4671">
                  <c:v>4.3316683759736123E-2</c:v>
                </c:pt>
                <c:pt idx="4672">
                  <c:v>6.2043961526734491E-2</c:v>
                </c:pt>
                <c:pt idx="4673">
                  <c:v>7.7417745377941632E-2</c:v>
                </c:pt>
                <c:pt idx="4674">
                  <c:v>0.12373867006680157</c:v>
                </c:pt>
                <c:pt idx="4675">
                  <c:v>0.1377087895334978</c:v>
                </c:pt>
                <c:pt idx="4676">
                  <c:v>0.16833051528674781</c:v>
                </c:pt>
                <c:pt idx="4677">
                  <c:v>0.16760595393186795</c:v>
                </c:pt>
                <c:pt idx="4678">
                  <c:v>0.21220057100091472</c:v>
                </c:pt>
                <c:pt idx="4679">
                  <c:v>0.2443806303184855</c:v>
                </c:pt>
                <c:pt idx="4680">
                  <c:v>0.21378828616570114</c:v>
                </c:pt>
                <c:pt idx="4681">
                  <c:v>0.18004878454416942</c:v>
                </c:pt>
                <c:pt idx="4682">
                  <c:v>0.19155362142084986</c:v>
                </c:pt>
                <c:pt idx="4683">
                  <c:v>0.18755218005931759</c:v>
                </c:pt>
                <c:pt idx="4684">
                  <c:v>0.16495606619175654</c:v>
                </c:pt>
                <c:pt idx="4685">
                  <c:v>0.18805721096543504</c:v>
                </c:pt>
                <c:pt idx="4686">
                  <c:v>0.15144219308700835</c:v>
                </c:pt>
                <c:pt idx="4687">
                  <c:v>0.12526429581173604</c:v>
                </c:pt>
                <c:pt idx="4688">
                  <c:v>0.12376694292762702</c:v>
                </c:pt>
                <c:pt idx="4689">
                  <c:v>0.11903983147157469</c:v>
                </c:pt>
                <c:pt idx="4690">
                  <c:v>0.12098622390997034</c:v>
                </c:pt>
                <c:pt idx="4691">
                  <c:v>0.10070793026027663</c:v>
                </c:pt>
                <c:pt idx="4692">
                  <c:v>0.10681431382875517</c:v>
                </c:pt>
                <c:pt idx="4693">
                  <c:v>9.0878398979959543E-2</c:v>
                </c:pt>
                <c:pt idx="4694">
                  <c:v>8.3943786900241152E-2</c:v>
                </c:pt>
                <c:pt idx="4695">
                  <c:v>7.9612495495745214E-2</c:v>
                </c:pt>
                <c:pt idx="4696">
                  <c:v>4.5479003243063448E-2</c:v>
                </c:pt>
                <c:pt idx="4697">
                  <c:v>2.8207888682540122E-2</c:v>
                </c:pt>
                <c:pt idx="4698">
                  <c:v>3.7715940904177181E-2</c:v>
                </c:pt>
                <c:pt idx="4699">
                  <c:v>3.0823460930786927E-2</c:v>
                </c:pt>
                <c:pt idx="4700">
                  <c:v>1.3179754414169691E-4</c:v>
                </c:pt>
                <c:pt idx="4701">
                  <c:v>2.859822047287746E-2</c:v>
                </c:pt>
                <c:pt idx="4702">
                  <c:v>2.1371898993818778E-2</c:v>
                </c:pt>
                <c:pt idx="4703">
                  <c:v>3.7781190232003777E-3</c:v>
                </c:pt>
                <c:pt idx="4704">
                  <c:v>9.7353438478809205E-3</c:v>
                </c:pt>
                <c:pt idx="4705">
                  <c:v>9.7005848601602138E-3</c:v>
                </c:pt>
                <c:pt idx="4706">
                  <c:v>1.0949247442969205E-3</c:v>
                </c:pt>
                <c:pt idx="4707">
                  <c:v>1.3427003353937412E-2</c:v>
                </c:pt>
                <c:pt idx="4708">
                  <c:v>1.319605288688084E-3</c:v>
                </c:pt>
                <c:pt idx="4709">
                  <c:v>4.7208193585941187E-2</c:v>
                </c:pt>
                <c:pt idx="4710">
                  <c:v>1.1135682013471187E-2</c:v>
                </c:pt>
                <c:pt idx="4711">
                  <c:v>1.6753554896471436E-2</c:v>
                </c:pt>
                <c:pt idx="4712">
                  <c:v>1.5158632924023616E-2</c:v>
                </c:pt>
                <c:pt idx="4713">
                  <c:v>2.8328796740305457E-3</c:v>
                </c:pt>
                <c:pt idx="4714">
                  <c:v>9.389694265044211E-3</c:v>
                </c:pt>
                <c:pt idx="4715">
                  <c:v>7.2088588297253102E-4</c:v>
                </c:pt>
                <c:pt idx="4716">
                  <c:v>1.3246944036366661E-2</c:v>
                </c:pt>
                <c:pt idx="4717">
                  <c:v>1.4022895473570419E-2</c:v>
                </c:pt>
                <c:pt idx="4718">
                  <c:v>6.0170191534772849E-3</c:v>
                </c:pt>
                <c:pt idx="4719">
                  <c:v>1.1437092884663359E-2</c:v>
                </c:pt>
                <c:pt idx="4720">
                  <c:v>2.9348171965518197E-3</c:v>
                </c:pt>
                <c:pt idx="4721">
                  <c:v>4.2567064888987446E-4</c:v>
                </c:pt>
                <c:pt idx="4722">
                  <c:v>1.3725586939047039E-2</c:v>
                </c:pt>
                <c:pt idx="4723">
                  <c:v>7.926379687889791E-3</c:v>
                </c:pt>
                <c:pt idx="4724">
                  <c:v>1.9146215040053219E-2</c:v>
                </c:pt>
                <c:pt idx="4725">
                  <c:v>2.3185575297280818E-2</c:v>
                </c:pt>
                <c:pt idx="4726">
                  <c:v>2.2212711699975053E-2</c:v>
                </c:pt>
                <c:pt idx="4727">
                  <c:v>2.547351498184439E-2</c:v>
                </c:pt>
                <c:pt idx="4728">
                  <c:v>4.0415721928098239E-2</c:v>
                </c:pt>
                <c:pt idx="4729">
                  <c:v>3.2034370928846638E-2</c:v>
                </c:pt>
                <c:pt idx="4730">
                  <c:v>2.7220057100091472E-2</c:v>
                </c:pt>
                <c:pt idx="4731">
                  <c:v>3.3860742301189128E-2</c:v>
                </c:pt>
                <c:pt idx="4732">
                  <c:v>2.8201568866590903E-2</c:v>
                </c:pt>
                <c:pt idx="4733">
                  <c:v>2.6517116168195805E-2</c:v>
                </c:pt>
                <c:pt idx="4734">
                  <c:v>3.4733708456911608E-2</c:v>
                </c:pt>
                <c:pt idx="4735">
                  <c:v>2.1639216121074369E-2</c:v>
                </c:pt>
                <c:pt idx="4736">
                  <c:v>1.5689164841866009E-2</c:v>
                </c:pt>
                <c:pt idx="4737">
                  <c:v>2.0383790226460072E-2</c:v>
                </c:pt>
                <c:pt idx="4738">
                  <c:v>2.1093439033179034E-2</c:v>
                </c:pt>
                <c:pt idx="4739">
                  <c:v>2.5341076031820828E-2</c:v>
                </c:pt>
                <c:pt idx="4740">
                  <c:v>2.1739279873603683E-2</c:v>
                </c:pt>
                <c:pt idx="4741">
                  <c:v>1.931429996950966E-2</c:v>
                </c:pt>
                <c:pt idx="4742">
                  <c:v>1.6753610333453448E-2</c:v>
                </c:pt>
                <c:pt idx="4743">
                  <c:v>1.5633506111927268E-2</c:v>
                </c:pt>
                <c:pt idx="4744">
                  <c:v>2.373844831887352E-2</c:v>
                </c:pt>
                <c:pt idx="4745">
                  <c:v>1.6582975302824515E-2</c:v>
                </c:pt>
                <c:pt idx="4746">
                  <c:v>2.3745433378606868E-2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000-4A0B-9C9B-3A7E6A227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683984"/>
        <c:axId val="312686280"/>
      </c:scatterChart>
      <c:valAx>
        <c:axId val="31268398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2686280"/>
        <c:crosses val="autoZero"/>
        <c:crossBetween val="midCat"/>
      </c:valAx>
      <c:valAx>
        <c:axId val="312686280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26839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B24F-4B47-48CB-85BB-F033D7069A12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174-3E3F-4915-936B-451D88314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77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B24F-4B47-48CB-85BB-F033D7069A12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174-3E3F-4915-936B-451D88314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01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B24F-4B47-48CB-85BB-F033D7069A12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174-3E3F-4915-936B-451D88314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56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B24F-4B47-48CB-85BB-F033D7069A12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174-3E3F-4915-936B-451D88314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54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B24F-4B47-48CB-85BB-F033D7069A12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174-3E3F-4915-936B-451D88314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10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B24F-4B47-48CB-85BB-F033D7069A12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174-3E3F-4915-936B-451D88314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42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B24F-4B47-48CB-85BB-F033D7069A12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174-3E3F-4915-936B-451D88314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72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B24F-4B47-48CB-85BB-F033D7069A12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174-3E3F-4915-936B-451D88314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53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B24F-4B47-48CB-85BB-F033D7069A12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174-3E3F-4915-936B-451D88314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75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B24F-4B47-48CB-85BB-F033D7069A12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174-3E3F-4915-936B-451D88314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2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B24F-4B47-48CB-85BB-F033D7069A12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C174-3E3F-4915-936B-451D88314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35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B24F-4B47-48CB-85BB-F033D7069A12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5C174-3E3F-4915-936B-451D88314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18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Intercomparaison NH3</a:t>
            </a:r>
            <a:br>
              <a:rPr lang="fr-FR" dirty="0" smtClean="0"/>
            </a:br>
            <a:r>
              <a:rPr lang="fr-FR" dirty="0" smtClean="0"/>
              <a:t>Comparaison SIRTA-Grignon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93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smtClean="0"/>
              <a:t>Intercomparaison NH3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9512"/>
            <a:ext cx="9856583" cy="50084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61375" y="145531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Phase 2: LSE, PICARRO INRA, PICARRO LISA (MD), 17i LA, </a:t>
            </a:r>
            <a:r>
              <a:rPr lang="fr-FR" dirty="0" err="1" smtClean="0"/>
              <a:t>Airrmonia</a:t>
            </a:r>
            <a:r>
              <a:rPr lang="fr-FR" dirty="0" smtClean="0"/>
              <a:t> LSCE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720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smtClean="0"/>
              <a:t>Intercomparaison NH3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61375" y="145531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Phase 2: LSE, PICARRO INRA, PICARRO LISA (MD), 17i LA, </a:t>
            </a:r>
            <a:r>
              <a:rPr lang="fr-FR" dirty="0" err="1" smtClean="0"/>
              <a:t>Airrmonia</a:t>
            </a:r>
            <a:r>
              <a:rPr lang="fr-FR" dirty="0" smtClean="0"/>
              <a:t> LSCE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6" y="1639979"/>
            <a:ext cx="9946735" cy="50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60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smtClean="0"/>
              <a:t>Intercomparaison NH3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61375" y="145531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Phase 2: LSE, PICARRO INRA, PICARRO LISA (MD), 17i LA, </a:t>
            </a:r>
            <a:r>
              <a:rPr lang="fr-FR" dirty="0" err="1" smtClean="0"/>
              <a:t>Airrmonia</a:t>
            </a:r>
            <a:r>
              <a:rPr lang="fr-FR" dirty="0" smtClean="0"/>
              <a:t> LSCE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38" y="1824645"/>
            <a:ext cx="8398565" cy="49003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585293" y="3525865"/>
            <a:ext cx="250069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2016 </a:t>
            </a:r>
            <a:r>
              <a:rPr lang="fr-FR" dirty="0" err="1" smtClean="0"/>
              <a:t>intercomparison</a:t>
            </a:r>
            <a:r>
              <a:rPr lang="fr-FR" dirty="0" smtClean="0"/>
              <a:t>, instruments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agree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36770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SIRTA – Grignon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53" y="1659833"/>
            <a:ext cx="1567870" cy="16135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16703" r="119" b="17046"/>
          <a:stretch/>
        </p:blipFill>
        <p:spPr>
          <a:xfrm>
            <a:off x="3626909" y="2244178"/>
            <a:ext cx="1169186" cy="7755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180" y="1903031"/>
            <a:ext cx="1285047" cy="128504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23684" y="3972020"/>
            <a:ext cx="1487557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6"/>
                </a:solidFill>
              </a:rPr>
              <a:t>OM</a:t>
            </a:r>
          </a:p>
          <a:p>
            <a:r>
              <a:rPr lang="fr-FR" sz="2800" dirty="0" smtClean="0">
                <a:solidFill>
                  <a:schemeClr val="accent1"/>
                </a:solidFill>
              </a:rPr>
              <a:t>NO</a:t>
            </a:r>
            <a:r>
              <a:rPr lang="fr-FR" sz="2800" baseline="-25000" dirty="0" smtClean="0">
                <a:solidFill>
                  <a:schemeClr val="accent1"/>
                </a:solidFill>
              </a:rPr>
              <a:t>3</a:t>
            </a:r>
            <a:r>
              <a:rPr lang="fr-FR" sz="2800" baseline="30000" dirty="0" smtClean="0">
                <a:solidFill>
                  <a:schemeClr val="accent1"/>
                </a:solidFill>
              </a:rPr>
              <a:t>-</a:t>
            </a:r>
            <a:r>
              <a:rPr lang="fr-FR" sz="28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r-FR" sz="2800" dirty="0" smtClean="0">
                <a:solidFill>
                  <a:srgbClr val="C00000"/>
                </a:solidFill>
              </a:rPr>
              <a:t>SO</a:t>
            </a:r>
            <a:r>
              <a:rPr lang="fr-FR" sz="2800" baseline="-25000" dirty="0" smtClean="0">
                <a:solidFill>
                  <a:srgbClr val="C00000"/>
                </a:solidFill>
              </a:rPr>
              <a:t>4</a:t>
            </a:r>
            <a:r>
              <a:rPr lang="fr-FR" sz="2800" baseline="30000" dirty="0" smtClean="0">
                <a:solidFill>
                  <a:srgbClr val="C00000"/>
                </a:solidFill>
              </a:rPr>
              <a:t>2-</a:t>
            </a:r>
          </a:p>
          <a:p>
            <a:r>
              <a:rPr lang="fr-F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NH</a:t>
            </a:r>
            <a:r>
              <a:rPr lang="fr-FR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r>
              <a:rPr lang="fr-FR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fr-FR" sz="2800" dirty="0" smtClean="0">
                <a:solidFill>
                  <a:srgbClr val="FF66CC"/>
                </a:solidFill>
              </a:rPr>
              <a:t>Cl</a:t>
            </a:r>
            <a:r>
              <a:rPr lang="fr-FR" sz="2800" baseline="30000" dirty="0" smtClean="0">
                <a:solidFill>
                  <a:srgbClr val="FF66CC"/>
                </a:solidFill>
              </a:rPr>
              <a:t>-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26909" y="3418022"/>
            <a:ext cx="14875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Black </a:t>
            </a:r>
            <a:r>
              <a:rPr lang="fr-FR" dirty="0" err="1" smtClean="0"/>
              <a:t>Carbon</a:t>
            </a:r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3068340" y="4077318"/>
            <a:ext cx="14875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</a:rPr>
              <a:t>BC</a:t>
            </a:r>
            <a:r>
              <a:rPr lang="fr-FR" sz="2800" i="1" baseline="-25000" dirty="0" err="1" smtClean="0">
                <a:solidFill>
                  <a:schemeClr val="bg1">
                    <a:lumMod val="65000"/>
                  </a:schemeClr>
                </a:solidFill>
              </a:rPr>
              <a:t>«traffic</a:t>
            </a:r>
            <a:r>
              <a:rPr lang="fr-FR" sz="2800" i="1" baseline="-25000" dirty="0" smtClean="0">
                <a:solidFill>
                  <a:schemeClr val="bg1">
                    <a:lumMod val="65000"/>
                  </a:schemeClr>
                </a:solidFill>
              </a:rPr>
              <a:t>»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492058" y="4077318"/>
            <a:ext cx="26749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966B32"/>
                </a:solidFill>
              </a:rPr>
              <a:t>BC</a:t>
            </a:r>
            <a:r>
              <a:rPr lang="fr-FR" sz="2800" i="1" baseline="-25000" dirty="0" err="1" smtClean="0">
                <a:solidFill>
                  <a:srgbClr val="966B32"/>
                </a:solidFill>
              </a:rPr>
              <a:t>«biomass</a:t>
            </a:r>
            <a:r>
              <a:rPr lang="fr-FR" sz="2800" i="1" baseline="-25000" dirty="0" smtClean="0">
                <a:solidFill>
                  <a:srgbClr val="966B32"/>
                </a:solidFill>
              </a:rPr>
              <a:t> </a:t>
            </a:r>
            <a:r>
              <a:rPr lang="fr-FR" sz="2800" i="1" baseline="-25000" dirty="0" err="1" smtClean="0">
                <a:solidFill>
                  <a:srgbClr val="966B32"/>
                </a:solidFill>
              </a:rPr>
              <a:t>burning</a:t>
            </a:r>
            <a:r>
              <a:rPr lang="fr-FR" sz="2800" i="1" baseline="-25000" dirty="0" smtClean="0">
                <a:solidFill>
                  <a:srgbClr val="966B32"/>
                </a:solidFill>
              </a:rPr>
              <a:t>»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365993" y="3604963"/>
            <a:ext cx="23370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Granulometry</a:t>
            </a:r>
            <a:endParaRPr lang="fr-FR" sz="28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10126483" y="3604963"/>
            <a:ext cx="165138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Filter</a:t>
            </a:r>
            <a:r>
              <a:rPr lang="fr-FR" sz="2800" dirty="0" smtClean="0"/>
              <a:t> </a:t>
            </a:r>
            <a:r>
              <a:rPr lang="fr-FR" sz="2800" dirty="0" err="1" smtClean="0"/>
              <a:t>sampling</a:t>
            </a:r>
            <a:endParaRPr lang="fr-FR" sz="28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1106557" y="1259653"/>
            <a:ext cx="82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ACSM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812118" y="1259653"/>
            <a:ext cx="82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AE33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285013" y="1259653"/>
            <a:ext cx="82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SMPS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404569" y="1259653"/>
            <a:ext cx="82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DA80</a:t>
            </a:r>
          </a:p>
        </p:txBody>
      </p:sp>
      <p:cxnSp>
        <p:nvCxnSpPr>
          <p:cNvPr id="18" name="Connecteur droit avec flèche 17"/>
          <p:cNvCxnSpPr>
            <a:stCxn id="9" idx="2"/>
          </p:cNvCxnSpPr>
          <p:nvPr/>
        </p:nvCxnSpPr>
        <p:spPr>
          <a:xfrm flipH="1">
            <a:off x="3626909" y="3787354"/>
            <a:ext cx="743779" cy="289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9" idx="2"/>
          </p:cNvCxnSpPr>
          <p:nvPr/>
        </p:nvCxnSpPr>
        <p:spPr>
          <a:xfrm>
            <a:off x="4370688" y="3787354"/>
            <a:ext cx="558569" cy="289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617571" y="1754372"/>
            <a:ext cx="0" cy="4253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7152786" y="1847349"/>
            <a:ext cx="0" cy="4253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9888898" y="1903031"/>
            <a:ext cx="0" cy="4253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98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SIRTA – Grignon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/>
          <a:srcRect l="29863" r="30570"/>
          <a:stretch/>
        </p:blipFill>
        <p:spPr>
          <a:xfrm>
            <a:off x="870311" y="1988372"/>
            <a:ext cx="1318592" cy="2216371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863366" y="1619040"/>
            <a:ext cx="1325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PTR-</a:t>
            </a:r>
            <a:r>
              <a:rPr lang="fr-FR" dirty="0" err="1" smtClean="0"/>
              <a:t>ToF</a:t>
            </a:r>
            <a:r>
              <a:rPr lang="fr-FR" dirty="0" smtClean="0"/>
              <a:t>-MS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97375" y="4574075"/>
            <a:ext cx="9797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COV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/>
          <a:srcRect l="25452" t="15843" r="28615" b="18470"/>
          <a:stretch/>
        </p:blipFill>
        <p:spPr>
          <a:xfrm>
            <a:off x="2470192" y="2485300"/>
            <a:ext cx="1356374" cy="129002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285" y="2215494"/>
            <a:ext cx="1762125" cy="176212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146" y="2207225"/>
            <a:ext cx="2280879" cy="156810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7799" y="2215494"/>
            <a:ext cx="2419867" cy="1229139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4668285" y="6116177"/>
            <a:ext cx="21922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+ CO, O</a:t>
            </a:r>
            <a:r>
              <a:rPr lang="fr-FR" sz="2800" baseline="-25000" dirty="0" smtClean="0"/>
              <a:t>3</a:t>
            </a:r>
            <a:r>
              <a:rPr lang="fr-FR" sz="2800" dirty="0" smtClean="0"/>
              <a:t>, </a:t>
            </a:r>
            <a:r>
              <a:rPr lang="fr-FR" sz="2800" dirty="0" err="1" smtClean="0"/>
              <a:t>NO</a:t>
            </a:r>
            <a:r>
              <a:rPr lang="fr-FR" sz="2800" baseline="-25000" dirty="0" err="1" smtClean="0"/>
              <a:t>x</a:t>
            </a:r>
            <a:endParaRPr lang="fr-FR" sz="2800" baseline="-25000" dirty="0" smtClean="0"/>
          </a:p>
        </p:txBody>
      </p:sp>
      <p:sp>
        <p:nvSpPr>
          <p:cNvPr id="31" name="ZoneTexte 30"/>
          <p:cNvSpPr txBox="1"/>
          <p:nvPr/>
        </p:nvSpPr>
        <p:spPr>
          <a:xfrm>
            <a:off x="5020406" y="1619040"/>
            <a:ext cx="1057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GC C</a:t>
            </a:r>
            <a:r>
              <a:rPr lang="fr-FR" baseline="-25000" dirty="0"/>
              <a:t>2</a:t>
            </a:r>
            <a:r>
              <a:rPr lang="fr-FR" dirty="0"/>
              <a:t>C</a:t>
            </a:r>
            <a:r>
              <a:rPr lang="fr-FR" baseline="-25000" dirty="0"/>
              <a:t>6</a:t>
            </a:r>
            <a:endParaRPr lang="fr-FR" dirty="0" smtClean="0"/>
          </a:p>
        </p:txBody>
      </p:sp>
      <p:sp>
        <p:nvSpPr>
          <p:cNvPr id="32" name="ZoneTexte 31"/>
          <p:cNvSpPr txBox="1"/>
          <p:nvPr/>
        </p:nvSpPr>
        <p:spPr>
          <a:xfrm>
            <a:off x="9219814" y="4574075"/>
            <a:ext cx="9130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NH</a:t>
            </a:r>
            <a:r>
              <a:rPr lang="fr-FR" sz="2800" baseline="-25000" dirty="0" smtClean="0"/>
              <a:t>3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330018" y="1619040"/>
            <a:ext cx="1918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 smtClean="0"/>
              <a:t>Compact</a:t>
            </a:r>
            <a:r>
              <a:rPr lang="fr-FR" dirty="0" smtClean="0"/>
              <a:t> PTR-MS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584879" y="4574075"/>
            <a:ext cx="21349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</a:t>
            </a:r>
            <a:r>
              <a:rPr lang="fr-FR" sz="2800" baseline="-25000" dirty="0" smtClean="0"/>
              <a:t>2</a:t>
            </a:r>
            <a:r>
              <a:rPr lang="fr-FR" sz="2800" dirty="0" smtClean="0"/>
              <a:t>C</a:t>
            </a:r>
            <a:r>
              <a:rPr lang="fr-FR" sz="2800" baseline="-25000" dirty="0" smtClean="0"/>
              <a:t>6</a:t>
            </a:r>
            <a:r>
              <a:rPr lang="fr-FR" sz="2800" dirty="0" smtClean="0"/>
              <a:t> </a:t>
            </a:r>
            <a:r>
              <a:rPr lang="fr-FR" sz="2800" dirty="0" err="1" smtClean="0"/>
              <a:t>NMHCs</a:t>
            </a:r>
            <a:endParaRPr lang="fr-FR" sz="2800" dirty="0" smtClean="0"/>
          </a:p>
        </p:txBody>
      </p:sp>
      <p:sp>
        <p:nvSpPr>
          <p:cNvPr id="35" name="ZoneTexte 34"/>
          <p:cNvSpPr txBox="1"/>
          <p:nvPr/>
        </p:nvSpPr>
        <p:spPr>
          <a:xfrm>
            <a:off x="7369354" y="1587564"/>
            <a:ext cx="15404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LSE Monitors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9817513" y="1587564"/>
            <a:ext cx="15404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PICARRO</a:t>
            </a:r>
          </a:p>
        </p:txBody>
      </p:sp>
      <p:cxnSp>
        <p:nvCxnSpPr>
          <p:cNvPr id="37" name="Connecteur droit avec flèche 36"/>
          <p:cNvCxnSpPr>
            <a:endCxn id="25" idx="0"/>
          </p:cNvCxnSpPr>
          <p:nvPr/>
        </p:nvCxnSpPr>
        <p:spPr>
          <a:xfrm flipH="1">
            <a:off x="2487246" y="3854697"/>
            <a:ext cx="726726" cy="719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23" idx="2"/>
            <a:endCxn id="25" idx="0"/>
          </p:cNvCxnSpPr>
          <p:nvPr/>
        </p:nvCxnSpPr>
        <p:spPr>
          <a:xfrm>
            <a:off x="1529607" y="4204743"/>
            <a:ext cx="957639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9555818" y="3863067"/>
            <a:ext cx="883954" cy="719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endCxn id="32" idx="0"/>
          </p:cNvCxnSpPr>
          <p:nvPr/>
        </p:nvCxnSpPr>
        <p:spPr>
          <a:xfrm>
            <a:off x="8123898" y="3863067"/>
            <a:ext cx="1552423" cy="711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9303025" y="1863154"/>
            <a:ext cx="2756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Since</a:t>
            </a:r>
            <a:r>
              <a:rPr lang="fr-FR" sz="1400" i="1" dirty="0" smtClean="0"/>
              <a:t> March </a:t>
            </a:r>
            <a:r>
              <a:rPr lang="fr-FR" sz="1400" i="1" dirty="0" err="1" smtClean="0"/>
              <a:t>because</a:t>
            </a:r>
            <a:r>
              <a:rPr lang="fr-FR" sz="1400" i="1" dirty="0" smtClean="0"/>
              <a:t> of LSE </a:t>
            </a:r>
            <a:r>
              <a:rPr lang="fr-FR" sz="1400" i="1" dirty="0" err="1" smtClean="0"/>
              <a:t>failure</a:t>
            </a:r>
            <a:endParaRPr lang="fr-FR" sz="1400" i="1" baseline="-25000" dirty="0" smtClean="0"/>
          </a:p>
        </p:txBody>
      </p:sp>
      <p:cxnSp>
        <p:nvCxnSpPr>
          <p:cNvPr id="42" name="Connecteur droit 41"/>
          <p:cNvCxnSpPr/>
          <p:nvPr/>
        </p:nvCxnSpPr>
        <p:spPr>
          <a:xfrm>
            <a:off x="4248874" y="1863154"/>
            <a:ext cx="0" cy="4253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6839880" y="1892083"/>
            <a:ext cx="0" cy="4253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60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SIRTA – Grignon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98" y="1114314"/>
            <a:ext cx="10922994" cy="37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SIRTA – Grignon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3939"/>
            <a:ext cx="10388736" cy="49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1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5500" y="98425"/>
            <a:ext cx="10515600" cy="714375"/>
          </a:xfrm>
        </p:spPr>
        <p:txBody>
          <a:bodyPr/>
          <a:lstStyle/>
          <a:p>
            <a:r>
              <a:rPr lang="fr-FR" dirty="0" smtClean="0"/>
              <a:t>Comparaison SIRTA – Grignon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78089"/>
          <a:stretch/>
        </p:blipFill>
        <p:spPr>
          <a:xfrm>
            <a:off x="570244" y="580731"/>
            <a:ext cx="10923255" cy="140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32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5500" y="98425"/>
            <a:ext cx="10515600" cy="714375"/>
          </a:xfrm>
        </p:spPr>
        <p:txBody>
          <a:bodyPr/>
          <a:lstStyle/>
          <a:p>
            <a:r>
              <a:rPr lang="fr-FR" dirty="0" smtClean="0"/>
              <a:t>Comparaison SIRTA – Grignon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44" y="580731"/>
            <a:ext cx="10923255" cy="63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93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SIRTA – Grignon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59" y="1454042"/>
            <a:ext cx="10069482" cy="49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6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2587" t="22934" r="1435" b="13762"/>
          <a:stretch/>
        </p:blipFill>
        <p:spPr>
          <a:xfrm>
            <a:off x="2119244" y="795577"/>
            <a:ext cx="8020877" cy="50121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44668" y="5006008"/>
            <a:ext cx="7023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SIRTA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239069" y="3091681"/>
            <a:ext cx="934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Grignon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22457" t="17560" r="985" b="13955"/>
          <a:stretch/>
        </p:blipFill>
        <p:spPr>
          <a:xfrm>
            <a:off x="3293173" y="152838"/>
            <a:ext cx="4655576" cy="312350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363448" y="3575313"/>
            <a:ext cx="685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LSE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395850" y="5401985"/>
            <a:ext cx="1179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Airrmonia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044668" y="6081172"/>
            <a:ext cx="63614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Les mesures de NH3 pour AgriMultiPol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50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SIRTA – Grignon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862" y="1548067"/>
            <a:ext cx="9854275" cy="48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6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SIRTA – Grignon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04" y="1492678"/>
            <a:ext cx="9025791" cy="45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00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SIRTA – Grignon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334425"/>
              </p:ext>
            </p:extLst>
          </p:nvPr>
        </p:nvGraphicFramePr>
        <p:xfrm>
          <a:off x="1790700" y="1524000"/>
          <a:ext cx="7645400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986878" y="5767388"/>
            <a:ext cx="2013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Charges anioniques</a:t>
            </a:r>
          </a:p>
        </p:txBody>
      </p:sp>
      <p:sp>
        <p:nvSpPr>
          <p:cNvPr id="7" name="ZoneTexte 6"/>
          <p:cNvSpPr txBox="1"/>
          <p:nvPr/>
        </p:nvSpPr>
        <p:spPr>
          <a:xfrm rot="16200000">
            <a:off x="466068" y="3200846"/>
            <a:ext cx="2279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Charges cationiques</a:t>
            </a:r>
          </a:p>
        </p:txBody>
      </p:sp>
    </p:spTree>
    <p:extLst>
      <p:ext uri="{BB962C8B-B14F-4D97-AF65-F5344CB8AC3E}">
        <p14:creationId xmlns:p14="http://schemas.microsoft.com/office/powerpoint/2010/main" val="3659970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SIRTA – Grignon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555579"/>
              </p:ext>
            </p:extLst>
          </p:nvPr>
        </p:nvGraphicFramePr>
        <p:xfrm>
          <a:off x="2349500" y="1690688"/>
          <a:ext cx="66294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812768" y="6211669"/>
            <a:ext cx="63614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Pas de neutralisation à Grignon ! (+ d’anions p/r aux anions)</a:t>
            </a:r>
            <a:endParaRPr lang="fr-FR" dirty="0"/>
          </a:p>
          <a:p>
            <a:r>
              <a:rPr lang="fr-FR" dirty="0" smtClean="0"/>
              <a:t>Pourtant, 2 calibrations avant et après campagne, à +-10%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986878" y="5767388"/>
            <a:ext cx="2013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Charges anioniques</a:t>
            </a:r>
          </a:p>
        </p:txBody>
      </p:sp>
      <p:sp>
        <p:nvSpPr>
          <p:cNvPr id="8" name="ZoneTexte 7"/>
          <p:cNvSpPr txBox="1"/>
          <p:nvPr/>
        </p:nvSpPr>
        <p:spPr>
          <a:xfrm rot="16200000">
            <a:off x="1024868" y="3200846"/>
            <a:ext cx="2279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Charges cationiques</a:t>
            </a:r>
          </a:p>
        </p:txBody>
      </p:sp>
    </p:spTree>
    <p:extLst>
      <p:ext uri="{BB962C8B-B14F-4D97-AF65-F5344CB8AC3E}">
        <p14:creationId xmlns:p14="http://schemas.microsoft.com/office/powerpoint/2010/main" val="10263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2587" t="22934" r="1435" b="13762"/>
          <a:stretch/>
        </p:blipFill>
        <p:spPr>
          <a:xfrm>
            <a:off x="2119244" y="795577"/>
            <a:ext cx="8020877" cy="50121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44668" y="5006008"/>
            <a:ext cx="7023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SIRTA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239069" y="3091681"/>
            <a:ext cx="934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Grignon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22457" t="17560" r="985" b="13955"/>
          <a:stretch/>
        </p:blipFill>
        <p:spPr>
          <a:xfrm>
            <a:off x="3293173" y="152838"/>
            <a:ext cx="4655576" cy="312350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363448" y="3575313"/>
            <a:ext cx="685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LSE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395850" y="5401985"/>
            <a:ext cx="1179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Airrmonia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044668" y="6081172"/>
            <a:ext cx="63614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Les mesures de NH3 pour EPPI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021646" y="3767490"/>
            <a:ext cx="876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Créteil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7819960" y="3703095"/>
            <a:ext cx="128789" cy="1287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193150" y="4225563"/>
            <a:ext cx="1179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PICARRO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474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2587" t="22934" r="1435" b="13762"/>
          <a:stretch/>
        </p:blipFill>
        <p:spPr>
          <a:xfrm>
            <a:off x="2119244" y="795577"/>
            <a:ext cx="8020877" cy="50121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44668" y="5006008"/>
            <a:ext cx="7023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SIRTA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239069" y="3091681"/>
            <a:ext cx="934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Grignon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22457" t="17560" r="985" b="13955"/>
          <a:stretch/>
        </p:blipFill>
        <p:spPr>
          <a:xfrm>
            <a:off x="3293173" y="152838"/>
            <a:ext cx="4655576" cy="312350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363448" y="3575313"/>
            <a:ext cx="685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LSE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395850" y="5401985"/>
            <a:ext cx="1179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Airrmonia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044668" y="6081172"/>
            <a:ext cx="6356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Convergence d’</a:t>
            </a:r>
            <a:r>
              <a:rPr lang="fr-FR" b="1" dirty="0" err="1" smtClean="0"/>
              <a:t>intérets</a:t>
            </a:r>
            <a:r>
              <a:rPr lang="fr-FR" b="1" dirty="0" smtClean="0"/>
              <a:t> pour une </a:t>
            </a:r>
            <a:r>
              <a:rPr lang="fr-FR" b="1" dirty="0" err="1" smtClean="0"/>
              <a:t>intercomparaison</a:t>
            </a:r>
            <a:r>
              <a:rPr lang="fr-FR" b="1" dirty="0" smtClean="0"/>
              <a:t> NH3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8021646" y="3767490"/>
            <a:ext cx="876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Créteil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7819960" y="3703095"/>
            <a:ext cx="128789" cy="1287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193150" y="4225563"/>
            <a:ext cx="1179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PICARRO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58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82700" y="1690688"/>
            <a:ext cx="10071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phases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À partir du 06/03/2018: LSE + PICARRO (INRA)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À partir du 20/04/2018: LSE + PICARRO (INRA) + PICARRO (LISA/MD) + 17i (LA) + </a:t>
            </a:r>
            <a:r>
              <a:rPr lang="fr-FR" dirty="0" err="1" smtClean="0"/>
              <a:t>Airrmonia</a:t>
            </a:r>
            <a:r>
              <a:rPr lang="fr-FR" dirty="0" smtClean="0"/>
              <a:t> (LSCE)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smtClean="0"/>
              <a:t>Intercomparaison NH3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38200" y="3893414"/>
            <a:ext cx="1007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PICARRO : CRDS</a:t>
            </a:r>
          </a:p>
          <a:p>
            <a:r>
              <a:rPr lang="fr-FR" dirty="0" smtClean="0"/>
              <a:t>LSE: Photo-acoustique</a:t>
            </a:r>
          </a:p>
          <a:p>
            <a:r>
              <a:rPr lang="fr-FR" dirty="0" smtClean="0"/>
              <a:t>17i: conversion chimique</a:t>
            </a:r>
          </a:p>
          <a:p>
            <a:r>
              <a:rPr lang="fr-FR" dirty="0" err="1" smtClean="0"/>
              <a:t>Airrmonia</a:t>
            </a:r>
            <a:r>
              <a:rPr lang="fr-FR" dirty="0" smtClean="0"/>
              <a:t>: Conductimétrie</a:t>
            </a:r>
          </a:p>
        </p:txBody>
      </p:sp>
    </p:spTree>
    <p:extLst>
      <p:ext uri="{BB962C8B-B14F-4D97-AF65-F5344CB8AC3E}">
        <p14:creationId xmlns:p14="http://schemas.microsoft.com/office/powerpoint/2010/main" val="203278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Intercomparaison NH3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60" y="2021983"/>
            <a:ext cx="7300935" cy="44322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61375" y="1455313"/>
            <a:ext cx="538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Phase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619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530" y="1745389"/>
            <a:ext cx="6983043" cy="489752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smtClean="0"/>
              <a:t>Intercomparaison NH3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61375" y="1455313"/>
            <a:ext cx="538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Phase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59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smtClean="0"/>
              <a:t>Intercomparaison NH3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61375" y="145531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Phase 2: LSE, PICARRO INRA, PICARRO LISA (MD), 17i LA, </a:t>
            </a:r>
            <a:r>
              <a:rPr lang="fr-FR" dirty="0" err="1" smtClean="0"/>
              <a:t>Airrmonia</a:t>
            </a:r>
            <a:r>
              <a:rPr lang="fr-FR" dirty="0" smtClean="0"/>
              <a:t> LSCE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4" y="1917446"/>
            <a:ext cx="10935832" cy="48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0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smtClean="0"/>
              <a:t>Intercomparaison NH3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61375" y="145531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Phase 2: LSE, PICARRO INRA, PICARRO LISA (MD), 17i LA, </a:t>
            </a:r>
            <a:r>
              <a:rPr lang="fr-FR" dirty="0" err="1" smtClean="0"/>
              <a:t>Airrmonia</a:t>
            </a:r>
            <a:r>
              <a:rPr lang="fr-FR" dirty="0" smtClean="0"/>
              <a:t> LSCE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83" y="1690688"/>
            <a:ext cx="7834381" cy="513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556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327</Words>
  <Application>Microsoft Office PowerPoint</Application>
  <PresentationFormat>Grand écran</PresentationFormat>
  <Paragraphs>86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Thème Office</vt:lpstr>
      <vt:lpstr>Intercomparaison NH3 Comparaison SIRTA-Grignon</vt:lpstr>
      <vt:lpstr>Présentation PowerPoint</vt:lpstr>
      <vt:lpstr>Présentation PowerPoint</vt:lpstr>
      <vt:lpstr>Présentation PowerPoint</vt:lpstr>
      <vt:lpstr>Intercomparaison NH3</vt:lpstr>
      <vt:lpstr>Intercomparaison NH3</vt:lpstr>
      <vt:lpstr>Intercomparaison NH3</vt:lpstr>
      <vt:lpstr>Intercomparaison NH3</vt:lpstr>
      <vt:lpstr>Intercomparaison NH3</vt:lpstr>
      <vt:lpstr>Intercomparaison NH3</vt:lpstr>
      <vt:lpstr>Intercomparaison NH3</vt:lpstr>
      <vt:lpstr>Intercomparaison NH3</vt:lpstr>
      <vt:lpstr>Comparaison SIRTA – Grignon</vt:lpstr>
      <vt:lpstr>Comparaison SIRTA – Grignon</vt:lpstr>
      <vt:lpstr>Comparaison SIRTA – Grignon</vt:lpstr>
      <vt:lpstr>Comparaison SIRTA – Grignon</vt:lpstr>
      <vt:lpstr>Comparaison SIRTA – Grignon</vt:lpstr>
      <vt:lpstr>Comparaison SIRTA – Grignon</vt:lpstr>
      <vt:lpstr>Comparaison SIRTA – Grignon</vt:lpstr>
      <vt:lpstr>Comparaison SIRTA – Grignon</vt:lpstr>
      <vt:lpstr>Comparaison SIRTA – Grignon</vt:lpstr>
      <vt:lpstr>Comparaison SIRTA – Grignon</vt:lpstr>
      <vt:lpstr>Comparaison SIRTA – Grignon</vt:lpstr>
    </vt:vector>
  </TitlesOfParts>
  <Company>LSCE 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Intercomparaison NH3 Comparaison SIRTA-Grignon</dc:title>
  <dc:creator>jepetit</dc:creator>
  <cp:lastModifiedBy>jepetit</cp:lastModifiedBy>
  <cp:revision>21</cp:revision>
  <dcterms:created xsi:type="dcterms:W3CDTF">2018-09-13T12:24:40Z</dcterms:created>
  <dcterms:modified xsi:type="dcterms:W3CDTF">2018-09-13T13:19:00Z</dcterms:modified>
</cp:coreProperties>
</file>