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67" r:id="rId7"/>
    <p:sldId id="259" r:id="rId8"/>
    <p:sldId id="260" r:id="rId9"/>
    <p:sldId id="268" r:id="rId10"/>
    <p:sldId id="269" r:id="rId11"/>
    <p:sldId id="261" r:id="rId12"/>
    <p:sldId id="270" r:id="rId13"/>
    <p:sldId id="26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0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ACSM Gennevilliers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2008081186734447E-2"/>
          <c:y val="9.0813392893712208E-2"/>
          <c:w val="0.8568578596596681"/>
          <c:h val="0.81263501167293584"/>
        </c:manualLayout>
      </c:layout>
      <c:scatterChart>
        <c:scatterStyle val="smoothMarker"/>
        <c:varyColors val="0"/>
        <c:ser>
          <c:idx val="0"/>
          <c:order val="0"/>
          <c:tx>
            <c:v>Orga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BDD!$A$340:$A$795</c:f>
              <c:numCache>
                <c:formatCode>m/d/yyyy\ h:mm</c:formatCode>
                <c:ptCount val="456"/>
                <c:pt idx="0">
                  <c:v>42703</c:v>
                </c:pt>
                <c:pt idx="1">
                  <c:v>42703.041666666664</c:v>
                </c:pt>
                <c:pt idx="2">
                  <c:v>42703.083333333336</c:v>
                </c:pt>
                <c:pt idx="3">
                  <c:v>42703.125</c:v>
                </c:pt>
                <c:pt idx="4">
                  <c:v>42703.166666666664</c:v>
                </c:pt>
                <c:pt idx="5">
                  <c:v>42703.208333333336</c:v>
                </c:pt>
                <c:pt idx="6">
                  <c:v>42703.25</c:v>
                </c:pt>
                <c:pt idx="7">
                  <c:v>42703.291666666664</c:v>
                </c:pt>
                <c:pt idx="8">
                  <c:v>42703.333333333336</c:v>
                </c:pt>
                <c:pt idx="9">
                  <c:v>42703.375</c:v>
                </c:pt>
                <c:pt idx="10">
                  <c:v>42703.416666666664</c:v>
                </c:pt>
                <c:pt idx="11">
                  <c:v>42703.458333333336</c:v>
                </c:pt>
                <c:pt idx="12">
                  <c:v>42703.5</c:v>
                </c:pt>
                <c:pt idx="13">
                  <c:v>42703.541666666664</c:v>
                </c:pt>
                <c:pt idx="14">
                  <c:v>42703.583333333336</c:v>
                </c:pt>
                <c:pt idx="15">
                  <c:v>42703.625</c:v>
                </c:pt>
                <c:pt idx="16">
                  <c:v>42703.666666666664</c:v>
                </c:pt>
                <c:pt idx="17">
                  <c:v>42703.708333333336</c:v>
                </c:pt>
                <c:pt idx="18">
                  <c:v>42703.75</c:v>
                </c:pt>
                <c:pt idx="19">
                  <c:v>42703.791666666664</c:v>
                </c:pt>
                <c:pt idx="20">
                  <c:v>42703.833333333336</c:v>
                </c:pt>
                <c:pt idx="21">
                  <c:v>42703.875</c:v>
                </c:pt>
                <c:pt idx="22">
                  <c:v>42703.916666666664</c:v>
                </c:pt>
                <c:pt idx="23">
                  <c:v>42703.958333333336</c:v>
                </c:pt>
                <c:pt idx="24">
                  <c:v>42704</c:v>
                </c:pt>
                <c:pt idx="25">
                  <c:v>42704.041666666664</c:v>
                </c:pt>
                <c:pt idx="26">
                  <c:v>42704.083333333336</c:v>
                </c:pt>
                <c:pt idx="27">
                  <c:v>42704.125</c:v>
                </c:pt>
                <c:pt idx="28">
                  <c:v>42704.166666666664</c:v>
                </c:pt>
                <c:pt idx="29">
                  <c:v>42704.208333333336</c:v>
                </c:pt>
                <c:pt idx="30">
                  <c:v>42704.25</c:v>
                </c:pt>
                <c:pt idx="31">
                  <c:v>42704.291666666664</c:v>
                </c:pt>
                <c:pt idx="32">
                  <c:v>42704.333333333336</c:v>
                </c:pt>
                <c:pt idx="33">
                  <c:v>42704.375</c:v>
                </c:pt>
                <c:pt idx="34">
                  <c:v>42704.416666666664</c:v>
                </c:pt>
                <c:pt idx="35">
                  <c:v>42704.458333333336</c:v>
                </c:pt>
                <c:pt idx="36">
                  <c:v>42704.5</c:v>
                </c:pt>
                <c:pt idx="37">
                  <c:v>42704.541666666664</c:v>
                </c:pt>
                <c:pt idx="38">
                  <c:v>42704.583333333336</c:v>
                </c:pt>
                <c:pt idx="39">
                  <c:v>42704.625</c:v>
                </c:pt>
                <c:pt idx="40">
                  <c:v>42704.666666666664</c:v>
                </c:pt>
                <c:pt idx="41">
                  <c:v>42704.708333333336</c:v>
                </c:pt>
                <c:pt idx="42">
                  <c:v>42704.75</c:v>
                </c:pt>
                <c:pt idx="43">
                  <c:v>42704.791666666664</c:v>
                </c:pt>
                <c:pt idx="44">
                  <c:v>42704.833333333336</c:v>
                </c:pt>
                <c:pt idx="45">
                  <c:v>42704.875</c:v>
                </c:pt>
                <c:pt idx="46">
                  <c:v>42704.916666666664</c:v>
                </c:pt>
                <c:pt idx="47">
                  <c:v>42704.958333333336</c:v>
                </c:pt>
                <c:pt idx="48">
                  <c:v>42705</c:v>
                </c:pt>
                <c:pt idx="49">
                  <c:v>42705.041666666664</c:v>
                </c:pt>
                <c:pt idx="50">
                  <c:v>42705.083333333336</c:v>
                </c:pt>
                <c:pt idx="51">
                  <c:v>42705.125</c:v>
                </c:pt>
                <c:pt idx="52">
                  <c:v>42705.166666666664</c:v>
                </c:pt>
                <c:pt idx="53">
                  <c:v>42705.208333333336</c:v>
                </c:pt>
                <c:pt idx="54">
                  <c:v>42705.25</c:v>
                </c:pt>
                <c:pt idx="55">
                  <c:v>42705.291666666664</c:v>
                </c:pt>
                <c:pt idx="56">
                  <c:v>42705.333333333336</c:v>
                </c:pt>
                <c:pt idx="57">
                  <c:v>42705.375</c:v>
                </c:pt>
                <c:pt idx="58">
                  <c:v>42705.416666666664</c:v>
                </c:pt>
                <c:pt idx="59">
                  <c:v>42705.458333333336</c:v>
                </c:pt>
                <c:pt idx="60">
                  <c:v>42705.5</c:v>
                </c:pt>
                <c:pt idx="61">
                  <c:v>42705.541666666664</c:v>
                </c:pt>
                <c:pt idx="62">
                  <c:v>42705.583333333336</c:v>
                </c:pt>
                <c:pt idx="63">
                  <c:v>42705.625</c:v>
                </c:pt>
                <c:pt idx="64">
                  <c:v>42705.666666666664</c:v>
                </c:pt>
                <c:pt idx="65">
                  <c:v>42705.708333333336</c:v>
                </c:pt>
                <c:pt idx="66">
                  <c:v>42705.75</c:v>
                </c:pt>
                <c:pt idx="67">
                  <c:v>42705.791666666664</c:v>
                </c:pt>
                <c:pt idx="68">
                  <c:v>42705.833333333336</c:v>
                </c:pt>
                <c:pt idx="69">
                  <c:v>42705.875</c:v>
                </c:pt>
                <c:pt idx="70">
                  <c:v>42705.916666666664</c:v>
                </c:pt>
                <c:pt idx="71">
                  <c:v>42705.958333333336</c:v>
                </c:pt>
                <c:pt idx="72">
                  <c:v>42706</c:v>
                </c:pt>
                <c:pt idx="73">
                  <c:v>42706.041666666664</c:v>
                </c:pt>
                <c:pt idx="74">
                  <c:v>42706.083333333336</c:v>
                </c:pt>
                <c:pt idx="75">
                  <c:v>42706.125</c:v>
                </c:pt>
                <c:pt idx="76">
                  <c:v>42706.166666666664</c:v>
                </c:pt>
                <c:pt idx="77">
                  <c:v>42706.208333333336</c:v>
                </c:pt>
                <c:pt idx="78">
                  <c:v>42706.25</c:v>
                </c:pt>
                <c:pt idx="79">
                  <c:v>42706.291666666664</c:v>
                </c:pt>
                <c:pt idx="80">
                  <c:v>42706.333333333336</c:v>
                </c:pt>
                <c:pt idx="81">
                  <c:v>42706.375</c:v>
                </c:pt>
                <c:pt idx="82">
                  <c:v>42706.416666666664</c:v>
                </c:pt>
                <c:pt idx="83">
                  <c:v>42706.458333333336</c:v>
                </c:pt>
                <c:pt idx="84">
                  <c:v>42706.5</c:v>
                </c:pt>
                <c:pt idx="85">
                  <c:v>42706.541666666664</c:v>
                </c:pt>
                <c:pt idx="86">
                  <c:v>42706.583333333336</c:v>
                </c:pt>
                <c:pt idx="87">
                  <c:v>42706.625</c:v>
                </c:pt>
                <c:pt idx="88">
                  <c:v>42706.666666666664</c:v>
                </c:pt>
                <c:pt idx="89">
                  <c:v>42706.708333333336</c:v>
                </c:pt>
                <c:pt idx="90">
                  <c:v>42706.75</c:v>
                </c:pt>
                <c:pt idx="91">
                  <c:v>42706.791666666664</c:v>
                </c:pt>
                <c:pt idx="92">
                  <c:v>42706.833333333336</c:v>
                </c:pt>
                <c:pt idx="93">
                  <c:v>42706.875</c:v>
                </c:pt>
                <c:pt idx="94">
                  <c:v>42706.916666666664</c:v>
                </c:pt>
                <c:pt idx="95">
                  <c:v>42706.958333333336</c:v>
                </c:pt>
                <c:pt idx="96">
                  <c:v>42707</c:v>
                </c:pt>
                <c:pt idx="97">
                  <c:v>42707.041666666664</c:v>
                </c:pt>
                <c:pt idx="98">
                  <c:v>42707.083333333336</c:v>
                </c:pt>
                <c:pt idx="99">
                  <c:v>42707.125</c:v>
                </c:pt>
                <c:pt idx="100">
                  <c:v>42707.166666666664</c:v>
                </c:pt>
                <c:pt idx="101">
                  <c:v>42707.208333333336</c:v>
                </c:pt>
                <c:pt idx="102">
                  <c:v>42707.25</c:v>
                </c:pt>
                <c:pt idx="103">
                  <c:v>42707.291666666664</c:v>
                </c:pt>
                <c:pt idx="104">
                  <c:v>42707.333333333336</c:v>
                </c:pt>
                <c:pt idx="105">
                  <c:v>42707.375</c:v>
                </c:pt>
                <c:pt idx="106">
                  <c:v>42707.416666666664</c:v>
                </c:pt>
                <c:pt idx="107">
                  <c:v>42707.458333333336</c:v>
                </c:pt>
                <c:pt idx="108">
                  <c:v>42707.5</c:v>
                </c:pt>
                <c:pt idx="109">
                  <c:v>42707.541666666664</c:v>
                </c:pt>
                <c:pt idx="110">
                  <c:v>42707.583333333336</c:v>
                </c:pt>
                <c:pt idx="111">
                  <c:v>42707.625</c:v>
                </c:pt>
                <c:pt idx="112">
                  <c:v>42707.666666666664</c:v>
                </c:pt>
                <c:pt idx="113">
                  <c:v>42707.708333333336</c:v>
                </c:pt>
                <c:pt idx="114">
                  <c:v>42707.75</c:v>
                </c:pt>
                <c:pt idx="115">
                  <c:v>42707.791666666664</c:v>
                </c:pt>
                <c:pt idx="116">
                  <c:v>42707.833333333336</c:v>
                </c:pt>
                <c:pt idx="117">
                  <c:v>42707.875</c:v>
                </c:pt>
                <c:pt idx="118">
                  <c:v>42707.916666666664</c:v>
                </c:pt>
                <c:pt idx="119">
                  <c:v>42707.958333333336</c:v>
                </c:pt>
                <c:pt idx="120">
                  <c:v>42708</c:v>
                </c:pt>
                <c:pt idx="121">
                  <c:v>42708.041666666664</c:v>
                </c:pt>
                <c:pt idx="122">
                  <c:v>42708.083333333336</c:v>
                </c:pt>
                <c:pt idx="123">
                  <c:v>42708.125</c:v>
                </c:pt>
                <c:pt idx="124">
                  <c:v>42708.166666666664</c:v>
                </c:pt>
                <c:pt idx="125">
                  <c:v>42708.208333333336</c:v>
                </c:pt>
                <c:pt idx="126">
                  <c:v>42708.25</c:v>
                </c:pt>
                <c:pt idx="127">
                  <c:v>42708.291666666664</c:v>
                </c:pt>
                <c:pt idx="128">
                  <c:v>42708.333333333336</c:v>
                </c:pt>
                <c:pt idx="129">
                  <c:v>42708.375</c:v>
                </c:pt>
                <c:pt idx="130">
                  <c:v>42708.416666666664</c:v>
                </c:pt>
                <c:pt idx="131">
                  <c:v>42708.458333333336</c:v>
                </c:pt>
                <c:pt idx="132">
                  <c:v>42708.5</c:v>
                </c:pt>
                <c:pt idx="133">
                  <c:v>42708.541666666664</c:v>
                </c:pt>
                <c:pt idx="134">
                  <c:v>42708.583333333336</c:v>
                </c:pt>
                <c:pt idx="135">
                  <c:v>42708.625</c:v>
                </c:pt>
                <c:pt idx="136">
                  <c:v>42708.666666666664</c:v>
                </c:pt>
                <c:pt idx="137">
                  <c:v>42708.708333333336</c:v>
                </c:pt>
                <c:pt idx="138">
                  <c:v>42708.75</c:v>
                </c:pt>
                <c:pt idx="139">
                  <c:v>42708.791666666664</c:v>
                </c:pt>
                <c:pt idx="140">
                  <c:v>42708.833333333336</c:v>
                </c:pt>
                <c:pt idx="141">
                  <c:v>42708.875</c:v>
                </c:pt>
                <c:pt idx="142">
                  <c:v>42708.916666666664</c:v>
                </c:pt>
                <c:pt idx="143">
                  <c:v>42708.958333333336</c:v>
                </c:pt>
                <c:pt idx="144">
                  <c:v>42709</c:v>
                </c:pt>
                <c:pt idx="145">
                  <c:v>42709.041666666664</c:v>
                </c:pt>
                <c:pt idx="146">
                  <c:v>42709.083333333336</c:v>
                </c:pt>
                <c:pt idx="147">
                  <c:v>42709.125</c:v>
                </c:pt>
                <c:pt idx="148">
                  <c:v>42709.166666666664</c:v>
                </c:pt>
                <c:pt idx="149">
                  <c:v>42709.208333333336</c:v>
                </c:pt>
                <c:pt idx="150">
                  <c:v>42709.25</c:v>
                </c:pt>
                <c:pt idx="151">
                  <c:v>42709.291666666664</c:v>
                </c:pt>
                <c:pt idx="152">
                  <c:v>42709.333333333336</c:v>
                </c:pt>
                <c:pt idx="153">
                  <c:v>42709.375</c:v>
                </c:pt>
                <c:pt idx="154">
                  <c:v>42709.416666666664</c:v>
                </c:pt>
                <c:pt idx="155">
                  <c:v>42709.458333333336</c:v>
                </c:pt>
                <c:pt idx="156">
                  <c:v>42709.5</c:v>
                </c:pt>
                <c:pt idx="157">
                  <c:v>42709.541666666664</c:v>
                </c:pt>
                <c:pt idx="158">
                  <c:v>42709.583333333336</c:v>
                </c:pt>
                <c:pt idx="159">
                  <c:v>42709.625</c:v>
                </c:pt>
                <c:pt idx="160">
                  <c:v>42709.666666666664</c:v>
                </c:pt>
                <c:pt idx="161">
                  <c:v>42709.708333333336</c:v>
                </c:pt>
                <c:pt idx="162">
                  <c:v>42709.75</c:v>
                </c:pt>
                <c:pt idx="163">
                  <c:v>42709.791666666664</c:v>
                </c:pt>
                <c:pt idx="164">
                  <c:v>42709.833333333336</c:v>
                </c:pt>
                <c:pt idx="165">
                  <c:v>42709.875</c:v>
                </c:pt>
                <c:pt idx="166">
                  <c:v>42709.916666666664</c:v>
                </c:pt>
                <c:pt idx="167">
                  <c:v>42709.958333333336</c:v>
                </c:pt>
                <c:pt idx="168">
                  <c:v>42710</c:v>
                </c:pt>
                <c:pt idx="169">
                  <c:v>42710.041666666664</c:v>
                </c:pt>
                <c:pt idx="170">
                  <c:v>42710.083333333336</c:v>
                </c:pt>
                <c:pt idx="171">
                  <c:v>42710.125</c:v>
                </c:pt>
                <c:pt idx="172">
                  <c:v>42710.166666666664</c:v>
                </c:pt>
                <c:pt idx="173">
                  <c:v>42710.208333333336</c:v>
                </c:pt>
                <c:pt idx="174">
                  <c:v>42710.25</c:v>
                </c:pt>
                <c:pt idx="175">
                  <c:v>42710.291666666664</c:v>
                </c:pt>
                <c:pt idx="176">
                  <c:v>42710.333333333336</c:v>
                </c:pt>
                <c:pt idx="177">
                  <c:v>42710.375</c:v>
                </c:pt>
                <c:pt idx="178">
                  <c:v>42710.416666666664</c:v>
                </c:pt>
                <c:pt idx="179">
                  <c:v>42710.458333333336</c:v>
                </c:pt>
                <c:pt idx="180">
                  <c:v>42710.5</c:v>
                </c:pt>
                <c:pt idx="181">
                  <c:v>42710.541666666664</c:v>
                </c:pt>
                <c:pt idx="182">
                  <c:v>42710.583333333336</c:v>
                </c:pt>
                <c:pt idx="183">
                  <c:v>42710.625</c:v>
                </c:pt>
                <c:pt idx="184">
                  <c:v>42710.666666666664</c:v>
                </c:pt>
                <c:pt idx="185">
                  <c:v>42710.708333333336</c:v>
                </c:pt>
                <c:pt idx="186">
                  <c:v>42710.75</c:v>
                </c:pt>
                <c:pt idx="187">
                  <c:v>42710.791666666664</c:v>
                </c:pt>
                <c:pt idx="188">
                  <c:v>42710.833333333336</c:v>
                </c:pt>
                <c:pt idx="189">
                  <c:v>42710.875</c:v>
                </c:pt>
                <c:pt idx="190">
                  <c:v>42710.916666666664</c:v>
                </c:pt>
                <c:pt idx="191">
                  <c:v>42710.958333333336</c:v>
                </c:pt>
                <c:pt idx="192">
                  <c:v>42711</c:v>
                </c:pt>
                <c:pt idx="193">
                  <c:v>42711.041666666664</c:v>
                </c:pt>
                <c:pt idx="194">
                  <c:v>42711.083333333336</c:v>
                </c:pt>
                <c:pt idx="195">
                  <c:v>42711.125</c:v>
                </c:pt>
                <c:pt idx="196">
                  <c:v>42711.166666666664</c:v>
                </c:pt>
                <c:pt idx="197">
                  <c:v>42711.208333333336</c:v>
                </c:pt>
                <c:pt idx="198">
                  <c:v>42711.25</c:v>
                </c:pt>
                <c:pt idx="199">
                  <c:v>42711.291666666664</c:v>
                </c:pt>
                <c:pt idx="200">
                  <c:v>42711.333333333336</c:v>
                </c:pt>
                <c:pt idx="201">
                  <c:v>42711.375</c:v>
                </c:pt>
                <c:pt idx="202">
                  <c:v>42711.416666666664</c:v>
                </c:pt>
                <c:pt idx="203">
                  <c:v>42711.458333333336</c:v>
                </c:pt>
                <c:pt idx="204">
                  <c:v>42711.5</c:v>
                </c:pt>
                <c:pt idx="205">
                  <c:v>42711.541666666664</c:v>
                </c:pt>
                <c:pt idx="206">
                  <c:v>42711.583333333336</c:v>
                </c:pt>
                <c:pt idx="207">
                  <c:v>42711.625</c:v>
                </c:pt>
                <c:pt idx="208">
                  <c:v>42711.666666666664</c:v>
                </c:pt>
                <c:pt idx="209">
                  <c:v>42711.708333333336</c:v>
                </c:pt>
                <c:pt idx="210">
                  <c:v>42711.75</c:v>
                </c:pt>
                <c:pt idx="211">
                  <c:v>42711.791666666664</c:v>
                </c:pt>
                <c:pt idx="212">
                  <c:v>42711.833333333336</c:v>
                </c:pt>
                <c:pt idx="213">
                  <c:v>42711.875</c:v>
                </c:pt>
                <c:pt idx="214">
                  <c:v>42711.916666666664</c:v>
                </c:pt>
                <c:pt idx="215">
                  <c:v>42711.958333333336</c:v>
                </c:pt>
                <c:pt idx="216">
                  <c:v>42712</c:v>
                </c:pt>
                <c:pt idx="217">
                  <c:v>42712.041666666664</c:v>
                </c:pt>
                <c:pt idx="218">
                  <c:v>42712.083333333336</c:v>
                </c:pt>
                <c:pt idx="219">
                  <c:v>42712.125</c:v>
                </c:pt>
                <c:pt idx="220">
                  <c:v>42712.166666666664</c:v>
                </c:pt>
                <c:pt idx="221">
                  <c:v>42712.208333333336</c:v>
                </c:pt>
                <c:pt idx="222">
                  <c:v>42712.25</c:v>
                </c:pt>
                <c:pt idx="223">
                  <c:v>42712.291666666664</c:v>
                </c:pt>
                <c:pt idx="224">
                  <c:v>42712.333333333336</c:v>
                </c:pt>
                <c:pt idx="225">
                  <c:v>42712.375</c:v>
                </c:pt>
                <c:pt idx="226">
                  <c:v>42712.416666666664</c:v>
                </c:pt>
                <c:pt idx="227">
                  <c:v>42712.458333333336</c:v>
                </c:pt>
                <c:pt idx="228">
                  <c:v>42712.5</c:v>
                </c:pt>
                <c:pt idx="229">
                  <c:v>42712.541666666664</c:v>
                </c:pt>
                <c:pt idx="230">
                  <c:v>42712.583333333336</c:v>
                </c:pt>
                <c:pt idx="231">
                  <c:v>42712.625</c:v>
                </c:pt>
                <c:pt idx="232">
                  <c:v>42712.666666666664</c:v>
                </c:pt>
                <c:pt idx="233">
                  <c:v>42712.708333333336</c:v>
                </c:pt>
                <c:pt idx="234">
                  <c:v>42712.75</c:v>
                </c:pt>
                <c:pt idx="235">
                  <c:v>42712.791666666664</c:v>
                </c:pt>
                <c:pt idx="236">
                  <c:v>42712.833333333336</c:v>
                </c:pt>
                <c:pt idx="237">
                  <c:v>42712.875</c:v>
                </c:pt>
                <c:pt idx="238">
                  <c:v>42712.916666666664</c:v>
                </c:pt>
                <c:pt idx="239">
                  <c:v>42712.958333333336</c:v>
                </c:pt>
                <c:pt idx="240">
                  <c:v>42713</c:v>
                </c:pt>
                <c:pt idx="241">
                  <c:v>42713.041666666664</c:v>
                </c:pt>
                <c:pt idx="242">
                  <c:v>42713.083333333336</c:v>
                </c:pt>
                <c:pt idx="243">
                  <c:v>42713.125</c:v>
                </c:pt>
                <c:pt idx="244">
                  <c:v>42713.166666666664</c:v>
                </c:pt>
                <c:pt idx="245">
                  <c:v>42713.208333333336</c:v>
                </c:pt>
                <c:pt idx="246">
                  <c:v>42713.25</c:v>
                </c:pt>
                <c:pt idx="247">
                  <c:v>42713.291666666664</c:v>
                </c:pt>
                <c:pt idx="248">
                  <c:v>42713.333333333336</c:v>
                </c:pt>
                <c:pt idx="249">
                  <c:v>42713.375</c:v>
                </c:pt>
                <c:pt idx="250">
                  <c:v>42713.416666666664</c:v>
                </c:pt>
                <c:pt idx="251">
                  <c:v>42713.458333333336</c:v>
                </c:pt>
                <c:pt idx="252">
                  <c:v>42713.5</c:v>
                </c:pt>
                <c:pt idx="253">
                  <c:v>42713.541666666664</c:v>
                </c:pt>
                <c:pt idx="254">
                  <c:v>42713.583333333336</c:v>
                </c:pt>
                <c:pt idx="255">
                  <c:v>42713.625</c:v>
                </c:pt>
                <c:pt idx="256">
                  <c:v>42713.666666666664</c:v>
                </c:pt>
                <c:pt idx="257">
                  <c:v>42713.708333333336</c:v>
                </c:pt>
                <c:pt idx="258">
                  <c:v>42713.75</c:v>
                </c:pt>
                <c:pt idx="259">
                  <c:v>42713.791666666664</c:v>
                </c:pt>
                <c:pt idx="260">
                  <c:v>42713.833333333336</c:v>
                </c:pt>
                <c:pt idx="261">
                  <c:v>42713.875</c:v>
                </c:pt>
                <c:pt idx="262">
                  <c:v>42713.916666666664</c:v>
                </c:pt>
                <c:pt idx="263">
                  <c:v>42713.958333333336</c:v>
                </c:pt>
                <c:pt idx="264">
                  <c:v>42714</c:v>
                </c:pt>
                <c:pt idx="265">
                  <c:v>42714.041666666664</c:v>
                </c:pt>
                <c:pt idx="266">
                  <c:v>42714.083333333336</c:v>
                </c:pt>
                <c:pt idx="267">
                  <c:v>42714.125</c:v>
                </c:pt>
                <c:pt idx="268">
                  <c:v>42714.166666666664</c:v>
                </c:pt>
                <c:pt idx="269">
                  <c:v>42714.208333333336</c:v>
                </c:pt>
                <c:pt idx="270">
                  <c:v>42714.25</c:v>
                </c:pt>
                <c:pt idx="271">
                  <c:v>42714.291666666664</c:v>
                </c:pt>
                <c:pt idx="272">
                  <c:v>42714.333333333336</c:v>
                </c:pt>
                <c:pt idx="273">
                  <c:v>42714.375</c:v>
                </c:pt>
                <c:pt idx="274">
                  <c:v>42714.416666666664</c:v>
                </c:pt>
                <c:pt idx="275">
                  <c:v>42714.458333333336</c:v>
                </c:pt>
                <c:pt idx="276">
                  <c:v>42714.5</c:v>
                </c:pt>
                <c:pt idx="277">
                  <c:v>42714.541666666664</c:v>
                </c:pt>
                <c:pt idx="278">
                  <c:v>42714.583333333336</c:v>
                </c:pt>
                <c:pt idx="279">
                  <c:v>42714.625</c:v>
                </c:pt>
                <c:pt idx="280">
                  <c:v>42714.666666666664</c:v>
                </c:pt>
                <c:pt idx="281">
                  <c:v>42714.708333333336</c:v>
                </c:pt>
                <c:pt idx="282">
                  <c:v>42714.75</c:v>
                </c:pt>
                <c:pt idx="283">
                  <c:v>42714.791666666664</c:v>
                </c:pt>
                <c:pt idx="284">
                  <c:v>42714.833333333336</c:v>
                </c:pt>
                <c:pt idx="285">
                  <c:v>42714.875</c:v>
                </c:pt>
                <c:pt idx="286">
                  <c:v>42714.916666666664</c:v>
                </c:pt>
                <c:pt idx="287">
                  <c:v>42714.958333333336</c:v>
                </c:pt>
                <c:pt idx="288">
                  <c:v>42715</c:v>
                </c:pt>
                <c:pt idx="289">
                  <c:v>42715.041666666664</c:v>
                </c:pt>
                <c:pt idx="290">
                  <c:v>42715.083333333336</c:v>
                </c:pt>
                <c:pt idx="291">
                  <c:v>42715.125</c:v>
                </c:pt>
                <c:pt idx="292">
                  <c:v>42715.166666666664</c:v>
                </c:pt>
                <c:pt idx="293">
                  <c:v>42715.208333333336</c:v>
                </c:pt>
                <c:pt idx="294">
                  <c:v>42715.25</c:v>
                </c:pt>
                <c:pt idx="295">
                  <c:v>42715.291666666664</c:v>
                </c:pt>
                <c:pt idx="296">
                  <c:v>42715.333333333336</c:v>
                </c:pt>
                <c:pt idx="297">
                  <c:v>42715.375</c:v>
                </c:pt>
                <c:pt idx="298">
                  <c:v>42715.416666666664</c:v>
                </c:pt>
                <c:pt idx="299">
                  <c:v>42715.458333333336</c:v>
                </c:pt>
                <c:pt idx="300">
                  <c:v>42715.5</c:v>
                </c:pt>
                <c:pt idx="301">
                  <c:v>42715.541666666664</c:v>
                </c:pt>
                <c:pt idx="302">
                  <c:v>42715.583333333336</c:v>
                </c:pt>
                <c:pt idx="303">
                  <c:v>42715.625</c:v>
                </c:pt>
                <c:pt idx="304">
                  <c:v>42715.666666666664</c:v>
                </c:pt>
                <c:pt idx="305">
                  <c:v>42715.708333333336</c:v>
                </c:pt>
                <c:pt idx="306">
                  <c:v>42715.75</c:v>
                </c:pt>
                <c:pt idx="307">
                  <c:v>42715.791666666664</c:v>
                </c:pt>
                <c:pt idx="308">
                  <c:v>42715.833333333336</c:v>
                </c:pt>
                <c:pt idx="309">
                  <c:v>42715.875</c:v>
                </c:pt>
                <c:pt idx="310">
                  <c:v>42715.916666666664</c:v>
                </c:pt>
                <c:pt idx="311">
                  <c:v>42715.958333333336</c:v>
                </c:pt>
                <c:pt idx="312">
                  <c:v>42716</c:v>
                </c:pt>
                <c:pt idx="313">
                  <c:v>42716.041666666664</c:v>
                </c:pt>
                <c:pt idx="314">
                  <c:v>42716.083333333336</c:v>
                </c:pt>
                <c:pt idx="315">
                  <c:v>42716.125</c:v>
                </c:pt>
                <c:pt idx="316">
                  <c:v>42716.166666666664</c:v>
                </c:pt>
                <c:pt idx="317">
                  <c:v>42716.208333333336</c:v>
                </c:pt>
                <c:pt idx="318">
                  <c:v>42716.25</c:v>
                </c:pt>
                <c:pt idx="319">
                  <c:v>42716.291666666664</c:v>
                </c:pt>
                <c:pt idx="320">
                  <c:v>42716.333333333336</c:v>
                </c:pt>
                <c:pt idx="321">
                  <c:v>42716.375</c:v>
                </c:pt>
                <c:pt idx="322">
                  <c:v>42716.416666666664</c:v>
                </c:pt>
                <c:pt idx="323">
                  <c:v>42716.458333333336</c:v>
                </c:pt>
                <c:pt idx="324">
                  <c:v>42716.5</c:v>
                </c:pt>
                <c:pt idx="325">
                  <c:v>42716.541666666664</c:v>
                </c:pt>
                <c:pt idx="326">
                  <c:v>42716.583333333336</c:v>
                </c:pt>
                <c:pt idx="327">
                  <c:v>42716.625</c:v>
                </c:pt>
                <c:pt idx="328">
                  <c:v>42716.666666666664</c:v>
                </c:pt>
                <c:pt idx="329">
                  <c:v>42716.708333333336</c:v>
                </c:pt>
                <c:pt idx="330">
                  <c:v>42716.75</c:v>
                </c:pt>
                <c:pt idx="331">
                  <c:v>42716.791666666664</c:v>
                </c:pt>
                <c:pt idx="332">
                  <c:v>42716.833333333336</c:v>
                </c:pt>
                <c:pt idx="333">
                  <c:v>42716.875</c:v>
                </c:pt>
                <c:pt idx="334">
                  <c:v>42716.916666666664</c:v>
                </c:pt>
                <c:pt idx="335">
                  <c:v>42716.958333333336</c:v>
                </c:pt>
                <c:pt idx="336">
                  <c:v>42717</c:v>
                </c:pt>
                <c:pt idx="337">
                  <c:v>42717.041666666664</c:v>
                </c:pt>
                <c:pt idx="338">
                  <c:v>42717.083333333336</c:v>
                </c:pt>
                <c:pt idx="339">
                  <c:v>42717.125</c:v>
                </c:pt>
                <c:pt idx="340">
                  <c:v>42717.166666666664</c:v>
                </c:pt>
                <c:pt idx="341">
                  <c:v>42717.208333333336</c:v>
                </c:pt>
                <c:pt idx="342">
                  <c:v>42717.25</c:v>
                </c:pt>
                <c:pt idx="343">
                  <c:v>42717.291666666664</c:v>
                </c:pt>
                <c:pt idx="344">
                  <c:v>42717.333333333336</c:v>
                </c:pt>
                <c:pt idx="345">
                  <c:v>42717.375</c:v>
                </c:pt>
                <c:pt idx="346">
                  <c:v>42717.416666666664</c:v>
                </c:pt>
                <c:pt idx="347">
                  <c:v>42717.458333333336</c:v>
                </c:pt>
                <c:pt idx="348">
                  <c:v>42717.5</c:v>
                </c:pt>
                <c:pt idx="349">
                  <c:v>42717.541666666664</c:v>
                </c:pt>
                <c:pt idx="350">
                  <c:v>42717.583333333336</c:v>
                </c:pt>
                <c:pt idx="351">
                  <c:v>42717.625</c:v>
                </c:pt>
                <c:pt idx="352">
                  <c:v>42717.666666666664</c:v>
                </c:pt>
                <c:pt idx="353">
                  <c:v>42717.708333333336</c:v>
                </c:pt>
                <c:pt idx="354">
                  <c:v>42717.75</c:v>
                </c:pt>
                <c:pt idx="355">
                  <c:v>42717.791666666664</c:v>
                </c:pt>
                <c:pt idx="356">
                  <c:v>42717.833333333336</c:v>
                </c:pt>
                <c:pt idx="357">
                  <c:v>42717.875</c:v>
                </c:pt>
                <c:pt idx="358">
                  <c:v>42717.916666666664</c:v>
                </c:pt>
                <c:pt idx="359">
                  <c:v>42717.958333333336</c:v>
                </c:pt>
                <c:pt idx="360">
                  <c:v>42718</c:v>
                </c:pt>
                <c:pt idx="361">
                  <c:v>42718.041666666664</c:v>
                </c:pt>
                <c:pt idx="362">
                  <c:v>42718.083333333336</c:v>
                </c:pt>
                <c:pt idx="363">
                  <c:v>42718.125</c:v>
                </c:pt>
                <c:pt idx="364">
                  <c:v>42718.166666666664</c:v>
                </c:pt>
                <c:pt idx="365">
                  <c:v>42718.208333333336</c:v>
                </c:pt>
                <c:pt idx="366">
                  <c:v>42718.25</c:v>
                </c:pt>
                <c:pt idx="367">
                  <c:v>42718.291666666664</c:v>
                </c:pt>
                <c:pt idx="368">
                  <c:v>42718.333333333336</c:v>
                </c:pt>
                <c:pt idx="369">
                  <c:v>42718.375</c:v>
                </c:pt>
                <c:pt idx="370">
                  <c:v>42718.416666666664</c:v>
                </c:pt>
                <c:pt idx="371">
                  <c:v>42718.458333333336</c:v>
                </c:pt>
                <c:pt idx="372">
                  <c:v>42718.5</c:v>
                </c:pt>
                <c:pt idx="373">
                  <c:v>42718.541666666664</c:v>
                </c:pt>
                <c:pt idx="374">
                  <c:v>42718.583333333336</c:v>
                </c:pt>
                <c:pt idx="375">
                  <c:v>42718.625</c:v>
                </c:pt>
                <c:pt idx="376">
                  <c:v>42718.666666666664</c:v>
                </c:pt>
                <c:pt idx="377">
                  <c:v>42718.708333333336</c:v>
                </c:pt>
                <c:pt idx="378">
                  <c:v>42718.75</c:v>
                </c:pt>
                <c:pt idx="379">
                  <c:v>42718.791666666664</c:v>
                </c:pt>
                <c:pt idx="380">
                  <c:v>42718.833333333336</c:v>
                </c:pt>
                <c:pt idx="381">
                  <c:v>42718.875</c:v>
                </c:pt>
                <c:pt idx="382">
                  <c:v>42718.916666666664</c:v>
                </c:pt>
                <c:pt idx="383">
                  <c:v>42718.958333333336</c:v>
                </c:pt>
                <c:pt idx="384">
                  <c:v>42719</c:v>
                </c:pt>
                <c:pt idx="385">
                  <c:v>42719.041666666664</c:v>
                </c:pt>
                <c:pt idx="386">
                  <c:v>42719.083333333336</c:v>
                </c:pt>
                <c:pt idx="387">
                  <c:v>42719.125</c:v>
                </c:pt>
                <c:pt idx="388">
                  <c:v>42719.166666666664</c:v>
                </c:pt>
                <c:pt idx="389">
                  <c:v>42719.208333333336</c:v>
                </c:pt>
                <c:pt idx="390">
                  <c:v>42719.25</c:v>
                </c:pt>
                <c:pt idx="391">
                  <c:v>42719.291666666664</c:v>
                </c:pt>
                <c:pt idx="392">
                  <c:v>42719.333333333336</c:v>
                </c:pt>
                <c:pt idx="393">
                  <c:v>42719.375</c:v>
                </c:pt>
                <c:pt idx="394">
                  <c:v>42719.416666666664</c:v>
                </c:pt>
                <c:pt idx="395">
                  <c:v>42719.458333333336</c:v>
                </c:pt>
                <c:pt idx="396">
                  <c:v>42719.5</c:v>
                </c:pt>
                <c:pt idx="397">
                  <c:v>42719.541666666664</c:v>
                </c:pt>
                <c:pt idx="398">
                  <c:v>42719.583333333336</c:v>
                </c:pt>
                <c:pt idx="399">
                  <c:v>42719.625</c:v>
                </c:pt>
                <c:pt idx="400">
                  <c:v>42719.666666666664</c:v>
                </c:pt>
                <c:pt idx="401">
                  <c:v>42719.708333333336</c:v>
                </c:pt>
                <c:pt idx="402">
                  <c:v>42719.75</c:v>
                </c:pt>
                <c:pt idx="403">
                  <c:v>42719.791666666664</c:v>
                </c:pt>
                <c:pt idx="404">
                  <c:v>42719.833333333336</c:v>
                </c:pt>
                <c:pt idx="405">
                  <c:v>42719.875</c:v>
                </c:pt>
                <c:pt idx="406">
                  <c:v>42719.916666666664</c:v>
                </c:pt>
                <c:pt idx="407">
                  <c:v>42719.958333333336</c:v>
                </c:pt>
                <c:pt idx="408">
                  <c:v>42720</c:v>
                </c:pt>
                <c:pt idx="409">
                  <c:v>42720.041666666664</c:v>
                </c:pt>
                <c:pt idx="410">
                  <c:v>42720.083333333336</c:v>
                </c:pt>
                <c:pt idx="411">
                  <c:v>42720.125</c:v>
                </c:pt>
                <c:pt idx="412">
                  <c:v>42720.166666666664</c:v>
                </c:pt>
                <c:pt idx="413">
                  <c:v>42720.208333333336</c:v>
                </c:pt>
                <c:pt idx="414">
                  <c:v>42720.25</c:v>
                </c:pt>
                <c:pt idx="415">
                  <c:v>42720.291666666664</c:v>
                </c:pt>
                <c:pt idx="416">
                  <c:v>42720.333333333336</c:v>
                </c:pt>
                <c:pt idx="417">
                  <c:v>42720.375</c:v>
                </c:pt>
                <c:pt idx="418">
                  <c:v>42720.416666666664</c:v>
                </c:pt>
                <c:pt idx="419">
                  <c:v>42720.458333333336</c:v>
                </c:pt>
                <c:pt idx="420">
                  <c:v>42720.5</c:v>
                </c:pt>
                <c:pt idx="421">
                  <c:v>42720.541666666664</c:v>
                </c:pt>
                <c:pt idx="422">
                  <c:v>42720.583333333336</c:v>
                </c:pt>
                <c:pt idx="423">
                  <c:v>42720.625</c:v>
                </c:pt>
                <c:pt idx="424">
                  <c:v>42720.666666666664</c:v>
                </c:pt>
                <c:pt idx="425">
                  <c:v>42720.708333333336</c:v>
                </c:pt>
                <c:pt idx="426">
                  <c:v>42720.75</c:v>
                </c:pt>
                <c:pt idx="427">
                  <c:v>42720.791666666664</c:v>
                </c:pt>
                <c:pt idx="428">
                  <c:v>42720.833333333336</c:v>
                </c:pt>
                <c:pt idx="429">
                  <c:v>42720.875</c:v>
                </c:pt>
                <c:pt idx="430">
                  <c:v>42720.916666666664</c:v>
                </c:pt>
                <c:pt idx="431">
                  <c:v>42720.958333333336</c:v>
                </c:pt>
                <c:pt idx="432">
                  <c:v>42721</c:v>
                </c:pt>
                <c:pt idx="433">
                  <c:v>42721.041666666664</c:v>
                </c:pt>
                <c:pt idx="434">
                  <c:v>42721.083333333336</c:v>
                </c:pt>
                <c:pt idx="435">
                  <c:v>42721.125</c:v>
                </c:pt>
                <c:pt idx="436">
                  <c:v>42721.166666666664</c:v>
                </c:pt>
                <c:pt idx="437">
                  <c:v>42721.208333333336</c:v>
                </c:pt>
                <c:pt idx="438">
                  <c:v>42721.25</c:v>
                </c:pt>
                <c:pt idx="439">
                  <c:v>42721.291666666664</c:v>
                </c:pt>
                <c:pt idx="440">
                  <c:v>42721.333333333336</c:v>
                </c:pt>
                <c:pt idx="441">
                  <c:v>42721.375</c:v>
                </c:pt>
                <c:pt idx="442">
                  <c:v>42721.416666666664</c:v>
                </c:pt>
                <c:pt idx="443">
                  <c:v>42721.458333333336</c:v>
                </c:pt>
                <c:pt idx="444">
                  <c:v>42721.5</c:v>
                </c:pt>
                <c:pt idx="445">
                  <c:v>42721.541666666664</c:v>
                </c:pt>
                <c:pt idx="446">
                  <c:v>42721.583333333336</c:v>
                </c:pt>
                <c:pt idx="447">
                  <c:v>42721.625</c:v>
                </c:pt>
                <c:pt idx="448">
                  <c:v>42721.666666666664</c:v>
                </c:pt>
                <c:pt idx="449">
                  <c:v>42721.708333333336</c:v>
                </c:pt>
                <c:pt idx="450">
                  <c:v>42721.75</c:v>
                </c:pt>
                <c:pt idx="451">
                  <c:v>42721.791666666664</c:v>
                </c:pt>
                <c:pt idx="452">
                  <c:v>42721.833333333336</c:v>
                </c:pt>
                <c:pt idx="453">
                  <c:v>42721.875</c:v>
                </c:pt>
                <c:pt idx="454">
                  <c:v>42721.916666666664</c:v>
                </c:pt>
                <c:pt idx="455">
                  <c:v>42721.958333333336</c:v>
                </c:pt>
              </c:numCache>
            </c:numRef>
          </c:xVal>
          <c:yVal>
            <c:numRef>
              <c:f>BDD!$D$340:$D$795</c:f>
              <c:numCache>
                <c:formatCode>###0.0\ \ </c:formatCode>
                <c:ptCount val="456"/>
                <c:pt idx="0">
                  <c:v>3.1779999999999999</c:v>
                </c:pt>
                <c:pt idx="1">
                  <c:v>2.7410000000000001</c:v>
                </c:pt>
                <c:pt idx="2">
                  <c:v>2.589</c:v>
                </c:pt>
                <c:pt idx="3">
                  <c:v>2.3889999999999998</c:v>
                </c:pt>
                <c:pt idx="4">
                  <c:v>2.581</c:v>
                </c:pt>
                <c:pt idx="5">
                  <c:v>2.847</c:v>
                </c:pt>
                <c:pt idx="6">
                  <c:v>2.6659999999999999</c:v>
                </c:pt>
                <c:pt idx="7">
                  <c:v>2.9180000000000001</c:v>
                </c:pt>
                <c:pt idx="8">
                  <c:v>3.0880000000000001</c:v>
                </c:pt>
                <c:pt idx="9">
                  <c:v>4.1500000000000004</c:v>
                </c:pt>
                <c:pt idx="10">
                  <c:v>4.1130000000000004</c:v>
                </c:pt>
                <c:pt idx="11">
                  <c:v>3.53</c:v>
                </c:pt>
                <c:pt idx="12">
                  <c:v>4.1749999999999998</c:v>
                </c:pt>
                <c:pt idx="13">
                  <c:v>4.3040000000000003</c:v>
                </c:pt>
                <c:pt idx="14">
                  <c:v>4.4630000000000001</c:v>
                </c:pt>
                <c:pt idx="15">
                  <c:v>4.5389999999999997</c:v>
                </c:pt>
                <c:pt idx="16">
                  <c:v>4.4779999999999998</c:v>
                </c:pt>
                <c:pt idx="17">
                  <c:v>5.4020000000000001</c:v>
                </c:pt>
                <c:pt idx="18">
                  <c:v>8.4380000000000006</c:v>
                </c:pt>
                <c:pt idx="19">
                  <c:v>12.061999999999999</c:v>
                </c:pt>
                <c:pt idx="20">
                  <c:v>13.62</c:v>
                </c:pt>
                <c:pt idx="21">
                  <c:v>11.683999999999999</c:v>
                </c:pt>
                <c:pt idx="22">
                  <c:v>14.750999999999999</c:v>
                </c:pt>
                <c:pt idx="23">
                  <c:v>16.600999999999999</c:v>
                </c:pt>
                <c:pt idx="24">
                  <c:v>15.202999999999999</c:v>
                </c:pt>
                <c:pt idx="25">
                  <c:v>14.132999999999999</c:v>
                </c:pt>
                <c:pt idx="26">
                  <c:v>14.278</c:v>
                </c:pt>
                <c:pt idx="27">
                  <c:v>16.295999999999999</c:v>
                </c:pt>
                <c:pt idx="28">
                  <c:v>12.087</c:v>
                </c:pt>
                <c:pt idx="29">
                  <c:v>13.167</c:v>
                </c:pt>
                <c:pt idx="30">
                  <c:v>13.667999999999999</c:v>
                </c:pt>
                <c:pt idx="31">
                  <c:v>15.443</c:v>
                </c:pt>
                <c:pt idx="32">
                  <c:v>16.911999999999999</c:v>
                </c:pt>
                <c:pt idx="33">
                  <c:v>15.196999999999999</c:v>
                </c:pt>
                <c:pt idx="34">
                  <c:v>19.003</c:v>
                </c:pt>
                <c:pt idx="35">
                  <c:v>16.904</c:v>
                </c:pt>
                <c:pt idx="36">
                  <c:v>14.711</c:v>
                </c:pt>
                <c:pt idx="37">
                  <c:v>14.827999999999999</c:v>
                </c:pt>
                <c:pt idx="38">
                  <c:v>16.271000000000001</c:v>
                </c:pt>
                <c:pt idx="39">
                  <c:v>16.434000000000001</c:v>
                </c:pt>
                <c:pt idx="40">
                  <c:v>19.890999999999998</c:v>
                </c:pt>
                <c:pt idx="41">
                  <c:v>19.486000000000001</c:v>
                </c:pt>
                <c:pt idx="42">
                  <c:v>23.847999999999999</c:v>
                </c:pt>
                <c:pt idx="43">
                  <c:v>38.280999999999999</c:v>
                </c:pt>
                <c:pt idx="44">
                  <c:v>59.701999999999998</c:v>
                </c:pt>
                <c:pt idx="45">
                  <c:v>58.988999999999997</c:v>
                </c:pt>
                <c:pt idx="46">
                  <c:v>72.352000000000004</c:v>
                </c:pt>
                <c:pt idx="47">
                  <c:v>78.900999999999996</c:v>
                </c:pt>
                <c:pt idx="48">
                  <c:v>74.736999999999995</c:v>
                </c:pt>
                <c:pt idx="49">
                  <c:v>62.506</c:v>
                </c:pt>
                <c:pt idx="50">
                  <c:v>69.387</c:v>
                </c:pt>
                <c:pt idx="51">
                  <c:v>66.778000000000006</c:v>
                </c:pt>
                <c:pt idx="52">
                  <c:v>54.811999999999998</c:v>
                </c:pt>
                <c:pt idx="53">
                  <c:v>54.374000000000002</c:v>
                </c:pt>
                <c:pt idx="54">
                  <c:v>46.947000000000003</c:v>
                </c:pt>
                <c:pt idx="55">
                  <c:v>48.430999999999997</c:v>
                </c:pt>
                <c:pt idx="56">
                  <c:v>40.206000000000003</c:v>
                </c:pt>
                <c:pt idx="57">
                  <c:v>49.451000000000001</c:v>
                </c:pt>
                <c:pt idx="58">
                  <c:v>51.591000000000001</c:v>
                </c:pt>
                <c:pt idx="59">
                  <c:v>44.866</c:v>
                </c:pt>
                <c:pt idx="60">
                  <c:v>40.783999999999999</c:v>
                </c:pt>
                <c:pt idx="61">
                  <c:v>22.893999999999998</c:v>
                </c:pt>
                <c:pt idx="62">
                  <c:v>22.213999999999999</c:v>
                </c:pt>
                <c:pt idx="63">
                  <c:v>25.306000000000001</c:v>
                </c:pt>
                <c:pt idx="64">
                  <c:v>26.248000000000001</c:v>
                </c:pt>
                <c:pt idx="65">
                  <c:v>30.506</c:v>
                </c:pt>
                <c:pt idx="66">
                  <c:v>37.854999999999997</c:v>
                </c:pt>
                <c:pt idx="67">
                  <c:v>47.515000000000001</c:v>
                </c:pt>
                <c:pt idx="68">
                  <c:v>58.84</c:v>
                </c:pt>
                <c:pt idx="69">
                  <c:v>66.05</c:v>
                </c:pt>
                <c:pt idx="70">
                  <c:v>72.783000000000001</c:v>
                </c:pt>
                <c:pt idx="71">
                  <c:v>60.515999999999998</c:v>
                </c:pt>
                <c:pt idx="72">
                  <c:v>58.954000000000001</c:v>
                </c:pt>
                <c:pt idx="73">
                  <c:v>52.734999999999999</c:v>
                </c:pt>
                <c:pt idx="74">
                  <c:v>50.314</c:v>
                </c:pt>
                <c:pt idx="75">
                  <c:v>45.756999999999998</c:v>
                </c:pt>
                <c:pt idx="76">
                  <c:v>44.761000000000003</c:v>
                </c:pt>
                <c:pt idx="77">
                  <c:v>43.76</c:v>
                </c:pt>
                <c:pt idx="78">
                  <c:v>39.633000000000003</c:v>
                </c:pt>
                <c:pt idx="79">
                  <c:v>31.33</c:v>
                </c:pt>
                <c:pt idx="80">
                  <c:v>31.015999999999998</c:v>
                </c:pt>
                <c:pt idx="81">
                  <c:v>38.363999999999997</c:v>
                </c:pt>
                <c:pt idx="82">
                  <c:v>37.841000000000001</c:v>
                </c:pt>
                <c:pt idx="83">
                  <c:v>39.491</c:v>
                </c:pt>
                <c:pt idx="84">
                  <c:v>35.799999999999997</c:v>
                </c:pt>
                <c:pt idx="85">
                  <c:v>29.873000000000001</c:v>
                </c:pt>
                <c:pt idx="86">
                  <c:v>14.305</c:v>
                </c:pt>
                <c:pt idx="87">
                  <c:v>13.364000000000001</c:v>
                </c:pt>
                <c:pt idx="88">
                  <c:v>16.091000000000001</c:v>
                </c:pt>
                <c:pt idx="89">
                  <c:v>21.916</c:v>
                </c:pt>
                <c:pt idx="90">
                  <c:v>24.327999999999999</c:v>
                </c:pt>
                <c:pt idx="91">
                  <c:v>21.98</c:v>
                </c:pt>
                <c:pt idx="92">
                  <c:v>23.373999999999999</c:v>
                </c:pt>
                <c:pt idx="93">
                  <c:v>22.666</c:v>
                </c:pt>
                <c:pt idx="94">
                  <c:v>19.079999999999998</c:v>
                </c:pt>
                <c:pt idx="95">
                  <c:v>16.738</c:v>
                </c:pt>
                <c:pt idx="96">
                  <c:v>11.823</c:v>
                </c:pt>
                <c:pt idx="97">
                  <c:v>7.65</c:v>
                </c:pt>
                <c:pt idx="98">
                  <c:v>9.1460000000000008</c:v>
                </c:pt>
                <c:pt idx="99">
                  <c:v>10.147</c:v>
                </c:pt>
                <c:pt idx="100">
                  <c:v>9.827</c:v>
                </c:pt>
                <c:pt idx="101">
                  <c:v>6.6619999999999999</c:v>
                </c:pt>
                <c:pt idx="102">
                  <c:v>5.98</c:v>
                </c:pt>
                <c:pt idx="103">
                  <c:v>4.88</c:v>
                </c:pt>
                <c:pt idx="104">
                  <c:v>4.609</c:v>
                </c:pt>
                <c:pt idx="105">
                  <c:v>4.0789999999999997</c:v>
                </c:pt>
                <c:pt idx="106">
                  <c:v>4.0919999999999996</c:v>
                </c:pt>
                <c:pt idx="107">
                  <c:v>3.7480000000000002</c:v>
                </c:pt>
                <c:pt idx="108">
                  <c:v>3.4249999999999998</c:v>
                </c:pt>
                <c:pt idx="109">
                  <c:v>3.2890000000000001</c:v>
                </c:pt>
                <c:pt idx="110">
                  <c:v>3.1030000000000002</c:v>
                </c:pt>
                <c:pt idx="111">
                  <c:v>2.681</c:v>
                </c:pt>
                <c:pt idx="112">
                  <c:v>2.73</c:v>
                </c:pt>
                <c:pt idx="113">
                  <c:v>3.64</c:v>
                </c:pt>
                <c:pt idx="114">
                  <c:v>4.3140000000000001</c:v>
                </c:pt>
                <c:pt idx="115">
                  <c:v>4.4560000000000004</c:v>
                </c:pt>
                <c:pt idx="116">
                  <c:v>6.1509999999999998</c:v>
                </c:pt>
                <c:pt idx="117">
                  <c:v>7.3449999999999998</c:v>
                </c:pt>
                <c:pt idx="118">
                  <c:v>7.02</c:v>
                </c:pt>
                <c:pt idx="119">
                  <c:v>5.9050000000000002</c:v>
                </c:pt>
                <c:pt idx="120">
                  <c:v>5.306</c:v>
                </c:pt>
                <c:pt idx="121">
                  <c:v>4.383</c:v>
                </c:pt>
                <c:pt idx="122">
                  <c:v>4.9489999999999998</c:v>
                </c:pt>
                <c:pt idx="123">
                  <c:v>5.2290000000000001</c:v>
                </c:pt>
                <c:pt idx="124">
                  <c:v>5.0629999999999997</c:v>
                </c:pt>
                <c:pt idx="125">
                  <c:v>4.01</c:v>
                </c:pt>
                <c:pt idx="126">
                  <c:v>3.9159999999999999</c:v>
                </c:pt>
                <c:pt idx="127">
                  <c:v>3.8780000000000001</c:v>
                </c:pt>
                <c:pt idx="128">
                  <c:v>4.2830000000000004</c:v>
                </c:pt>
                <c:pt idx="129">
                  <c:v>4.3090000000000002</c:v>
                </c:pt>
                <c:pt idx="130">
                  <c:v>4.92</c:v>
                </c:pt>
                <c:pt idx="131">
                  <c:v>6.6749999999999998</c:v>
                </c:pt>
                <c:pt idx="132">
                  <c:v>8.0559999999999992</c:v>
                </c:pt>
                <c:pt idx="133">
                  <c:v>9.7379999999999995</c:v>
                </c:pt>
                <c:pt idx="134">
                  <c:v>10.797000000000001</c:v>
                </c:pt>
                <c:pt idx="135">
                  <c:v>10.654999999999999</c:v>
                </c:pt>
                <c:pt idx="136">
                  <c:v>11.853999999999999</c:v>
                </c:pt>
                <c:pt idx="137">
                  <c:v>11.318</c:v>
                </c:pt>
                <c:pt idx="138">
                  <c:v>14.23</c:v>
                </c:pt>
                <c:pt idx="139">
                  <c:v>19.096</c:v>
                </c:pt>
                <c:pt idx="140">
                  <c:v>21.577000000000002</c:v>
                </c:pt>
                <c:pt idx="141">
                  <c:v>25.125</c:v>
                </c:pt>
                <c:pt idx="142">
                  <c:v>21.652999999999999</c:v>
                </c:pt>
                <c:pt idx="143">
                  <c:v>20.22</c:v>
                </c:pt>
                <c:pt idx="144">
                  <c:v>17.756</c:v>
                </c:pt>
                <c:pt idx="145">
                  <c:v>16.146999999999998</c:v>
                </c:pt>
                <c:pt idx="146">
                  <c:v>14.159000000000001</c:v>
                </c:pt>
                <c:pt idx="147">
                  <c:v>12.263</c:v>
                </c:pt>
                <c:pt idx="148">
                  <c:v>10.714</c:v>
                </c:pt>
                <c:pt idx="149">
                  <c:v>10.278</c:v>
                </c:pt>
                <c:pt idx="150">
                  <c:v>9.3629999999999995</c:v>
                </c:pt>
                <c:pt idx="151">
                  <c:v>9.1639999999999997</c:v>
                </c:pt>
                <c:pt idx="152">
                  <c:v>11.417</c:v>
                </c:pt>
                <c:pt idx="153">
                  <c:v>14.105</c:v>
                </c:pt>
                <c:pt idx="154">
                  <c:v>14.682</c:v>
                </c:pt>
                <c:pt idx="155">
                  <c:v>16.46</c:v>
                </c:pt>
                <c:pt idx="156">
                  <c:v>18.959</c:v>
                </c:pt>
                <c:pt idx="157">
                  <c:v>20.236000000000001</c:v>
                </c:pt>
                <c:pt idx="158">
                  <c:v>20.148</c:v>
                </c:pt>
                <c:pt idx="159">
                  <c:v>19.356000000000002</c:v>
                </c:pt>
                <c:pt idx="160">
                  <c:v>18.62</c:v>
                </c:pt>
                <c:pt idx="161">
                  <c:v>17.882000000000001</c:v>
                </c:pt>
                <c:pt idx="162">
                  <c:v>21.186</c:v>
                </c:pt>
                <c:pt idx="163">
                  <c:v>26.167999999999999</c:v>
                </c:pt>
                <c:pt idx="164">
                  <c:v>34.015999999999998</c:v>
                </c:pt>
                <c:pt idx="165">
                  <c:v>40.774000000000001</c:v>
                </c:pt>
                <c:pt idx="166">
                  <c:v>42.347999999999999</c:v>
                </c:pt>
                <c:pt idx="167">
                  <c:v>41.585999999999999</c:v>
                </c:pt>
                <c:pt idx="168">
                  <c:v>37.58</c:v>
                </c:pt>
                <c:pt idx="169">
                  <c:v>33.207000000000001</c:v>
                </c:pt>
                <c:pt idx="170">
                  <c:v>30.494</c:v>
                </c:pt>
                <c:pt idx="171">
                  <c:v>27.62</c:v>
                </c:pt>
                <c:pt idx="172">
                  <c:v>27.638999999999999</c:v>
                </c:pt>
                <c:pt idx="173">
                  <c:v>27.939</c:v>
                </c:pt>
                <c:pt idx="174">
                  <c:v>27.785</c:v>
                </c:pt>
                <c:pt idx="175">
                  <c:v>30.283999999999999</c:v>
                </c:pt>
                <c:pt idx="176">
                  <c:v>34.195999999999998</c:v>
                </c:pt>
                <c:pt idx="177">
                  <c:v>36.463999999999999</c:v>
                </c:pt>
                <c:pt idx="178">
                  <c:v>37.683</c:v>
                </c:pt>
                <c:pt idx="179">
                  <c:v>38.292000000000002</c:v>
                </c:pt>
                <c:pt idx="180">
                  <c:v>36.502000000000002</c:v>
                </c:pt>
                <c:pt idx="181">
                  <c:v>35.564</c:v>
                </c:pt>
                <c:pt idx="182">
                  <c:v>30.64</c:v>
                </c:pt>
                <c:pt idx="183">
                  <c:v>33.540999999999997</c:v>
                </c:pt>
                <c:pt idx="184">
                  <c:v>34.24</c:v>
                </c:pt>
                <c:pt idx="185">
                  <c:v>30.087</c:v>
                </c:pt>
                <c:pt idx="186">
                  <c:v>31.172000000000001</c:v>
                </c:pt>
                <c:pt idx="187">
                  <c:v>33.49</c:v>
                </c:pt>
                <c:pt idx="188">
                  <c:v>49.354999999999997</c:v>
                </c:pt>
                <c:pt idx="189">
                  <c:v>55.820999999999998</c:v>
                </c:pt>
                <c:pt idx="190">
                  <c:v>52.863999999999997</c:v>
                </c:pt>
                <c:pt idx="191">
                  <c:v>46.552999999999997</c:v>
                </c:pt>
                <c:pt idx="192">
                  <c:v>49.125999999999998</c:v>
                </c:pt>
                <c:pt idx="193">
                  <c:v>45.701000000000001</c:v>
                </c:pt>
                <c:pt idx="194">
                  <c:v>39.47</c:v>
                </c:pt>
                <c:pt idx="195">
                  <c:v>36.1</c:v>
                </c:pt>
                <c:pt idx="196">
                  <c:v>33.654000000000003</c:v>
                </c:pt>
                <c:pt idx="197">
                  <c:v>30.045999999999999</c:v>
                </c:pt>
                <c:pt idx="198">
                  <c:v>27.934000000000001</c:v>
                </c:pt>
                <c:pt idx="199">
                  <c:v>28.603000000000002</c:v>
                </c:pt>
                <c:pt idx="200">
                  <c:v>30.969000000000001</c:v>
                </c:pt>
                <c:pt idx="201">
                  <c:v>33.537999999999997</c:v>
                </c:pt>
                <c:pt idx="202">
                  <c:v>31.847000000000001</c:v>
                </c:pt>
                <c:pt idx="203">
                  <c:v>32.613</c:v>
                </c:pt>
                <c:pt idx="204">
                  <c:v>34.28</c:v>
                </c:pt>
                <c:pt idx="205">
                  <c:v>35.067</c:v>
                </c:pt>
                <c:pt idx="206">
                  <c:v>32.99</c:v>
                </c:pt>
                <c:pt idx="207">
                  <c:v>33.371000000000002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24.623999999999999</c:v>
                </c:pt>
                <c:pt idx="397">
                  <c:v>25.974</c:v>
                </c:pt>
                <c:pt idx="398">
                  <c:v>23.419</c:v>
                </c:pt>
                <c:pt idx="399">
                  <c:v>19.515000000000001</c:v>
                </c:pt>
                <c:pt idx="400">
                  <c:v>18.097999999999999</c:v>
                </c:pt>
                <c:pt idx="401">
                  <c:v>20.013000000000002</c:v>
                </c:pt>
                <c:pt idx="402">
                  <c:v>18.684000000000001</c:v>
                </c:pt>
                <c:pt idx="403">
                  <c:v>20.003</c:v>
                </c:pt>
                <c:pt idx="404">
                  <c:v>21.024999999999999</c:v>
                </c:pt>
                <c:pt idx="405">
                  <c:v>23.765000000000001</c:v>
                </c:pt>
                <c:pt idx="406">
                  <c:v>28.181000000000001</c:v>
                </c:pt>
                <c:pt idx="407">
                  <c:v>27.591999999999999</c:v>
                </c:pt>
                <c:pt idx="408">
                  <c:v>26.693999999999999</c:v>
                </c:pt>
                <c:pt idx="409">
                  <c:v>23.187000000000001</c:v>
                </c:pt>
                <c:pt idx="410">
                  <c:v>21.524999999999999</c:v>
                </c:pt>
                <c:pt idx="411">
                  <c:v>18.411999999999999</c:v>
                </c:pt>
                <c:pt idx="412">
                  <c:v>16.231000000000002</c:v>
                </c:pt>
                <c:pt idx="413">
                  <c:v>14.878</c:v>
                </c:pt>
                <c:pt idx="414">
                  <c:v>13.461</c:v>
                </c:pt>
                <c:pt idx="415">
                  <c:v>13.698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15.419</c:v>
                </c:pt>
                <c:pt idx="420">
                  <c:v>15.375999999999999</c:v>
                </c:pt>
                <c:pt idx="421">
                  <c:v>16.399000000000001</c:v>
                </c:pt>
                <c:pt idx="422">
                  <c:v>13.433999999999999</c:v>
                </c:pt>
                <c:pt idx="423">
                  <c:v>13.523999999999999</c:v>
                </c:pt>
                <c:pt idx="424">
                  <c:v>13.407999999999999</c:v>
                </c:pt>
                <c:pt idx="425">
                  <c:v>12.077999999999999</c:v>
                </c:pt>
                <c:pt idx="426">
                  <c:v>13.817</c:v>
                </c:pt>
                <c:pt idx="427">
                  <c:v>17.282</c:v>
                </c:pt>
                <c:pt idx="428">
                  <c:v>18.739000000000001</c:v>
                </c:pt>
                <c:pt idx="429">
                  <c:v>16.552</c:v>
                </c:pt>
                <c:pt idx="430">
                  <c:v>15.847</c:v>
                </c:pt>
                <c:pt idx="431">
                  <c:v>17.309999999999999</c:v>
                </c:pt>
                <c:pt idx="432">
                  <c:v>17.327999999999999</c:v>
                </c:pt>
                <c:pt idx="433">
                  <c:v>15.919</c:v>
                </c:pt>
                <c:pt idx="434">
                  <c:v>17.373999999999999</c:v>
                </c:pt>
                <c:pt idx="435">
                  <c:v>18.523</c:v>
                </c:pt>
                <c:pt idx="436">
                  <c:v>19.670000000000002</c:v>
                </c:pt>
                <c:pt idx="437">
                  <c:v>18.042999999999999</c:v>
                </c:pt>
                <c:pt idx="438">
                  <c:v>14.923999999999999</c:v>
                </c:pt>
                <c:pt idx="439">
                  <c:v>16.831</c:v>
                </c:pt>
                <c:pt idx="440">
                  <c:v>16.314</c:v>
                </c:pt>
                <c:pt idx="441">
                  <c:v>17.594999999999999</c:v>
                </c:pt>
                <c:pt idx="442">
                  <c:v>27.994</c:v>
                </c:pt>
                <c:pt idx="443">
                  <c:v>28.497</c:v>
                </c:pt>
                <c:pt idx="444">
                  <c:v>24.51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Nitrate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BDD!$A$340:$A$795</c:f>
              <c:numCache>
                <c:formatCode>m/d/yyyy\ h:mm</c:formatCode>
                <c:ptCount val="456"/>
                <c:pt idx="0">
                  <c:v>42703</c:v>
                </c:pt>
                <c:pt idx="1">
                  <c:v>42703.041666666664</c:v>
                </c:pt>
                <c:pt idx="2">
                  <c:v>42703.083333333336</c:v>
                </c:pt>
                <c:pt idx="3">
                  <c:v>42703.125</c:v>
                </c:pt>
                <c:pt idx="4">
                  <c:v>42703.166666666664</c:v>
                </c:pt>
                <c:pt idx="5">
                  <c:v>42703.208333333336</c:v>
                </c:pt>
                <c:pt idx="6">
                  <c:v>42703.25</c:v>
                </c:pt>
                <c:pt idx="7">
                  <c:v>42703.291666666664</c:v>
                </c:pt>
                <c:pt idx="8">
                  <c:v>42703.333333333336</c:v>
                </c:pt>
                <c:pt idx="9">
                  <c:v>42703.375</c:v>
                </c:pt>
                <c:pt idx="10">
                  <c:v>42703.416666666664</c:v>
                </c:pt>
                <c:pt idx="11">
                  <c:v>42703.458333333336</c:v>
                </c:pt>
                <c:pt idx="12">
                  <c:v>42703.5</c:v>
                </c:pt>
                <c:pt idx="13">
                  <c:v>42703.541666666664</c:v>
                </c:pt>
                <c:pt idx="14">
                  <c:v>42703.583333333336</c:v>
                </c:pt>
                <c:pt idx="15">
                  <c:v>42703.625</c:v>
                </c:pt>
                <c:pt idx="16">
                  <c:v>42703.666666666664</c:v>
                </c:pt>
                <c:pt idx="17">
                  <c:v>42703.708333333336</c:v>
                </c:pt>
                <c:pt idx="18">
                  <c:v>42703.75</c:v>
                </c:pt>
                <c:pt idx="19">
                  <c:v>42703.791666666664</c:v>
                </c:pt>
                <c:pt idx="20">
                  <c:v>42703.833333333336</c:v>
                </c:pt>
                <c:pt idx="21">
                  <c:v>42703.875</c:v>
                </c:pt>
                <c:pt idx="22">
                  <c:v>42703.916666666664</c:v>
                </c:pt>
                <c:pt idx="23">
                  <c:v>42703.958333333336</c:v>
                </c:pt>
                <c:pt idx="24">
                  <c:v>42704</c:v>
                </c:pt>
                <c:pt idx="25">
                  <c:v>42704.041666666664</c:v>
                </c:pt>
                <c:pt idx="26">
                  <c:v>42704.083333333336</c:v>
                </c:pt>
                <c:pt idx="27">
                  <c:v>42704.125</c:v>
                </c:pt>
                <c:pt idx="28">
                  <c:v>42704.166666666664</c:v>
                </c:pt>
                <c:pt idx="29">
                  <c:v>42704.208333333336</c:v>
                </c:pt>
                <c:pt idx="30">
                  <c:v>42704.25</c:v>
                </c:pt>
                <c:pt idx="31">
                  <c:v>42704.291666666664</c:v>
                </c:pt>
                <c:pt idx="32">
                  <c:v>42704.333333333336</c:v>
                </c:pt>
                <c:pt idx="33">
                  <c:v>42704.375</c:v>
                </c:pt>
                <c:pt idx="34">
                  <c:v>42704.416666666664</c:v>
                </c:pt>
                <c:pt idx="35">
                  <c:v>42704.458333333336</c:v>
                </c:pt>
                <c:pt idx="36">
                  <c:v>42704.5</c:v>
                </c:pt>
                <c:pt idx="37">
                  <c:v>42704.541666666664</c:v>
                </c:pt>
                <c:pt idx="38">
                  <c:v>42704.583333333336</c:v>
                </c:pt>
                <c:pt idx="39">
                  <c:v>42704.625</c:v>
                </c:pt>
                <c:pt idx="40">
                  <c:v>42704.666666666664</c:v>
                </c:pt>
                <c:pt idx="41">
                  <c:v>42704.708333333336</c:v>
                </c:pt>
                <c:pt idx="42">
                  <c:v>42704.75</c:v>
                </c:pt>
                <c:pt idx="43">
                  <c:v>42704.791666666664</c:v>
                </c:pt>
                <c:pt idx="44">
                  <c:v>42704.833333333336</c:v>
                </c:pt>
                <c:pt idx="45">
                  <c:v>42704.875</c:v>
                </c:pt>
                <c:pt idx="46">
                  <c:v>42704.916666666664</c:v>
                </c:pt>
                <c:pt idx="47">
                  <c:v>42704.958333333336</c:v>
                </c:pt>
                <c:pt idx="48">
                  <c:v>42705</c:v>
                </c:pt>
                <c:pt idx="49">
                  <c:v>42705.041666666664</c:v>
                </c:pt>
                <c:pt idx="50">
                  <c:v>42705.083333333336</c:v>
                </c:pt>
                <c:pt idx="51">
                  <c:v>42705.125</c:v>
                </c:pt>
                <c:pt idx="52">
                  <c:v>42705.166666666664</c:v>
                </c:pt>
                <c:pt idx="53">
                  <c:v>42705.208333333336</c:v>
                </c:pt>
                <c:pt idx="54">
                  <c:v>42705.25</c:v>
                </c:pt>
                <c:pt idx="55">
                  <c:v>42705.291666666664</c:v>
                </c:pt>
                <c:pt idx="56">
                  <c:v>42705.333333333336</c:v>
                </c:pt>
                <c:pt idx="57">
                  <c:v>42705.375</c:v>
                </c:pt>
                <c:pt idx="58">
                  <c:v>42705.416666666664</c:v>
                </c:pt>
                <c:pt idx="59">
                  <c:v>42705.458333333336</c:v>
                </c:pt>
                <c:pt idx="60">
                  <c:v>42705.5</c:v>
                </c:pt>
                <c:pt idx="61">
                  <c:v>42705.541666666664</c:v>
                </c:pt>
                <c:pt idx="62">
                  <c:v>42705.583333333336</c:v>
                </c:pt>
                <c:pt idx="63">
                  <c:v>42705.625</c:v>
                </c:pt>
                <c:pt idx="64">
                  <c:v>42705.666666666664</c:v>
                </c:pt>
                <c:pt idx="65">
                  <c:v>42705.708333333336</c:v>
                </c:pt>
                <c:pt idx="66">
                  <c:v>42705.75</c:v>
                </c:pt>
                <c:pt idx="67">
                  <c:v>42705.791666666664</c:v>
                </c:pt>
                <c:pt idx="68">
                  <c:v>42705.833333333336</c:v>
                </c:pt>
                <c:pt idx="69">
                  <c:v>42705.875</c:v>
                </c:pt>
                <c:pt idx="70">
                  <c:v>42705.916666666664</c:v>
                </c:pt>
                <c:pt idx="71">
                  <c:v>42705.958333333336</c:v>
                </c:pt>
                <c:pt idx="72">
                  <c:v>42706</c:v>
                </c:pt>
                <c:pt idx="73">
                  <c:v>42706.041666666664</c:v>
                </c:pt>
                <c:pt idx="74">
                  <c:v>42706.083333333336</c:v>
                </c:pt>
                <c:pt idx="75">
                  <c:v>42706.125</c:v>
                </c:pt>
                <c:pt idx="76">
                  <c:v>42706.166666666664</c:v>
                </c:pt>
                <c:pt idx="77">
                  <c:v>42706.208333333336</c:v>
                </c:pt>
                <c:pt idx="78">
                  <c:v>42706.25</c:v>
                </c:pt>
                <c:pt idx="79">
                  <c:v>42706.291666666664</c:v>
                </c:pt>
                <c:pt idx="80">
                  <c:v>42706.333333333336</c:v>
                </c:pt>
                <c:pt idx="81">
                  <c:v>42706.375</c:v>
                </c:pt>
                <c:pt idx="82">
                  <c:v>42706.416666666664</c:v>
                </c:pt>
                <c:pt idx="83">
                  <c:v>42706.458333333336</c:v>
                </c:pt>
                <c:pt idx="84">
                  <c:v>42706.5</c:v>
                </c:pt>
                <c:pt idx="85">
                  <c:v>42706.541666666664</c:v>
                </c:pt>
                <c:pt idx="86">
                  <c:v>42706.583333333336</c:v>
                </c:pt>
                <c:pt idx="87">
                  <c:v>42706.625</c:v>
                </c:pt>
                <c:pt idx="88">
                  <c:v>42706.666666666664</c:v>
                </c:pt>
                <c:pt idx="89">
                  <c:v>42706.708333333336</c:v>
                </c:pt>
                <c:pt idx="90">
                  <c:v>42706.75</c:v>
                </c:pt>
                <c:pt idx="91">
                  <c:v>42706.791666666664</c:v>
                </c:pt>
                <c:pt idx="92">
                  <c:v>42706.833333333336</c:v>
                </c:pt>
                <c:pt idx="93">
                  <c:v>42706.875</c:v>
                </c:pt>
                <c:pt idx="94">
                  <c:v>42706.916666666664</c:v>
                </c:pt>
                <c:pt idx="95">
                  <c:v>42706.958333333336</c:v>
                </c:pt>
                <c:pt idx="96">
                  <c:v>42707</c:v>
                </c:pt>
                <c:pt idx="97">
                  <c:v>42707.041666666664</c:v>
                </c:pt>
                <c:pt idx="98">
                  <c:v>42707.083333333336</c:v>
                </c:pt>
                <c:pt idx="99">
                  <c:v>42707.125</c:v>
                </c:pt>
                <c:pt idx="100">
                  <c:v>42707.166666666664</c:v>
                </c:pt>
                <c:pt idx="101">
                  <c:v>42707.208333333336</c:v>
                </c:pt>
                <c:pt idx="102">
                  <c:v>42707.25</c:v>
                </c:pt>
                <c:pt idx="103">
                  <c:v>42707.291666666664</c:v>
                </c:pt>
                <c:pt idx="104">
                  <c:v>42707.333333333336</c:v>
                </c:pt>
                <c:pt idx="105">
                  <c:v>42707.375</c:v>
                </c:pt>
                <c:pt idx="106">
                  <c:v>42707.416666666664</c:v>
                </c:pt>
                <c:pt idx="107">
                  <c:v>42707.458333333336</c:v>
                </c:pt>
                <c:pt idx="108">
                  <c:v>42707.5</c:v>
                </c:pt>
                <c:pt idx="109">
                  <c:v>42707.541666666664</c:v>
                </c:pt>
                <c:pt idx="110">
                  <c:v>42707.583333333336</c:v>
                </c:pt>
                <c:pt idx="111">
                  <c:v>42707.625</c:v>
                </c:pt>
                <c:pt idx="112">
                  <c:v>42707.666666666664</c:v>
                </c:pt>
                <c:pt idx="113">
                  <c:v>42707.708333333336</c:v>
                </c:pt>
                <c:pt idx="114">
                  <c:v>42707.75</c:v>
                </c:pt>
                <c:pt idx="115">
                  <c:v>42707.791666666664</c:v>
                </c:pt>
                <c:pt idx="116">
                  <c:v>42707.833333333336</c:v>
                </c:pt>
                <c:pt idx="117">
                  <c:v>42707.875</c:v>
                </c:pt>
                <c:pt idx="118">
                  <c:v>42707.916666666664</c:v>
                </c:pt>
                <c:pt idx="119">
                  <c:v>42707.958333333336</c:v>
                </c:pt>
                <c:pt idx="120">
                  <c:v>42708</c:v>
                </c:pt>
                <c:pt idx="121">
                  <c:v>42708.041666666664</c:v>
                </c:pt>
                <c:pt idx="122">
                  <c:v>42708.083333333336</c:v>
                </c:pt>
                <c:pt idx="123">
                  <c:v>42708.125</c:v>
                </c:pt>
                <c:pt idx="124">
                  <c:v>42708.166666666664</c:v>
                </c:pt>
                <c:pt idx="125">
                  <c:v>42708.208333333336</c:v>
                </c:pt>
                <c:pt idx="126">
                  <c:v>42708.25</c:v>
                </c:pt>
                <c:pt idx="127">
                  <c:v>42708.291666666664</c:v>
                </c:pt>
                <c:pt idx="128">
                  <c:v>42708.333333333336</c:v>
                </c:pt>
                <c:pt idx="129">
                  <c:v>42708.375</c:v>
                </c:pt>
                <c:pt idx="130">
                  <c:v>42708.416666666664</c:v>
                </c:pt>
                <c:pt idx="131">
                  <c:v>42708.458333333336</c:v>
                </c:pt>
                <c:pt idx="132">
                  <c:v>42708.5</c:v>
                </c:pt>
                <c:pt idx="133">
                  <c:v>42708.541666666664</c:v>
                </c:pt>
                <c:pt idx="134">
                  <c:v>42708.583333333336</c:v>
                </c:pt>
                <c:pt idx="135">
                  <c:v>42708.625</c:v>
                </c:pt>
                <c:pt idx="136">
                  <c:v>42708.666666666664</c:v>
                </c:pt>
                <c:pt idx="137">
                  <c:v>42708.708333333336</c:v>
                </c:pt>
                <c:pt idx="138">
                  <c:v>42708.75</c:v>
                </c:pt>
                <c:pt idx="139">
                  <c:v>42708.791666666664</c:v>
                </c:pt>
                <c:pt idx="140">
                  <c:v>42708.833333333336</c:v>
                </c:pt>
                <c:pt idx="141">
                  <c:v>42708.875</c:v>
                </c:pt>
                <c:pt idx="142">
                  <c:v>42708.916666666664</c:v>
                </c:pt>
                <c:pt idx="143">
                  <c:v>42708.958333333336</c:v>
                </c:pt>
                <c:pt idx="144">
                  <c:v>42709</c:v>
                </c:pt>
                <c:pt idx="145">
                  <c:v>42709.041666666664</c:v>
                </c:pt>
                <c:pt idx="146">
                  <c:v>42709.083333333336</c:v>
                </c:pt>
                <c:pt idx="147">
                  <c:v>42709.125</c:v>
                </c:pt>
                <c:pt idx="148">
                  <c:v>42709.166666666664</c:v>
                </c:pt>
                <c:pt idx="149">
                  <c:v>42709.208333333336</c:v>
                </c:pt>
                <c:pt idx="150">
                  <c:v>42709.25</c:v>
                </c:pt>
                <c:pt idx="151">
                  <c:v>42709.291666666664</c:v>
                </c:pt>
                <c:pt idx="152">
                  <c:v>42709.333333333336</c:v>
                </c:pt>
                <c:pt idx="153">
                  <c:v>42709.375</c:v>
                </c:pt>
                <c:pt idx="154">
                  <c:v>42709.416666666664</c:v>
                </c:pt>
                <c:pt idx="155">
                  <c:v>42709.458333333336</c:v>
                </c:pt>
                <c:pt idx="156">
                  <c:v>42709.5</c:v>
                </c:pt>
                <c:pt idx="157">
                  <c:v>42709.541666666664</c:v>
                </c:pt>
                <c:pt idx="158">
                  <c:v>42709.583333333336</c:v>
                </c:pt>
                <c:pt idx="159">
                  <c:v>42709.625</c:v>
                </c:pt>
                <c:pt idx="160">
                  <c:v>42709.666666666664</c:v>
                </c:pt>
                <c:pt idx="161">
                  <c:v>42709.708333333336</c:v>
                </c:pt>
                <c:pt idx="162">
                  <c:v>42709.75</c:v>
                </c:pt>
                <c:pt idx="163">
                  <c:v>42709.791666666664</c:v>
                </c:pt>
                <c:pt idx="164">
                  <c:v>42709.833333333336</c:v>
                </c:pt>
                <c:pt idx="165">
                  <c:v>42709.875</c:v>
                </c:pt>
                <c:pt idx="166">
                  <c:v>42709.916666666664</c:v>
                </c:pt>
                <c:pt idx="167">
                  <c:v>42709.958333333336</c:v>
                </c:pt>
                <c:pt idx="168">
                  <c:v>42710</c:v>
                </c:pt>
                <c:pt idx="169">
                  <c:v>42710.041666666664</c:v>
                </c:pt>
                <c:pt idx="170">
                  <c:v>42710.083333333336</c:v>
                </c:pt>
                <c:pt idx="171">
                  <c:v>42710.125</c:v>
                </c:pt>
                <c:pt idx="172">
                  <c:v>42710.166666666664</c:v>
                </c:pt>
                <c:pt idx="173">
                  <c:v>42710.208333333336</c:v>
                </c:pt>
                <c:pt idx="174">
                  <c:v>42710.25</c:v>
                </c:pt>
                <c:pt idx="175">
                  <c:v>42710.291666666664</c:v>
                </c:pt>
                <c:pt idx="176">
                  <c:v>42710.333333333336</c:v>
                </c:pt>
                <c:pt idx="177">
                  <c:v>42710.375</c:v>
                </c:pt>
                <c:pt idx="178">
                  <c:v>42710.416666666664</c:v>
                </c:pt>
                <c:pt idx="179">
                  <c:v>42710.458333333336</c:v>
                </c:pt>
                <c:pt idx="180">
                  <c:v>42710.5</c:v>
                </c:pt>
                <c:pt idx="181">
                  <c:v>42710.541666666664</c:v>
                </c:pt>
                <c:pt idx="182">
                  <c:v>42710.583333333336</c:v>
                </c:pt>
                <c:pt idx="183">
                  <c:v>42710.625</c:v>
                </c:pt>
                <c:pt idx="184">
                  <c:v>42710.666666666664</c:v>
                </c:pt>
                <c:pt idx="185">
                  <c:v>42710.708333333336</c:v>
                </c:pt>
                <c:pt idx="186">
                  <c:v>42710.75</c:v>
                </c:pt>
                <c:pt idx="187">
                  <c:v>42710.791666666664</c:v>
                </c:pt>
                <c:pt idx="188">
                  <c:v>42710.833333333336</c:v>
                </c:pt>
                <c:pt idx="189">
                  <c:v>42710.875</c:v>
                </c:pt>
                <c:pt idx="190">
                  <c:v>42710.916666666664</c:v>
                </c:pt>
                <c:pt idx="191">
                  <c:v>42710.958333333336</c:v>
                </c:pt>
                <c:pt idx="192">
                  <c:v>42711</c:v>
                </c:pt>
                <c:pt idx="193">
                  <c:v>42711.041666666664</c:v>
                </c:pt>
                <c:pt idx="194">
                  <c:v>42711.083333333336</c:v>
                </c:pt>
                <c:pt idx="195">
                  <c:v>42711.125</c:v>
                </c:pt>
                <c:pt idx="196">
                  <c:v>42711.166666666664</c:v>
                </c:pt>
                <c:pt idx="197">
                  <c:v>42711.208333333336</c:v>
                </c:pt>
                <c:pt idx="198">
                  <c:v>42711.25</c:v>
                </c:pt>
                <c:pt idx="199">
                  <c:v>42711.291666666664</c:v>
                </c:pt>
                <c:pt idx="200">
                  <c:v>42711.333333333336</c:v>
                </c:pt>
                <c:pt idx="201">
                  <c:v>42711.375</c:v>
                </c:pt>
                <c:pt idx="202">
                  <c:v>42711.416666666664</c:v>
                </c:pt>
                <c:pt idx="203">
                  <c:v>42711.458333333336</c:v>
                </c:pt>
                <c:pt idx="204">
                  <c:v>42711.5</c:v>
                </c:pt>
                <c:pt idx="205">
                  <c:v>42711.541666666664</c:v>
                </c:pt>
                <c:pt idx="206">
                  <c:v>42711.583333333336</c:v>
                </c:pt>
                <c:pt idx="207">
                  <c:v>42711.625</c:v>
                </c:pt>
                <c:pt idx="208">
                  <c:v>42711.666666666664</c:v>
                </c:pt>
                <c:pt idx="209">
                  <c:v>42711.708333333336</c:v>
                </c:pt>
                <c:pt idx="210">
                  <c:v>42711.75</c:v>
                </c:pt>
                <c:pt idx="211">
                  <c:v>42711.791666666664</c:v>
                </c:pt>
                <c:pt idx="212">
                  <c:v>42711.833333333336</c:v>
                </c:pt>
                <c:pt idx="213">
                  <c:v>42711.875</c:v>
                </c:pt>
                <c:pt idx="214">
                  <c:v>42711.916666666664</c:v>
                </c:pt>
                <c:pt idx="215">
                  <c:v>42711.958333333336</c:v>
                </c:pt>
                <c:pt idx="216">
                  <c:v>42712</c:v>
                </c:pt>
                <c:pt idx="217">
                  <c:v>42712.041666666664</c:v>
                </c:pt>
                <c:pt idx="218">
                  <c:v>42712.083333333336</c:v>
                </c:pt>
                <c:pt idx="219">
                  <c:v>42712.125</c:v>
                </c:pt>
                <c:pt idx="220">
                  <c:v>42712.166666666664</c:v>
                </c:pt>
                <c:pt idx="221">
                  <c:v>42712.208333333336</c:v>
                </c:pt>
                <c:pt idx="222">
                  <c:v>42712.25</c:v>
                </c:pt>
                <c:pt idx="223">
                  <c:v>42712.291666666664</c:v>
                </c:pt>
                <c:pt idx="224">
                  <c:v>42712.333333333336</c:v>
                </c:pt>
                <c:pt idx="225">
                  <c:v>42712.375</c:v>
                </c:pt>
                <c:pt idx="226">
                  <c:v>42712.416666666664</c:v>
                </c:pt>
                <c:pt idx="227">
                  <c:v>42712.458333333336</c:v>
                </c:pt>
                <c:pt idx="228">
                  <c:v>42712.5</c:v>
                </c:pt>
                <c:pt idx="229">
                  <c:v>42712.541666666664</c:v>
                </c:pt>
                <c:pt idx="230">
                  <c:v>42712.583333333336</c:v>
                </c:pt>
                <c:pt idx="231">
                  <c:v>42712.625</c:v>
                </c:pt>
                <c:pt idx="232">
                  <c:v>42712.666666666664</c:v>
                </c:pt>
                <c:pt idx="233">
                  <c:v>42712.708333333336</c:v>
                </c:pt>
                <c:pt idx="234">
                  <c:v>42712.75</c:v>
                </c:pt>
                <c:pt idx="235">
                  <c:v>42712.791666666664</c:v>
                </c:pt>
                <c:pt idx="236">
                  <c:v>42712.833333333336</c:v>
                </c:pt>
                <c:pt idx="237">
                  <c:v>42712.875</c:v>
                </c:pt>
                <c:pt idx="238">
                  <c:v>42712.916666666664</c:v>
                </c:pt>
                <c:pt idx="239">
                  <c:v>42712.958333333336</c:v>
                </c:pt>
                <c:pt idx="240">
                  <c:v>42713</c:v>
                </c:pt>
                <c:pt idx="241">
                  <c:v>42713.041666666664</c:v>
                </c:pt>
                <c:pt idx="242">
                  <c:v>42713.083333333336</c:v>
                </c:pt>
                <c:pt idx="243">
                  <c:v>42713.125</c:v>
                </c:pt>
                <c:pt idx="244">
                  <c:v>42713.166666666664</c:v>
                </c:pt>
                <c:pt idx="245">
                  <c:v>42713.208333333336</c:v>
                </c:pt>
                <c:pt idx="246">
                  <c:v>42713.25</c:v>
                </c:pt>
                <c:pt idx="247">
                  <c:v>42713.291666666664</c:v>
                </c:pt>
                <c:pt idx="248">
                  <c:v>42713.333333333336</c:v>
                </c:pt>
                <c:pt idx="249">
                  <c:v>42713.375</c:v>
                </c:pt>
                <c:pt idx="250">
                  <c:v>42713.416666666664</c:v>
                </c:pt>
                <c:pt idx="251">
                  <c:v>42713.458333333336</c:v>
                </c:pt>
                <c:pt idx="252">
                  <c:v>42713.5</c:v>
                </c:pt>
                <c:pt idx="253">
                  <c:v>42713.541666666664</c:v>
                </c:pt>
                <c:pt idx="254">
                  <c:v>42713.583333333336</c:v>
                </c:pt>
                <c:pt idx="255">
                  <c:v>42713.625</c:v>
                </c:pt>
                <c:pt idx="256">
                  <c:v>42713.666666666664</c:v>
                </c:pt>
                <c:pt idx="257">
                  <c:v>42713.708333333336</c:v>
                </c:pt>
                <c:pt idx="258">
                  <c:v>42713.75</c:v>
                </c:pt>
                <c:pt idx="259">
                  <c:v>42713.791666666664</c:v>
                </c:pt>
                <c:pt idx="260">
                  <c:v>42713.833333333336</c:v>
                </c:pt>
                <c:pt idx="261">
                  <c:v>42713.875</c:v>
                </c:pt>
                <c:pt idx="262">
                  <c:v>42713.916666666664</c:v>
                </c:pt>
                <c:pt idx="263">
                  <c:v>42713.958333333336</c:v>
                </c:pt>
                <c:pt idx="264">
                  <c:v>42714</c:v>
                </c:pt>
                <c:pt idx="265">
                  <c:v>42714.041666666664</c:v>
                </c:pt>
                <c:pt idx="266">
                  <c:v>42714.083333333336</c:v>
                </c:pt>
                <c:pt idx="267">
                  <c:v>42714.125</c:v>
                </c:pt>
                <c:pt idx="268">
                  <c:v>42714.166666666664</c:v>
                </c:pt>
                <c:pt idx="269">
                  <c:v>42714.208333333336</c:v>
                </c:pt>
                <c:pt idx="270">
                  <c:v>42714.25</c:v>
                </c:pt>
                <c:pt idx="271">
                  <c:v>42714.291666666664</c:v>
                </c:pt>
                <c:pt idx="272">
                  <c:v>42714.333333333336</c:v>
                </c:pt>
                <c:pt idx="273">
                  <c:v>42714.375</c:v>
                </c:pt>
                <c:pt idx="274">
                  <c:v>42714.416666666664</c:v>
                </c:pt>
                <c:pt idx="275">
                  <c:v>42714.458333333336</c:v>
                </c:pt>
                <c:pt idx="276">
                  <c:v>42714.5</c:v>
                </c:pt>
                <c:pt idx="277">
                  <c:v>42714.541666666664</c:v>
                </c:pt>
                <c:pt idx="278">
                  <c:v>42714.583333333336</c:v>
                </c:pt>
                <c:pt idx="279">
                  <c:v>42714.625</c:v>
                </c:pt>
                <c:pt idx="280">
                  <c:v>42714.666666666664</c:v>
                </c:pt>
                <c:pt idx="281">
                  <c:v>42714.708333333336</c:v>
                </c:pt>
                <c:pt idx="282">
                  <c:v>42714.75</c:v>
                </c:pt>
                <c:pt idx="283">
                  <c:v>42714.791666666664</c:v>
                </c:pt>
                <c:pt idx="284">
                  <c:v>42714.833333333336</c:v>
                </c:pt>
                <c:pt idx="285">
                  <c:v>42714.875</c:v>
                </c:pt>
                <c:pt idx="286">
                  <c:v>42714.916666666664</c:v>
                </c:pt>
                <c:pt idx="287">
                  <c:v>42714.958333333336</c:v>
                </c:pt>
                <c:pt idx="288">
                  <c:v>42715</c:v>
                </c:pt>
                <c:pt idx="289">
                  <c:v>42715.041666666664</c:v>
                </c:pt>
                <c:pt idx="290">
                  <c:v>42715.083333333336</c:v>
                </c:pt>
                <c:pt idx="291">
                  <c:v>42715.125</c:v>
                </c:pt>
                <c:pt idx="292">
                  <c:v>42715.166666666664</c:v>
                </c:pt>
                <c:pt idx="293">
                  <c:v>42715.208333333336</c:v>
                </c:pt>
                <c:pt idx="294">
                  <c:v>42715.25</c:v>
                </c:pt>
                <c:pt idx="295">
                  <c:v>42715.291666666664</c:v>
                </c:pt>
                <c:pt idx="296">
                  <c:v>42715.333333333336</c:v>
                </c:pt>
                <c:pt idx="297">
                  <c:v>42715.375</c:v>
                </c:pt>
                <c:pt idx="298">
                  <c:v>42715.416666666664</c:v>
                </c:pt>
                <c:pt idx="299">
                  <c:v>42715.458333333336</c:v>
                </c:pt>
                <c:pt idx="300">
                  <c:v>42715.5</c:v>
                </c:pt>
                <c:pt idx="301">
                  <c:v>42715.541666666664</c:v>
                </c:pt>
                <c:pt idx="302">
                  <c:v>42715.583333333336</c:v>
                </c:pt>
                <c:pt idx="303">
                  <c:v>42715.625</c:v>
                </c:pt>
                <c:pt idx="304">
                  <c:v>42715.666666666664</c:v>
                </c:pt>
                <c:pt idx="305">
                  <c:v>42715.708333333336</c:v>
                </c:pt>
                <c:pt idx="306">
                  <c:v>42715.75</c:v>
                </c:pt>
                <c:pt idx="307">
                  <c:v>42715.791666666664</c:v>
                </c:pt>
                <c:pt idx="308">
                  <c:v>42715.833333333336</c:v>
                </c:pt>
                <c:pt idx="309">
                  <c:v>42715.875</c:v>
                </c:pt>
                <c:pt idx="310">
                  <c:v>42715.916666666664</c:v>
                </c:pt>
                <c:pt idx="311">
                  <c:v>42715.958333333336</c:v>
                </c:pt>
                <c:pt idx="312">
                  <c:v>42716</c:v>
                </c:pt>
                <c:pt idx="313">
                  <c:v>42716.041666666664</c:v>
                </c:pt>
                <c:pt idx="314">
                  <c:v>42716.083333333336</c:v>
                </c:pt>
                <c:pt idx="315">
                  <c:v>42716.125</c:v>
                </c:pt>
                <c:pt idx="316">
                  <c:v>42716.166666666664</c:v>
                </c:pt>
                <c:pt idx="317">
                  <c:v>42716.208333333336</c:v>
                </c:pt>
                <c:pt idx="318">
                  <c:v>42716.25</c:v>
                </c:pt>
                <c:pt idx="319">
                  <c:v>42716.291666666664</c:v>
                </c:pt>
                <c:pt idx="320">
                  <c:v>42716.333333333336</c:v>
                </c:pt>
                <c:pt idx="321">
                  <c:v>42716.375</c:v>
                </c:pt>
                <c:pt idx="322">
                  <c:v>42716.416666666664</c:v>
                </c:pt>
                <c:pt idx="323">
                  <c:v>42716.458333333336</c:v>
                </c:pt>
                <c:pt idx="324">
                  <c:v>42716.5</c:v>
                </c:pt>
                <c:pt idx="325">
                  <c:v>42716.541666666664</c:v>
                </c:pt>
                <c:pt idx="326">
                  <c:v>42716.583333333336</c:v>
                </c:pt>
                <c:pt idx="327">
                  <c:v>42716.625</c:v>
                </c:pt>
                <c:pt idx="328">
                  <c:v>42716.666666666664</c:v>
                </c:pt>
                <c:pt idx="329">
                  <c:v>42716.708333333336</c:v>
                </c:pt>
                <c:pt idx="330">
                  <c:v>42716.75</c:v>
                </c:pt>
                <c:pt idx="331">
                  <c:v>42716.791666666664</c:v>
                </c:pt>
                <c:pt idx="332">
                  <c:v>42716.833333333336</c:v>
                </c:pt>
                <c:pt idx="333">
                  <c:v>42716.875</c:v>
                </c:pt>
                <c:pt idx="334">
                  <c:v>42716.916666666664</c:v>
                </c:pt>
                <c:pt idx="335">
                  <c:v>42716.958333333336</c:v>
                </c:pt>
                <c:pt idx="336">
                  <c:v>42717</c:v>
                </c:pt>
                <c:pt idx="337">
                  <c:v>42717.041666666664</c:v>
                </c:pt>
                <c:pt idx="338">
                  <c:v>42717.083333333336</c:v>
                </c:pt>
                <c:pt idx="339">
                  <c:v>42717.125</c:v>
                </c:pt>
                <c:pt idx="340">
                  <c:v>42717.166666666664</c:v>
                </c:pt>
                <c:pt idx="341">
                  <c:v>42717.208333333336</c:v>
                </c:pt>
                <c:pt idx="342">
                  <c:v>42717.25</c:v>
                </c:pt>
                <c:pt idx="343">
                  <c:v>42717.291666666664</c:v>
                </c:pt>
                <c:pt idx="344">
                  <c:v>42717.333333333336</c:v>
                </c:pt>
                <c:pt idx="345">
                  <c:v>42717.375</c:v>
                </c:pt>
                <c:pt idx="346">
                  <c:v>42717.416666666664</c:v>
                </c:pt>
                <c:pt idx="347">
                  <c:v>42717.458333333336</c:v>
                </c:pt>
                <c:pt idx="348">
                  <c:v>42717.5</c:v>
                </c:pt>
                <c:pt idx="349">
                  <c:v>42717.541666666664</c:v>
                </c:pt>
                <c:pt idx="350">
                  <c:v>42717.583333333336</c:v>
                </c:pt>
                <c:pt idx="351">
                  <c:v>42717.625</c:v>
                </c:pt>
                <c:pt idx="352">
                  <c:v>42717.666666666664</c:v>
                </c:pt>
                <c:pt idx="353">
                  <c:v>42717.708333333336</c:v>
                </c:pt>
                <c:pt idx="354">
                  <c:v>42717.75</c:v>
                </c:pt>
                <c:pt idx="355">
                  <c:v>42717.791666666664</c:v>
                </c:pt>
                <c:pt idx="356">
                  <c:v>42717.833333333336</c:v>
                </c:pt>
                <c:pt idx="357">
                  <c:v>42717.875</c:v>
                </c:pt>
                <c:pt idx="358">
                  <c:v>42717.916666666664</c:v>
                </c:pt>
                <c:pt idx="359">
                  <c:v>42717.958333333336</c:v>
                </c:pt>
                <c:pt idx="360">
                  <c:v>42718</c:v>
                </c:pt>
                <c:pt idx="361">
                  <c:v>42718.041666666664</c:v>
                </c:pt>
                <c:pt idx="362">
                  <c:v>42718.083333333336</c:v>
                </c:pt>
                <c:pt idx="363">
                  <c:v>42718.125</c:v>
                </c:pt>
                <c:pt idx="364">
                  <c:v>42718.166666666664</c:v>
                </c:pt>
                <c:pt idx="365">
                  <c:v>42718.208333333336</c:v>
                </c:pt>
                <c:pt idx="366">
                  <c:v>42718.25</c:v>
                </c:pt>
                <c:pt idx="367">
                  <c:v>42718.291666666664</c:v>
                </c:pt>
                <c:pt idx="368">
                  <c:v>42718.333333333336</c:v>
                </c:pt>
                <c:pt idx="369">
                  <c:v>42718.375</c:v>
                </c:pt>
                <c:pt idx="370">
                  <c:v>42718.416666666664</c:v>
                </c:pt>
                <c:pt idx="371">
                  <c:v>42718.458333333336</c:v>
                </c:pt>
                <c:pt idx="372">
                  <c:v>42718.5</c:v>
                </c:pt>
                <c:pt idx="373">
                  <c:v>42718.541666666664</c:v>
                </c:pt>
                <c:pt idx="374">
                  <c:v>42718.583333333336</c:v>
                </c:pt>
                <c:pt idx="375">
                  <c:v>42718.625</c:v>
                </c:pt>
                <c:pt idx="376">
                  <c:v>42718.666666666664</c:v>
                </c:pt>
                <c:pt idx="377">
                  <c:v>42718.708333333336</c:v>
                </c:pt>
                <c:pt idx="378">
                  <c:v>42718.75</c:v>
                </c:pt>
                <c:pt idx="379">
                  <c:v>42718.791666666664</c:v>
                </c:pt>
                <c:pt idx="380">
                  <c:v>42718.833333333336</c:v>
                </c:pt>
                <c:pt idx="381">
                  <c:v>42718.875</c:v>
                </c:pt>
                <c:pt idx="382">
                  <c:v>42718.916666666664</c:v>
                </c:pt>
                <c:pt idx="383">
                  <c:v>42718.958333333336</c:v>
                </c:pt>
                <c:pt idx="384">
                  <c:v>42719</c:v>
                </c:pt>
                <c:pt idx="385">
                  <c:v>42719.041666666664</c:v>
                </c:pt>
                <c:pt idx="386">
                  <c:v>42719.083333333336</c:v>
                </c:pt>
                <c:pt idx="387">
                  <c:v>42719.125</c:v>
                </c:pt>
                <c:pt idx="388">
                  <c:v>42719.166666666664</c:v>
                </c:pt>
                <c:pt idx="389">
                  <c:v>42719.208333333336</c:v>
                </c:pt>
                <c:pt idx="390">
                  <c:v>42719.25</c:v>
                </c:pt>
                <c:pt idx="391">
                  <c:v>42719.291666666664</c:v>
                </c:pt>
                <c:pt idx="392">
                  <c:v>42719.333333333336</c:v>
                </c:pt>
                <c:pt idx="393">
                  <c:v>42719.375</c:v>
                </c:pt>
                <c:pt idx="394">
                  <c:v>42719.416666666664</c:v>
                </c:pt>
                <c:pt idx="395">
                  <c:v>42719.458333333336</c:v>
                </c:pt>
                <c:pt idx="396">
                  <c:v>42719.5</c:v>
                </c:pt>
                <c:pt idx="397">
                  <c:v>42719.541666666664</c:v>
                </c:pt>
                <c:pt idx="398">
                  <c:v>42719.583333333336</c:v>
                </c:pt>
                <c:pt idx="399">
                  <c:v>42719.625</c:v>
                </c:pt>
                <c:pt idx="400">
                  <c:v>42719.666666666664</c:v>
                </c:pt>
                <c:pt idx="401">
                  <c:v>42719.708333333336</c:v>
                </c:pt>
                <c:pt idx="402">
                  <c:v>42719.75</c:v>
                </c:pt>
                <c:pt idx="403">
                  <c:v>42719.791666666664</c:v>
                </c:pt>
                <c:pt idx="404">
                  <c:v>42719.833333333336</c:v>
                </c:pt>
                <c:pt idx="405">
                  <c:v>42719.875</c:v>
                </c:pt>
                <c:pt idx="406">
                  <c:v>42719.916666666664</c:v>
                </c:pt>
                <c:pt idx="407">
                  <c:v>42719.958333333336</c:v>
                </c:pt>
                <c:pt idx="408">
                  <c:v>42720</c:v>
                </c:pt>
                <c:pt idx="409">
                  <c:v>42720.041666666664</c:v>
                </c:pt>
                <c:pt idx="410">
                  <c:v>42720.083333333336</c:v>
                </c:pt>
                <c:pt idx="411">
                  <c:v>42720.125</c:v>
                </c:pt>
                <c:pt idx="412">
                  <c:v>42720.166666666664</c:v>
                </c:pt>
                <c:pt idx="413">
                  <c:v>42720.208333333336</c:v>
                </c:pt>
                <c:pt idx="414">
                  <c:v>42720.25</c:v>
                </c:pt>
                <c:pt idx="415">
                  <c:v>42720.291666666664</c:v>
                </c:pt>
                <c:pt idx="416">
                  <c:v>42720.333333333336</c:v>
                </c:pt>
                <c:pt idx="417">
                  <c:v>42720.375</c:v>
                </c:pt>
                <c:pt idx="418">
                  <c:v>42720.416666666664</c:v>
                </c:pt>
                <c:pt idx="419">
                  <c:v>42720.458333333336</c:v>
                </c:pt>
                <c:pt idx="420">
                  <c:v>42720.5</c:v>
                </c:pt>
                <c:pt idx="421">
                  <c:v>42720.541666666664</c:v>
                </c:pt>
                <c:pt idx="422">
                  <c:v>42720.583333333336</c:v>
                </c:pt>
                <c:pt idx="423">
                  <c:v>42720.625</c:v>
                </c:pt>
                <c:pt idx="424">
                  <c:v>42720.666666666664</c:v>
                </c:pt>
                <c:pt idx="425">
                  <c:v>42720.708333333336</c:v>
                </c:pt>
                <c:pt idx="426">
                  <c:v>42720.75</c:v>
                </c:pt>
                <c:pt idx="427">
                  <c:v>42720.791666666664</c:v>
                </c:pt>
                <c:pt idx="428">
                  <c:v>42720.833333333336</c:v>
                </c:pt>
                <c:pt idx="429">
                  <c:v>42720.875</c:v>
                </c:pt>
                <c:pt idx="430">
                  <c:v>42720.916666666664</c:v>
                </c:pt>
                <c:pt idx="431">
                  <c:v>42720.958333333336</c:v>
                </c:pt>
                <c:pt idx="432">
                  <c:v>42721</c:v>
                </c:pt>
                <c:pt idx="433">
                  <c:v>42721.041666666664</c:v>
                </c:pt>
                <c:pt idx="434">
                  <c:v>42721.083333333336</c:v>
                </c:pt>
                <c:pt idx="435">
                  <c:v>42721.125</c:v>
                </c:pt>
                <c:pt idx="436">
                  <c:v>42721.166666666664</c:v>
                </c:pt>
                <c:pt idx="437">
                  <c:v>42721.208333333336</c:v>
                </c:pt>
                <c:pt idx="438">
                  <c:v>42721.25</c:v>
                </c:pt>
                <c:pt idx="439">
                  <c:v>42721.291666666664</c:v>
                </c:pt>
                <c:pt idx="440">
                  <c:v>42721.333333333336</c:v>
                </c:pt>
                <c:pt idx="441">
                  <c:v>42721.375</c:v>
                </c:pt>
                <c:pt idx="442">
                  <c:v>42721.416666666664</c:v>
                </c:pt>
                <c:pt idx="443">
                  <c:v>42721.458333333336</c:v>
                </c:pt>
                <c:pt idx="444">
                  <c:v>42721.5</c:v>
                </c:pt>
                <c:pt idx="445">
                  <c:v>42721.541666666664</c:v>
                </c:pt>
                <c:pt idx="446">
                  <c:v>42721.583333333336</c:v>
                </c:pt>
                <c:pt idx="447">
                  <c:v>42721.625</c:v>
                </c:pt>
                <c:pt idx="448">
                  <c:v>42721.666666666664</c:v>
                </c:pt>
                <c:pt idx="449">
                  <c:v>42721.708333333336</c:v>
                </c:pt>
                <c:pt idx="450">
                  <c:v>42721.75</c:v>
                </c:pt>
                <c:pt idx="451">
                  <c:v>42721.791666666664</c:v>
                </c:pt>
                <c:pt idx="452">
                  <c:v>42721.833333333336</c:v>
                </c:pt>
                <c:pt idx="453">
                  <c:v>42721.875</c:v>
                </c:pt>
                <c:pt idx="454">
                  <c:v>42721.916666666664</c:v>
                </c:pt>
                <c:pt idx="455">
                  <c:v>42721.958333333336</c:v>
                </c:pt>
              </c:numCache>
            </c:numRef>
          </c:xVal>
          <c:yVal>
            <c:numRef>
              <c:f>BDD!$E$340:$E$795</c:f>
              <c:numCache>
                <c:formatCode>###0.0\ \ </c:formatCode>
                <c:ptCount val="456"/>
                <c:pt idx="0">
                  <c:v>0.93899999999999995</c:v>
                </c:pt>
                <c:pt idx="1">
                  <c:v>1.0609999999999999</c:v>
                </c:pt>
                <c:pt idx="2">
                  <c:v>1.196</c:v>
                </c:pt>
                <c:pt idx="3">
                  <c:v>1.246</c:v>
                </c:pt>
                <c:pt idx="4">
                  <c:v>1.4750000000000001</c:v>
                </c:pt>
                <c:pt idx="5">
                  <c:v>1.738</c:v>
                </c:pt>
                <c:pt idx="6">
                  <c:v>1.7430000000000001</c:v>
                </c:pt>
                <c:pt idx="7">
                  <c:v>1.5880000000000001</c:v>
                </c:pt>
                <c:pt idx="8">
                  <c:v>1.649</c:v>
                </c:pt>
                <c:pt idx="9">
                  <c:v>1.8069999999999999</c:v>
                </c:pt>
                <c:pt idx="10">
                  <c:v>2.0840000000000001</c:v>
                </c:pt>
                <c:pt idx="11">
                  <c:v>2.3130000000000002</c:v>
                </c:pt>
                <c:pt idx="12">
                  <c:v>2.6920000000000002</c:v>
                </c:pt>
                <c:pt idx="13">
                  <c:v>2.6440000000000001</c:v>
                </c:pt>
                <c:pt idx="14">
                  <c:v>2.6150000000000002</c:v>
                </c:pt>
                <c:pt idx="15">
                  <c:v>2.3849999999999998</c:v>
                </c:pt>
                <c:pt idx="16">
                  <c:v>2.012</c:v>
                </c:pt>
                <c:pt idx="17">
                  <c:v>2.109</c:v>
                </c:pt>
                <c:pt idx="18">
                  <c:v>2.444</c:v>
                </c:pt>
                <c:pt idx="19">
                  <c:v>2.8879999999999999</c:v>
                </c:pt>
                <c:pt idx="20">
                  <c:v>3.07</c:v>
                </c:pt>
                <c:pt idx="21">
                  <c:v>3.323</c:v>
                </c:pt>
                <c:pt idx="22">
                  <c:v>3.6890000000000001</c:v>
                </c:pt>
                <c:pt idx="23">
                  <c:v>4.0490000000000004</c:v>
                </c:pt>
                <c:pt idx="24">
                  <c:v>4.351</c:v>
                </c:pt>
                <c:pt idx="25">
                  <c:v>4.5469999999999997</c:v>
                </c:pt>
                <c:pt idx="26">
                  <c:v>4.9580000000000002</c:v>
                </c:pt>
                <c:pt idx="27">
                  <c:v>5.1369999999999996</c:v>
                </c:pt>
                <c:pt idx="28">
                  <c:v>5.1470000000000002</c:v>
                </c:pt>
                <c:pt idx="29">
                  <c:v>5.2350000000000003</c:v>
                </c:pt>
                <c:pt idx="30">
                  <c:v>5.6</c:v>
                </c:pt>
                <c:pt idx="31">
                  <c:v>5.492</c:v>
                </c:pt>
                <c:pt idx="32">
                  <c:v>5.7919999999999998</c:v>
                </c:pt>
                <c:pt idx="33">
                  <c:v>5.9459999999999997</c:v>
                </c:pt>
                <c:pt idx="34">
                  <c:v>7.3390000000000004</c:v>
                </c:pt>
                <c:pt idx="35">
                  <c:v>8.5020000000000007</c:v>
                </c:pt>
                <c:pt idx="36">
                  <c:v>9.8650000000000002</c:v>
                </c:pt>
                <c:pt idx="37">
                  <c:v>11.119</c:v>
                </c:pt>
                <c:pt idx="38">
                  <c:v>12.19</c:v>
                </c:pt>
                <c:pt idx="39">
                  <c:v>12.204000000000001</c:v>
                </c:pt>
                <c:pt idx="40">
                  <c:v>13.544</c:v>
                </c:pt>
                <c:pt idx="41">
                  <c:v>11.292999999999999</c:v>
                </c:pt>
                <c:pt idx="42">
                  <c:v>9.4789999999999992</c:v>
                </c:pt>
                <c:pt idx="43">
                  <c:v>10.006</c:v>
                </c:pt>
                <c:pt idx="44">
                  <c:v>11.459</c:v>
                </c:pt>
                <c:pt idx="45">
                  <c:v>11.667999999999999</c:v>
                </c:pt>
                <c:pt idx="46">
                  <c:v>10.832000000000001</c:v>
                </c:pt>
                <c:pt idx="47">
                  <c:v>11.32</c:v>
                </c:pt>
                <c:pt idx="48">
                  <c:v>12.461</c:v>
                </c:pt>
                <c:pt idx="49">
                  <c:v>12.1</c:v>
                </c:pt>
                <c:pt idx="50">
                  <c:v>11.435</c:v>
                </c:pt>
                <c:pt idx="51">
                  <c:v>10.76</c:v>
                </c:pt>
                <c:pt idx="52">
                  <c:v>10.163</c:v>
                </c:pt>
                <c:pt idx="53">
                  <c:v>11.324999999999999</c:v>
                </c:pt>
                <c:pt idx="54">
                  <c:v>10.513999999999999</c:v>
                </c:pt>
                <c:pt idx="55">
                  <c:v>10.239000000000001</c:v>
                </c:pt>
                <c:pt idx="56">
                  <c:v>9.8689999999999998</c:v>
                </c:pt>
                <c:pt idx="57">
                  <c:v>11.627000000000001</c:v>
                </c:pt>
                <c:pt idx="58">
                  <c:v>15.042999999999999</c:v>
                </c:pt>
                <c:pt idx="59">
                  <c:v>18.628</c:v>
                </c:pt>
                <c:pt idx="60">
                  <c:v>20.952999999999999</c:v>
                </c:pt>
                <c:pt idx="61">
                  <c:v>14.478999999999999</c:v>
                </c:pt>
                <c:pt idx="62">
                  <c:v>14.999000000000001</c:v>
                </c:pt>
                <c:pt idx="63">
                  <c:v>16.832999999999998</c:v>
                </c:pt>
                <c:pt idx="64">
                  <c:v>16.263000000000002</c:v>
                </c:pt>
                <c:pt idx="65">
                  <c:v>16.521000000000001</c:v>
                </c:pt>
                <c:pt idx="66">
                  <c:v>17.788</c:v>
                </c:pt>
                <c:pt idx="67">
                  <c:v>18.172000000000001</c:v>
                </c:pt>
                <c:pt idx="68">
                  <c:v>18.056999999999999</c:v>
                </c:pt>
                <c:pt idx="69">
                  <c:v>17.308</c:v>
                </c:pt>
                <c:pt idx="70">
                  <c:v>16.241</c:v>
                </c:pt>
                <c:pt idx="71">
                  <c:v>15.061999999999999</c:v>
                </c:pt>
                <c:pt idx="72">
                  <c:v>14.413</c:v>
                </c:pt>
                <c:pt idx="73">
                  <c:v>14.648</c:v>
                </c:pt>
                <c:pt idx="74">
                  <c:v>14.523</c:v>
                </c:pt>
                <c:pt idx="75">
                  <c:v>14.608000000000001</c:v>
                </c:pt>
                <c:pt idx="76">
                  <c:v>14.257999999999999</c:v>
                </c:pt>
                <c:pt idx="77">
                  <c:v>15.244</c:v>
                </c:pt>
                <c:pt idx="78">
                  <c:v>15.637</c:v>
                </c:pt>
                <c:pt idx="79">
                  <c:v>13.07</c:v>
                </c:pt>
                <c:pt idx="80">
                  <c:v>14.481999999999999</c:v>
                </c:pt>
                <c:pt idx="81">
                  <c:v>16.321999999999999</c:v>
                </c:pt>
                <c:pt idx="82">
                  <c:v>15.901</c:v>
                </c:pt>
                <c:pt idx="83">
                  <c:v>17.117000000000001</c:v>
                </c:pt>
                <c:pt idx="84">
                  <c:v>17.138999999999999</c:v>
                </c:pt>
                <c:pt idx="85">
                  <c:v>17.212</c:v>
                </c:pt>
                <c:pt idx="86">
                  <c:v>13.186999999999999</c:v>
                </c:pt>
                <c:pt idx="87">
                  <c:v>12.532</c:v>
                </c:pt>
                <c:pt idx="88">
                  <c:v>13.381</c:v>
                </c:pt>
                <c:pt idx="89">
                  <c:v>14.531000000000001</c:v>
                </c:pt>
                <c:pt idx="90">
                  <c:v>13.452</c:v>
                </c:pt>
                <c:pt idx="91">
                  <c:v>11.388</c:v>
                </c:pt>
                <c:pt idx="92">
                  <c:v>11.125</c:v>
                </c:pt>
                <c:pt idx="93">
                  <c:v>10.268000000000001</c:v>
                </c:pt>
                <c:pt idx="94">
                  <c:v>9.1180000000000003</c:v>
                </c:pt>
                <c:pt idx="95">
                  <c:v>9.3249999999999993</c:v>
                </c:pt>
                <c:pt idx="96">
                  <c:v>10.355</c:v>
                </c:pt>
                <c:pt idx="97">
                  <c:v>9.3699999999999992</c:v>
                </c:pt>
                <c:pt idx="98">
                  <c:v>10.289</c:v>
                </c:pt>
                <c:pt idx="99">
                  <c:v>10.499000000000001</c:v>
                </c:pt>
                <c:pt idx="100">
                  <c:v>10.879</c:v>
                </c:pt>
                <c:pt idx="101">
                  <c:v>10.696999999999999</c:v>
                </c:pt>
                <c:pt idx="102">
                  <c:v>10.635999999999999</c:v>
                </c:pt>
                <c:pt idx="103">
                  <c:v>9.7929999999999993</c:v>
                </c:pt>
                <c:pt idx="104">
                  <c:v>8.7720000000000002</c:v>
                </c:pt>
                <c:pt idx="105">
                  <c:v>7.0350000000000001</c:v>
                </c:pt>
                <c:pt idx="106">
                  <c:v>6.1820000000000004</c:v>
                </c:pt>
                <c:pt idx="107">
                  <c:v>4.5970000000000004</c:v>
                </c:pt>
                <c:pt idx="108">
                  <c:v>2.7080000000000002</c:v>
                </c:pt>
                <c:pt idx="109">
                  <c:v>1.857</c:v>
                </c:pt>
                <c:pt idx="110">
                  <c:v>1.4430000000000001</c:v>
                </c:pt>
                <c:pt idx="111">
                  <c:v>1.2190000000000001</c:v>
                </c:pt>
                <c:pt idx="112">
                  <c:v>1.1910000000000001</c:v>
                </c:pt>
                <c:pt idx="113">
                  <c:v>1.155</c:v>
                </c:pt>
                <c:pt idx="114">
                  <c:v>1.3740000000000001</c:v>
                </c:pt>
                <c:pt idx="115">
                  <c:v>1.2370000000000001</c:v>
                </c:pt>
                <c:pt idx="116">
                  <c:v>1.5820000000000001</c:v>
                </c:pt>
                <c:pt idx="117">
                  <c:v>1.899</c:v>
                </c:pt>
                <c:pt idx="118">
                  <c:v>1.8480000000000001</c:v>
                </c:pt>
                <c:pt idx="119">
                  <c:v>1.8360000000000001</c:v>
                </c:pt>
                <c:pt idx="120">
                  <c:v>2.0339999999999998</c:v>
                </c:pt>
                <c:pt idx="121">
                  <c:v>1.8049999999999999</c:v>
                </c:pt>
                <c:pt idx="122">
                  <c:v>2.1230000000000002</c:v>
                </c:pt>
                <c:pt idx="123">
                  <c:v>2.452</c:v>
                </c:pt>
                <c:pt idx="124">
                  <c:v>3.117</c:v>
                </c:pt>
                <c:pt idx="125">
                  <c:v>3.1429999999999998</c:v>
                </c:pt>
                <c:pt idx="126">
                  <c:v>3.52</c:v>
                </c:pt>
                <c:pt idx="127">
                  <c:v>4.0810000000000004</c:v>
                </c:pt>
                <c:pt idx="128">
                  <c:v>4.5940000000000003</c:v>
                </c:pt>
                <c:pt idx="129">
                  <c:v>5.2350000000000003</c:v>
                </c:pt>
                <c:pt idx="130">
                  <c:v>5.6870000000000003</c:v>
                </c:pt>
                <c:pt idx="131">
                  <c:v>6.7050000000000001</c:v>
                </c:pt>
                <c:pt idx="132">
                  <c:v>7.7709999999999999</c:v>
                </c:pt>
                <c:pt idx="133">
                  <c:v>9.016</c:v>
                </c:pt>
                <c:pt idx="134">
                  <c:v>9.3919999999999995</c:v>
                </c:pt>
                <c:pt idx="135">
                  <c:v>9.5359999999999996</c:v>
                </c:pt>
                <c:pt idx="136">
                  <c:v>9.4730000000000008</c:v>
                </c:pt>
                <c:pt idx="137">
                  <c:v>9.5589999999999993</c:v>
                </c:pt>
                <c:pt idx="138">
                  <c:v>10.106999999999999</c:v>
                </c:pt>
                <c:pt idx="139">
                  <c:v>10.625</c:v>
                </c:pt>
                <c:pt idx="140">
                  <c:v>10.704000000000001</c:v>
                </c:pt>
                <c:pt idx="141">
                  <c:v>11.138</c:v>
                </c:pt>
                <c:pt idx="142">
                  <c:v>10.218999999999999</c:v>
                </c:pt>
                <c:pt idx="143">
                  <c:v>10.052</c:v>
                </c:pt>
                <c:pt idx="144">
                  <c:v>10.037000000000001</c:v>
                </c:pt>
                <c:pt idx="145">
                  <c:v>9.593</c:v>
                </c:pt>
                <c:pt idx="146">
                  <c:v>9.5009999999999994</c:v>
                </c:pt>
                <c:pt idx="147">
                  <c:v>9.2919999999999998</c:v>
                </c:pt>
                <c:pt idx="148">
                  <c:v>9.407</c:v>
                </c:pt>
                <c:pt idx="149">
                  <c:v>9.5169999999999995</c:v>
                </c:pt>
                <c:pt idx="150">
                  <c:v>9.83</c:v>
                </c:pt>
                <c:pt idx="151">
                  <c:v>9.8759999999999994</c:v>
                </c:pt>
                <c:pt idx="152">
                  <c:v>10.419</c:v>
                </c:pt>
                <c:pt idx="153">
                  <c:v>11.413</c:v>
                </c:pt>
                <c:pt idx="154">
                  <c:v>12.303000000000001</c:v>
                </c:pt>
                <c:pt idx="155">
                  <c:v>13.423</c:v>
                </c:pt>
                <c:pt idx="156">
                  <c:v>15.082000000000001</c:v>
                </c:pt>
                <c:pt idx="157">
                  <c:v>16.734000000000002</c:v>
                </c:pt>
                <c:pt idx="158">
                  <c:v>16.673999999999999</c:v>
                </c:pt>
                <c:pt idx="159">
                  <c:v>15.667</c:v>
                </c:pt>
                <c:pt idx="160">
                  <c:v>14.663</c:v>
                </c:pt>
                <c:pt idx="161">
                  <c:v>13.108000000000001</c:v>
                </c:pt>
                <c:pt idx="162">
                  <c:v>11.865</c:v>
                </c:pt>
                <c:pt idx="163">
                  <c:v>12.09</c:v>
                </c:pt>
                <c:pt idx="164">
                  <c:v>11.711</c:v>
                </c:pt>
                <c:pt idx="165">
                  <c:v>11.711</c:v>
                </c:pt>
                <c:pt idx="166">
                  <c:v>11.704000000000001</c:v>
                </c:pt>
                <c:pt idx="167">
                  <c:v>11.423</c:v>
                </c:pt>
                <c:pt idx="168">
                  <c:v>11.15</c:v>
                </c:pt>
                <c:pt idx="169">
                  <c:v>11.829000000000001</c:v>
                </c:pt>
                <c:pt idx="170">
                  <c:v>12.065</c:v>
                </c:pt>
                <c:pt idx="171">
                  <c:v>12.321999999999999</c:v>
                </c:pt>
                <c:pt idx="172">
                  <c:v>12.516999999999999</c:v>
                </c:pt>
                <c:pt idx="173">
                  <c:v>12.073</c:v>
                </c:pt>
                <c:pt idx="174">
                  <c:v>12.9</c:v>
                </c:pt>
                <c:pt idx="175">
                  <c:v>12.906000000000001</c:v>
                </c:pt>
                <c:pt idx="176">
                  <c:v>13.135999999999999</c:v>
                </c:pt>
                <c:pt idx="177">
                  <c:v>13.961</c:v>
                </c:pt>
                <c:pt idx="178">
                  <c:v>15.757</c:v>
                </c:pt>
                <c:pt idx="179">
                  <c:v>18.905000000000001</c:v>
                </c:pt>
                <c:pt idx="180">
                  <c:v>20.236000000000001</c:v>
                </c:pt>
                <c:pt idx="181">
                  <c:v>19.327999999999999</c:v>
                </c:pt>
                <c:pt idx="182">
                  <c:v>17.465</c:v>
                </c:pt>
                <c:pt idx="183">
                  <c:v>18.309000000000001</c:v>
                </c:pt>
                <c:pt idx="184">
                  <c:v>18.597999999999999</c:v>
                </c:pt>
                <c:pt idx="185">
                  <c:v>14.893000000000001</c:v>
                </c:pt>
                <c:pt idx="186">
                  <c:v>12.981</c:v>
                </c:pt>
                <c:pt idx="187">
                  <c:v>11.829000000000001</c:v>
                </c:pt>
                <c:pt idx="188">
                  <c:v>12.624000000000001</c:v>
                </c:pt>
                <c:pt idx="189">
                  <c:v>12.683</c:v>
                </c:pt>
                <c:pt idx="190">
                  <c:v>12.548999999999999</c:v>
                </c:pt>
                <c:pt idx="191">
                  <c:v>12.304</c:v>
                </c:pt>
                <c:pt idx="192">
                  <c:v>13.516</c:v>
                </c:pt>
                <c:pt idx="193">
                  <c:v>13.606999999999999</c:v>
                </c:pt>
                <c:pt idx="194">
                  <c:v>13.648999999999999</c:v>
                </c:pt>
                <c:pt idx="195">
                  <c:v>13.547000000000001</c:v>
                </c:pt>
                <c:pt idx="196">
                  <c:v>12.691000000000001</c:v>
                </c:pt>
                <c:pt idx="197">
                  <c:v>12.484</c:v>
                </c:pt>
                <c:pt idx="198">
                  <c:v>12.332000000000001</c:v>
                </c:pt>
                <c:pt idx="199">
                  <c:v>12.496</c:v>
                </c:pt>
                <c:pt idx="200">
                  <c:v>12.58</c:v>
                </c:pt>
                <c:pt idx="201">
                  <c:v>12.749000000000001</c:v>
                </c:pt>
                <c:pt idx="202">
                  <c:v>12.552</c:v>
                </c:pt>
                <c:pt idx="203">
                  <c:v>14.118</c:v>
                </c:pt>
                <c:pt idx="204">
                  <c:v>15.856999999999999</c:v>
                </c:pt>
                <c:pt idx="205">
                  <c:v>16.637</c:v>
                </c:pt>
                <c:pt idx="206">
                  <c:v>16.416</c:v>
                </c:pt>
                <c:pt idx="207">
                  <c:v>16.748000000000001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14.224</c:v>
                </c:pt>
                <c:pt idx="397">
                  <c:v>15.336</c:v>
                </c:pt>
                <c:pt idx="398">
                  <c:v>14.318</c:v>
                </c:pt>
                <c:pt idx="399">
                  <c:v>12.592000000000001</c:v>
                </c:pt>
                <c:pt idx="400">
                  <c:v>10.644</c:v>
                </c:pt>
                <c:pt idx="401">
                  <c:v>10.984999999999999</c:v>
                </c:pt>
                <c:pt idx="402">
                  <c:v>11.236000000000001</c:v>
                </c:pt>
                <c:pt idx="403">
                  <c:v>10.994</c:v>
                </c:pt>
                <c:pt idx="404">
                  <c:v>10.159000000000001</c:v>
                </c:pt>
                <c:pt idx="405">
                  <c:v>9.2240000000000002</c:v>
                </c:pt>
                <c:pt idx="406">
                  <c:v>9.173</c:v>
                </c:pt>
                <c:pt idx="407">
                  <c:v>9.3610000000000007</c:v>
                </c:pt>
                <c:pt idx="408">
                  <c:v>9.1280000000000001</c:v>
                </c:pt>
                <c:pt idx="409">
                  <c:v>8.9090000000000007</c:v>
                </c:pt>
                <c:pt idx="410">
                  <c:v>8.7539999999999996</c:v>
                </c:pt>
                <c:pt idx="411">
                  <c:v>8.0739999999999998</c:v>
                </c:pt>
                <c:pt idx="412">
                  <c:v>7.4459999999999997</c:v>
                </c:pt>
                <c:pt idx="413">
                  <c:v>6.2779999999999996</c:v>
                </c:pt>
                <c:pt idx="414">
                  <c:v>5.2380000000000004</c:v>
                </c:pt>
                <c:pt idx="415">
                  <c:v>4.907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6.4530000000000003</c:v>
                </c:pt>
                <c:pt idx="420">
                  <c:v>7.375</c:v>
                </c:pt>
                <c:pt idx="421">
                  <c:v>8.9039999999999999</c:v>
                </c:pt>
                <c:pt idx="422">
                  <c:v>8.0190000000000001</c:v>
                </c:pt>
                <c:pt idx="423">
                  <c:v>7.3719999999999999</c:v>
                </c:pt>
                <c:pt idx="424">
                  <c:v>6.2880000000000003</c:v>
                </c:pt>
                <c:pt idx="425">
                  <c:v>4.8609999999999998</c:v>
                </c:pt>
                <c:pt idx="426">
                  <c:v>4.9119999999999999</c:v>
                </c:pt>
                <c:pt idx="427">
                  <c:v>5.0990000000000002</c:v>
                </c:pt>
                <c:pt idx="428">
                  <c:v>5.1120000000000001</c:v>
                </c:pt>
                <c:pt idx="429">
                  <c:v>4.8760000000000003</c:v>
                </c:pt>
                <c:pt idx="430">
                  <c:v>5.1619999999999999</c:v>
                </c:pt>
                <c:pt idx="431">
                  <c:v>5.6390000000000002</c:v>
                </c:pt>
                <c:pt idx="432">
                  <c:v>5.9880000000000004</c:v>
                </c:pt>
                <c:pt idx="433">
                  <c:v>6.29</c:v>
                </c:pt>
                <c:pt idx="434">
                  <c:v>6.4</c:v>
                </c:pt>
                <c:pt idx="435">
                  <c:v>6.4210000000000003</c:v>
                </c:pt>
                <c:pt idx="436">
                  <c:v>6.1369999999999996</c:v>
                </c:pt>
                <c:pt idx="437">
                  <c:v>6.5730000000000004</c:v>
                </c:pt>
                <c:pt idx="438">
                  <c:v>6.835</c:v>
                </c:pt>
                <c:pt idx="439">
                  <c:v>7.6189999999999998</c:v>
                </c:pt>
                <c:pt idx="440">
                  <c:v>7.601</c:v>
                </c:pt>
                <c:pt idx="441">
                  <c:v>8.5350000000000001</c:v>
                </c:pt>
                <c:pt idx="442">
                  <c:v>8.9499999999999993</c:v>
                </c:pt>
                <c:pt idx="443">
                  <c:v>10.488</c:v>
                </c:pt>
                <c:pt idx="444">
                  <c:v>13.523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Ammonium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BDD!$A$340:$A$795</c:f>
              <c:numCache>
                <c:formatCode>m/d/yyyy\ h:mm</c:formatCode>
                <c:ptCount val="456"/>
                <c:pt idx="0">
                  <c:v>42703</c:v>
                </c:pt>
                <c:pt idx="1">
                  <c:v>42703.041666666664</c:v>
                </c:pt>
                <c:pt idx="2">
                  <c:v>42703.083333333336</c:v>
                </c:pt>
                <c:pt idx="3">
                  <c:v>42703.125</c:v>
                </c:pt>
                <c:pt idx="4">
                  <c:v>42703.166666666664</c:v>
                </c:pt>
                <c:pt idx="5">
                  <c:v>42703.208333333336</c:v>
                </c:pt>
                <c:pt idx="6">
                  <c:v>42703.25</c:v>
                </c:pt>
                <c:pt idx="7">
                  <c:v>42703.291666666664</c:v>
                </c:pt>
                <c:pt idx="8">
                  <c:v>42703.333333333336</c:v>
                </c:pt>
                <c:pt idx="9">
                  <c:v>42703.375</c:v>
                </c:pt>
                <c:pt idx="10">
                  <c:v>42703.416666666664</c:v>
                </c:pt>
                <c:pt idx="11">
                  <c:v>42703.458333333336</c:v>
                </c:pt>
                <c:pt idx="12">
                  <c:v>42703.5</c:v>
                </c:pt>
                <c:pt idx="13">
                  <c:v>42703.541666666664</c:v>
                </c:pt>
                <c:pt idx="14">
                  <c:v>42703.583333333336</c:v>
                </c:pt>
                <c:pt idx="15">
                  <c:v>42703.625</c:v>
                </c:pt>
                <c:pt idx="16">
                  <c:v>42703.666666666664</c:v>
                </c:pt>
                <c:pt idx="17">
                  <c:v>42703.708333333336</c:v>
                </c:pt>
                <c:pt idx="18">
                  <c:v>42703.75</c:v>
                </c:pt>
                <c:pt idx="19">
                  <c:v>42703.791666666664</c:v>
                </c:pt>
                <c:pt idx="20">
                  <c:v>42703.833333333336</c:v>
                </c:pt>
                <c:pt idx="21">
                  <c:v>42703.875</c:v>
                </c:pt>
                <c:pt idx="22">
                  <c:v>42703.916666666664</c:v>
                </c:pt>
                <c:pt idx="23">
                  <c:v>42703.958333333336</c:v>
                </c:pt>
                <c:pt idx="24">
                  <c:v>42704</c:v>
                </c:pt>
                <c:pt idx="25">
                  <c:v>42704.041666666664</c:v>
                </c:pt>
                <c:pt idx="26">
                  <c:v>42704.083333333336</c:v>
                </c:pt>
                <c:pt idx="27">
                  <c:v>42704.125</c:v>
                </c:pt>
                <c:pt idx="28">
                  <c:v>42704.166666666664</c:v>
                </c:pt>
                <c:pt idx="29">
                  <c:v>42704.208333333336</c:v>
                </c:pt>
                <c:pt idx="30">
                  <c:v>42704.25</c:v>
                </c:pt>
                <c:pt idx="31">
                  <c:v>42704.291666666664</c:v>
                </c:pt>
                <c:pt idx="32">
                  <c:v>42704.333333333336</c:v>
                </c:pt>
                <c:pt idx="33">
                  <c:v>42704.375</c:v>
                </c:pt>
                <c:pt idx="34">
                  <c:v>42704.416666666664</c:v>
                </c:pt>
                <c:pt idx="35">
                  <c:v>42704.458333333336</c:v>
                </c:pt>
                <c:pt idx="36">
                  <c:v>42704.5</c:v>
                </c:pt>
                <c:pt idx="37">
                  <c:v>42704.541666666664</c:v>
                </c:pt>
                <c:pt idx="38">
                  <c:v>42704.583333333336</c:v>
                </c:pt>
                <c:pt idx="39">
                  <c:v>42704.625</c:v>
                </c:pt>
                <c:pt idx="40">
                  <c:v>42704.666666666664</c:v>
                </c:pt>
                <c:pt idx="41">
                  <c:v>42704.708333333336</c:v>
                </c:pt>
                <c:pt idx="42">
                  <c:v>42704.75</c:v>
                </c:pt>
                <c:pt idx="43">
                  <c:v>42704.791666666664</c:v>
                </c:pt>
                <c:pt idx="44">
                  <c:v>42704.833333333336</c:v>
                </c:pt>
                <c:pt idx="45">
                  <c:v>42704.875</c:v>
                </c:pt>
                <c:pt idx="46">
                  <c:v>42704.916666666664</c:v>
                </c:pt>
                <c:pt idx="47">
                  <c:v>42704.958333333336</c:v>
                </c:pt>
                <c:pt idx="48">
                  <c:v>42705</c:v>
                </c:pt>
                <c:pt idx="49">
                  <c:v>42705.041666666664</c:v>
                </c:pt>
                <c:pt idx="50">
                  <c:v>42705.083333333336</c:v>
                </c:pt>
                <c:pt idx="51">
                  <c:v>42705.125</c:v>
                </c:pt>
                <c:pt idx="52">
                  <c:v>42705.166666666664</c:v>
                </c:pt>
                <c:pt idx="53">
                  <c:v>42705.208333333336</c:v>
                </c:pt>
                <c:pt idx="54">
                  <c:v>42705.25</c:v>
                </c:pt>
                <c:pt idx="55">
                  <c:v>42705.291666666664</c:v>
                </c:pt>
                <c:pt idx="56">
                  <c:v>42705.333333333336</c:v>
                </c:pt>
                <c:pt idx="57">
                  <c:v>42705.375</c:v>
                </c:pt>
                <c:pt idx="58">
                  <c:v>42705.416666666664</c:v>
                </c:pt>
                <c:pt idx="59">
                  <c:v>42705.458333333336</c:v>
                </c:pt>
                <c:pt idx="60">
                  <c:v>42705.5</c:v>
                </c:pt>
                <c:pt idx="61">
                  <c:v>42705.541666666664</c:v>
                </c:pt>
                <c:pt idx="62">
                  <c:v>42705.583333333336</c:v>
                </c:pt>
                <c:pt idx="63">
                  <c:v>42705.625</c:v>
                </c:pt>
                <c:pt idx="64">
                  <c:v>42705.666666666664</c:v>
                </c:pt>
                <c:pt idx="65">
                  <c:v>42705.708333333336</c:v>
                </c:pt>
                <c:pt idx="66">
                  <c:v>42705.75</c:v>
                </c:pt>
                <c:pt idx="67">
                  <c:v>42705.791666666664</c:v>
                </c:pt>
                <c:pt idx="68">
                  <c:v>42705.833333333336</c:v>
                </c:pt>
                <c:pt idx="69">
                  <c:v>42705.875</c:v>
                </c:pt>
                <c:pt idx="70">
                  <c:v>42705.916666666664</c:v>
                </c:pt>
                <c:pt idx="71">
                  <c:v>42705.958333333336</c:v>
                </c:pt>
                <c:pt idx="72">
                  <c:v>42706</c:v>
                </c:pt>
                <c:pt idx="73">
                  <c:v>42706.041666666664</c:v>
                </c:pt>
                <c:pt idx="74">
                  <c:v>42706.083333333336</c:v>
                </c:pt>
                <c:pt idx="75">
                  <c:v>42706.125</c:v>
                </c:pt>
                <c:pt idx="76">
                  <c:v>42706.166666666664</c:v>
                </c:pt>
                <c:pt idx="77">
                  <c:v>42706.208333333336</c:v>
                </c:pt>
                <c:pt idx="78">
                  <c:v>42706.25</c:v>
                </c:pt>
                <c:pt idx="79">
                  <c:v>42706.291666666664</c:v>
                </c:pt>
                <c:pt idx="80">
                  <c:v>42706.333333333336</c:v>
                </c:pt>
                <c:pt idx="81">
                  <c:v>42706.375</c:v>
                </c:pt>
                <c:pt idx="82">
                  <c:v>42706.416666666664</c:v>
                </c:pt>
                <c:pt idx="83">
                  <c:v>42706.458333333336</c:v>
                </c:pt>
                <c:pt idx="84">
                  <c:v>42706.5</c:v>
                </c:pt>
                <c:pt idx="85">
                  <c:v>42706.541666666664</c:v>
                </c:pt>
                <c:pt idx="86">
                  <c:v>42706.583333333336</c:v>
                </c:pt>
                <c:pt idx="87">
                  <c:v>42706.625</c:v>
                </c:pt>
                <c:pt idx="88">
                  <c:v>42706.666666666664</c:v>
                </c:pt>
                <c:pt idx="89">
                  <c:v>42706.708333333336</c:v>
                </c:pt>
                <c:pt idx="90">
                  <c:v>42706.75</c:v>
                </c:pt>
                <c:pt idx="91">
                  <c:v>42706.791666666664</c:v>
                </c:pt>
                <c:pt idx="92">
                  <c:v>42706.833333333336</c:v>
                </c:pt>
                <c:pt idx="93">
                  <c:v>42706.875</c:v>
                </c:pt>
                <c:pt idx="94">
                  <c:v>42706.916666666664</c:v>
                </c:pt>
                <c:pt idx="95">
                  <c:v>42706.958333333336</c:v>
                </c:pt>
                <c:pt idx="96">
                  <c:v>42707</c:v>
                </c:pt>
                <c:pt idx="97">
                  <c:v>42707.041666666664</c:v>
                </c:pt>
                <c:pt idx="98">
                  <c:v>42707.083333333336</c:v>
                </c:pt>
                <c:pt idx="99">
                  <c:v>42707.125</c:v>
                </c:pt>
                <c:pt idx="100">
                  <c:v>42707.166666666664</c:v>
                </c:pt>
                <c:pt idx="101">
                  <c:v>42707.208333333336</c:v>
                </c:pt>
                <c:pt idx="102">
                  <c:v>42707.25</c:v>
                </c:pt>
                <c:pt idx="103">
                  <c:v>42707.291666666664</c:v>
                </c:pt>
                <c:pt idx="104">
                  <c:v>42707.333333333336</c:v>
                </c:pt>
                <c:pt idx="105">
                  <c:v>42707.375</c:v>
                </c:pt>
                <c:pt idx="106">
                  <c:v>42707.416666666664</c:v>
                </c:pt>
                <c:pt idx="107">
                  <c:v>42707.458333333336</c:v>
                </c:pt>
                <c:pt idx="108">
                  <c:v>42707.5</c:v>
                </c:pt>
                <c:pt idx="109">
                  <c:v>42707.541666666664</c:v>
                </c:pt>
                <c:pt idx="110">
                  <c:v>42707.583333333336</c:v>
                </c:pt>
                <c:pt idx="111">
                  <c:v>42707.625</c:v>
                </c:pt>
                <c:pt idx="112">
                  <c:v>42707.666666666664</c:v>
                </c:pt>
                <c:pt idx="113">
                  <c:v>42707.708333333336</c:v>
                </c:pt>
                <c:pt idx="114">
                  <c:v>42707.75</c:v>
                </c:pt>
                <c:pt idx="115">
                  <c:v>42707.791666666664</c:v>
                </c:pt>
                <c:pt idx="116">
                  <c:v>42707.833333333336</c:v>
                </c:pt>
                <c:pt idx="117">
                  <c:v>42707.875</c:v>
                </c:pt>
                <c:pt idx="118">
                  <c:v>42707.916666666664</c:v>
                </c:pt>
                <c:pt idx="119">
                  <c:v>42707.958333333336</c:v>
                </c:pt>
                <c:pt idx="120">
                  <c:v>42708</c:v>
                </c:pt>
                <c:pt idx="121">
                  <c:v>42708.041666666664</c:v>
                </c:pt>
                <c:pt idx="122">
                  <c:v>42708.083333333336</c:v>
                </c:pt>
                <c:pt idx="123">
                  <c:v>42708.125</c:v>
                </c:pt>
                <c:pt idx="124">
                  <c:v>42708.166666666664</c:v>
                </c:pt>
                <c:pt idx="125">
                  <c:v>42708.208333333336</c:v>
                </c:pt>
                <c:pt idx="126">
                  <c:v>42708.25</c:v>
                </c:pt>
                <c:pt idx="127">
                  <c:v>42708.291666666664</c:v>
                </c:pt>
                <c:pt idx="128">
                  <c:v>42708.333333333336</c:v>
                </c:pt>
                <c:pt idx="129">
                  <c:v>42708.375</c:v>
                </c:pt>
                <c:pt idx="130">
                  <c:v>42708.416666666664</c:v>
                </c:pt>
                <c:pt idx="131">
                  <c:v>42708.458333333336</c:v>
                </c:pt>
                <c:pt idx="132">
                  <c:v>42708.5</c:v>
                </c:pt>
                <c:pt idx="133">
                  <c:v>42708.541666666664</c:v>
                </c:pt>
                <c:pt idx="134">
                  <c:v>42708.583333333336</c:v>
                </c:pt>
                <c:pt idx="135">
                  <c:v>42708.625</c:v>
                </c:pt>
                <c:pt idx="136">
                  <c:v>42708.666666666664</c:v>
                </c:pt>
                <c:pt idx="137">
                  <c:v>42708.708333333336</c:v>
                </c:pt>
                <c:pt idx="138">
                  <c:v>42708.75</c:v>
                </c:pt>
                <c:pt idx="139">
                  <c:v>42708.791666666664</c:v>
                </c:pt>
                <c:pt idx="140">
                  <c:v>42708.833333333336</c:v>
                </c:pt>
                <c:pt idx="141">
                  <c:v>42708.875</c:v>
                </c:pt>
                <c:pt idx="142">
                  <c:v>42708.916666666664</c:v>
                </c:pt>
                <c:pt idx="143">
                  <c:v>42708.958333333336</c:v>
                </c:pt>
                <c:pt idx="144">
                  <c:v>42709</c:v>
                </c:pt>
                <c:pt idx="145">
                  <c:v>42709.041666666664</c:v>
                </c:pt>
                <c:pt idx="146">
                  <c:v>42709.083333333336</c:v>
                </c:pt>
                <c:pt idx="147">
                  <c:v>42709.125</c:v>
                </c:pt>
                <c:pt idx="148">
                  <c:v>42709.166666666664</c:v>
                </c:pt>
                <c:pt idx="149">
                  <c:v>42709.208333333336</c:v>
                </c:pt>
                <c:pt idx="150">
                  <c:v>42709.25</c:v>
                </c:pt>
                <c:pt idx="151">
                  <c:v>42709.291666666664</c:v>
                </c:pt>
                <c:pt idx="152">
                  <c:v>42709.333333333336</c:v>
                </c:pt>
                <c:pt idx="153">
                  <c:v>42709.375</c:v>
                </c:pt>
                <c:pt idx="154">
                  <c:v>42709.416666666664</c:v>
                </c:pt>
                <c:pt idx="155">
                  <c:v>42709.458333333336</c:v>
                </c:pt>
                <c:pt idx="156">
                  <c:v>42709.5</c:v>
                </c:pt>
                <c:pt idx="157">
                  <c:v>42709.541666666664</c:v>
                </c:pt>
                <c:pt idx="158">
                  <c:v>42709.583333333336</c:v>
                </c:pt>
                <c:pt idx="159">
                  <c:v>42709.625</c:v>
                </c:pt>
                <c:pt idx="160">
                  <c:v>42709.666666666664</c:v>
                </c:pt>
                <c:pt idx="161">
                  <c:v>42709.708333333336</c:v>
                </c:pt>
                <c:pt idx="162">
                  <c:v>42709.75</c:v>
                </c:pt>
                <c:pt idx="163">
                  <c:v>42709.791666666664</c:v>
                </c:pt>
                <c:pt idx="164">
                  <c:v>42709.833333333336</c:v>
                </c:pt>
                <c:pt idx="165">
                  <c:v>42709.875</c:v>
                </c:pt>
                <c:pt idx="166">
                  <c:v>42709.916666666664</c:v>
                </c:pt>
                <c:pt idx="167">
                  <c:v>42709.958333333336</c:v>
                </c:pt>
                <c:pt idx="168">
                  <c:v>42710</c:v>
                </c:pt>
                <c:pt idx="169">
                  <c:v>42710.041666666664</c:v>
                </c:pt>
                <c:pt idx="170">
                  <c:v>42710.083333333336</c:v>
                </c:pt>
                <c:pt idx="171">
                  <c:v>42710.125</c:v>
                </c:pt>
                <c:pt idx="172">
                  <c:v>42710.166666666664</c:v>
                </c:pt>
                <c:pt idx="173">
                  <c:v>42710.208333333336</c:v>
                </c:pt>
                <c:pt idx="174">
                  <c:v>42710.25</c:v>
                </c:pt>
                <c:pt idx="175">
                  <c:v>42710.291666666664</c:v>
                </c:pt>
                <c:pt idx="176">
                  <c:v>42710.333333333336</c:v>
                </c:pt>
                <c:pt idx="177">
                  <c:v>42710.375</c:v>
                </c:pt>
                <c:pt idx="178">
                  <c:v>42710.416666666664</c:v>
                </c:pt>
                <c:pt idx="179">
                  <c:v>42710.458333333336</c:v>
                </c:pt>
                <c:pt idx="180">
                  <c:v>42710.5</c:v>
                </c:pt>
                <c:pt idx="181">
                  <c:v>42710.541666666664</c:v>
                </c:pt>
                <c:pt idx="182">
                  <c:v>42710.583333333336</c:v>
                </c:pt>
                <c:pt idx="183">
                  <c:v>42710.625</c:v>
                </c:pt>
                <c:pt idx="184">
                  <c:v>42710.666666666664</c:v>
                </c:pt>
                <c:pt idx="185">
                  <c:v>42710.708333333336</c:v>
                </c:pt>
                <c:pt idx="186">
                  <c:v>42710.75</c:v>
                </c:pt>
                <c:pt idx="187">
                  <c:v>42710.791666666664</c:v>
                </c:pt>
                <c:pt idx="188">
                  <c:v>42710.833333333336</c:v>
                </c:pt>
                <c:pt idx="189">
                  <c:v>42710.875</c:v>
                </c:pt>
                <c:pt idx="190">
                  <c:v>42710.916666666664</c:v>
                </c:pt>
                <c:pt idx="191">
                  <c:v>42710.958333333336</c:v>
                </c:pt>
                <c:pt idx="192">
                  <c:v>42711</c:v>
                </c:pt>
                <c:pt idx="193">
                  <c:v>42711.041666666664</c:v>
                </c:pt>
                <c:pt idx="194">
                  <c:v>42711.083333333336</c:v>
                </c:pt>
                <c:pt idx="195">
                  <c:v>42711.125</c:v>
                </c:pt>
                <c:pt idx="196">
                  <c:v>42711.166666666664</c:v>
                </c:pt>
                <c:pt idx="197">
                  <c:v>42711.208333333336</c:v>
                </c:pt>
                <c:pt idx="198">
                  <c:v>42711.25</c:v>
                </c:pt>
                <c:pt idx="199">
                  <c:v>42711.291666666664</c:v>
                </c:pt>
                <c:pt idx="200">
                  <c:v>42711.333333333336</c:v>
                </c:pt>
                <c:pt idx="201">
                  <c:v>42711.375</c:v>
                </c:pt>
                <c:pt idx="202">
                  <c:v>42711.416666666664</c:v>
                </c:pt>
                <c:pt idx="203">
                  <c:v>42711.458333333336</c:v>
                </c:pt>
                <c:pt idx="204">
                  <c:v>42711.5</c:v>
                </c:pt>
                <c:pt idx="205">
                  <c:v>42711.541666666664</c:v>
                </c:pt>
                <c:pt idx="206">
                  <c:v>42711.583333333336</c:v>
                </c:pt>
                <c:pt idx="207">
                  <c:v>42711.625</c:v>
                </c:pt>
                <c:pt idx="208">
                  <c:v>42711.666666666664</c:v>
                </c:pt>
                <c:pt idx="209">
                  <c:v>42711.708333333336</c:v>
                </c:pt>
                <c:pt idx="210">
                  <c:v>42711.75</c:v>
                </c:pt>
                <c:pt idx="211">
                  <c:v>42711.791666666664</c:v>
                </c:pt>
                <c:pt idx="212">
                  <c:v>42711.833333333336</c:v>
                </c:pt>
                <c:pt idx="213">
                  <c:v>42711.875</c:v>
                </c:pt>
                <c:pt idx="214">
                  <c:v>42711.916666666664</c:v>
                </c:pt>
                <c:pt idx="215">
                  <c:v>42711.958333333336</c:v>
                </c:pt>
                <c:pt idx="216">
                  <c:v>42712</c:v>
                </c:pt>
                <c:pt idx="217">
                  <c:v>42712.041666666664</c:v>
                </c:pt>
                <c:pt idx="218">
                  <c:v>42712.083333333336</c:v>
                </c:pt>
                <c:pt idx="219">
                  <c:v>42712.125</c:v>
                </c:pt>
                <c:pt idx="220">
                  <c:v>42712.166666666664</c:v>
                </c:pt>
                <c:pt idx="221">
                  <c:v>42712.208333333336</c:v>
                </c:pt>
                <c:pt idx="222">
                  <c:v>42712.25</c:v>
                </c:pt>
                <c:pt idx="223">
                  <c:v>42712.291666666664</c:v>
                </c:pt>
                <c:pt idx="224">
                  <c:v>42712.333333333336</c:v>
                </c:pt>
                <c:pt idx="225">
                  <c:v>42712.375</c:v>
                </c:pt>
                <c:pt idx="226">
                  <c:v>42712.416666666664</c:v>
                </c:pt>
                <c:pt idx="227">
                  <c:v>42712.458333333336</c:v>
                </c:pt>
                <c:pt idx="228">
                  <c:v>42712.5</c:v>
                </c:pt>
                <c:pt idx="229">
                  <c:v>42712.541666666664</c:v>
                </c:pt>
                <c:pt idx="230">
                  <c:v>42712.583333333336</c:v>
                </c:pt>
                <c:pt idx="231">
                  <c:v>42712.625</c:v>
                </c:pt>
                <c:pt idx="232">
                  <c:v>42712.666666666664</c:v>
                </c:pt>
                <c:pt idx="233">
                  <c:v>42712.708333333336</c:v>
                </c:pt>
                <c:pt idx="234">
                  <c:v>42712.75</c:v>
                </c:pt>
                <c:pt idx="235">
                  <c:v>42712.791666666664</c:v>
                </c:pt>
                <c:pt idx="236">
                  <c:v>42712.833333333336</c:v>
                </c:pt>
                <c:pt idx="237">
                  <c:v>42712.875</c:v>
                </c:pt>
                <c:pt idx="238">
                  <c:v>42712.916666666664</c:v>
                </c:pt>
                <c:pt idx="239">
                  <c:v>42712.958333333336</c:v>
                </c:pt>
                <c:pt idx="240">
                  <c:v>42713</c:v>
                </c:pt>
                <c:pt idx="241">
                  <c:v>42713.041666666664</c:v>
                </c:pt>
                <c:pt idx="242">
                  <c:v>42713.083333333336</c:v>
                </c:pt>
                <c:pt idx="243">
                  <c:v>42713.125</c:v>
                </c:pt>
                <c:pt idx="244">
                  <c:v>42713.166666666664</c:v>
                </c:pt>
                <c:pt idx="245">
                  <c:v>42713.208333333336</c:v>
                </c:pt>
                <c:pt idx="246">
                  <c:v>42713.25</c:v>
                </c:pt>
                <c:pt idx="247">
                  <c:v>42713.291666666664</c:v>
                </c:pt>
                <c:pt idx="248">
                  <c:v>42713.333333333336</c:v>
                </c:pt>
                <c:pt idx="249">
                  <c:v>42713.375</c:v>
                </c:pt>
                <c:pt idx="250">
                  <c:v>42713.416666666664</c:v>
                </c:pt>
                <c:pt idx="251">
                  <c:v>42713.458333333336</c:v>
                </c:pt>
                <c:pt idx="252">
                  <c:v>42713.5</c:v>
                </c:pt>
                <c:pt idx="253">
                  <c:v>42713.541666666664</c:v>
                </c:pt>
                <c:pt idx="254">
                  <c:v>42713.583333333336</c:v>
                </c:pt>
                <c:pt idx="255">
                  <c:v>42713.625</c:v>
                </c:pt>
                <c:pt idx="256">
                  <c:v>42713.666666666664</c:v>
                </c:pt>
                <c:pt idx="257">
                  <c:v>42713.708333333336</c:v>
                </c:pt>
                <c:pt idx="258">
                  <c:v>42713.75</c:v>
                </c:pt>
                <c:pt idx="259">
                  <c:v>42713.791666666664</c:v>
                </c:pt>
                <c:pt idx="260">
                  <c:v>42713.833333333336</c:v>
                </c:pt>
                <c:pt idx="261">
                  <c:v>42713.875</c:v>
                </c:pt>
                <c:pt idx="262">
                  <c:v>42713.916666666664</c:v>
                </c:pt>
                <c:pt idx="263">
                  <c:v>42713.958333333336</c:v>
                </c:pt>
                <c:pt idx="264">
                  <c:v>42714</c:v>
                </c:pt>
                <c:pt idx="265">
                  <c:v>42714.041666666664</c:v>
                </c:pt>
                <c:pt idx="266">
                  <c:v>42714.083333333336</c:v>
                </c:pt>
                <c:pt idx="267">
                  <c:v>42714.125</c:v>
                </c:pt>
                <c:pt idx="268">
                  <c:v>42714.166666666664</c:v>
                </c:pt>
                <c:pt idx="269">
                  <c:v>42714.208333333336</c:v>
                </c:pt>
                <c:pt idx="270">
                  <c:v>42714.25</c:v>
                </c:pt>
                <c:pt idx="271">
                  <c:v>42714.291666666664</c:v>
                </c:pt>
                <c:pt idx="272">
                  <c:v>42714.333333333336</c:v>
                </c:pt>
                <c:pt idx="273">
                  <c:v>42714.375</c:v>
                </c:pt>
                <c:pt idx="274">
                  <c:v>42714.416666666664</c:v>
                </c:pt>
                <c:pt idx="275">
                  <c:v>42714.458333333336</c:v>
                </c:pt>
                <c:pt idx="276">
                  <c:v>42714.5</c:v>
                </c:pt>
                <c:pt idx="277">
                  <c:v>42714.541666666664</c:v>
                </c:pt>
                <c:pt idx="278">
                  <c:v>42714.583333333336</c:v>
                </c:pt>
                <c:pt idx="279">
                  <c:v>42714.625</c:v>
                </c:pt>
                <c:pt idx="280">
                  <c:v>42714.666666666664</c:v>
                </c:pt>
                <c:pt idx="281">
                  <c:v>42714.708333333336</c:v>
                </c:pt>
                <c:pt idx="282">
                  <c:v>42714.75</c:v>
                </c:pt>
                <c:pt idx="283">
                  <c:v>42714.791666666664</c:v>
                </c:pt>
                <c:pt idx="284">
                  <c:v>42714.833333333336</c:v>
                </c:pt>
                <c:pt idx="285">
                  <c:v>42714.875</c:v>
                </c:pt>
                <c:pt idx="286">
                  <c:v>42714.916666666664</c:v>
                </c:pt>
                <c:pt idx="287">
                  <c:v>42714.958333333336</c:v>
                </c:pt>
                <c:pt idx="288">
                  <c:v>42715</c:v>
                </c:pt>
                <c:pt idx="289">
                  <c:v>42715.041666666664</c:v>
                </c:pt>
                <c:pt idx="290">
                  <c:v>42715.083333333336</c:v>
                </c:pt>
                <c:pt idx="291">
                  <c:v>42715.125</c:v>
                </c:pt>
                <c:pt idx="292">
                  <c:v>42715.166666666664</c:v>
                </c:pt>
                <c:pt idx="293">
                  <c:v>42715.208333333336</c:v>
                </c:pt>
                <c:pt idx="294">
                  <c:v>42715.25</c:v>
                </c:pt>
                <c:pt idx="295">
                  <c:v>42715.291666666664</c:v>
                </c:pt>
                <c:pt idx="296">
                  <c:v>42715.333333333336</c:v>
                </c:pt>
                <c:pt idx="297">
                  <c:v>42715.375</c:v>
                </c:pt>
                <c:pt idx="298">
                  <c:v>42715.416666666664</c:v>
                </c:pt>
                <c:pt idx="299">
                  <c:v>42715.458333333336</c:v>
                </c:pt>
                <c:pt idx="300">
                  <c:v>42715.5</c:v>
                </c:pt>
                <c:pt idx="301">
                  <c:v>42715.541666666664</c:v>
                </c:pt>
                <c:pt idx="302">
                  <c:v>42715.583333333336</c:v>
                </c:pt>
                <c:pt idx="303">
                  <c:v>42715.625</c:v>
                </c:pt>
                <c:pt idx="304">
                  <c:v>42715.666666666664</c:v>
                </c:pt>
                <c:pt idx="305">
                  <c:v>42715.708333333336</c:v>
                </c:pt>
                <c:pt idx="306">
                  <c:v>42715.75</c:v>
                </c:pt>
                <c:pt idx="307">
                  <c:v>42715.791666666664</c:v>
                </c:pt>
                <c:pt idx="308">
                  <c:v>42715.833333333336</c:v>
                </c:pt>
                <c:pt idx="309">
                  <c:v>42715.875</c:v>
                </c:pt>
                <c:pt idx="310">
                  <c:v>42715.916666666664</c:v>
                </c:pt>
                <c:pt idx="311">
                  <c:v>42715.958333333336</c:v>
                </c:pt>
                <c:pt idx="312">
                  <c:v>42716</c:v>
                </c:pt>
                <c:pt idx="313">
                  <c:v>42716.041666666664</c:v>
                </c:pt>
                <c:pt idx="314">
                  <c:v>42716.083333333336</c:v>
                </c:pt>
                <c:pt idx="315">
                  <c:v>42716.125</c:v>
                </c:pt>
                <c:pt idx="316">
                  <c:v>42716.166666666664</c:v>
                </c:pt>
                <c:pt idx="317">
                  <c:v>42716.208333333336</c:v>
                </c:pt>
                <c:pt idx="318">
                  <c:v>42716.25</c:v>
                </c:pt>
                <c:pt idx="319">
                  <c:v>42716.291666666664</c:v>
                </c:pt>
                <c:pt idx="320">
                  <c:v>42716.333333333336</c:v>
                </c:pt>
                <c:pt idx="321">
                  <c:v>42716.375</c:v>
                </c:pt>
                <c:pt idx="322">
                  <c:v>42716.416666666664</c:v>
                </c:pt>
                <c:pt idx="323">
                  <c:v>42716.458333333336</c:v>
                </c:pt>
                <c:pt idx="324">
                  <c:v>42716.5</c:v>
                </c:pt>
                <c:pt idx="325">
                  <c:v>42716.541666666664</c:v>
                </c:pt>
                <c:pt idx="326">
                  <c:v>42716.583333333336</c:v>
                </c:pt>
                <c:pt idx="327">
                  <c:v>42716.625</c:v>
                </c:pt>
                <c:pt idx="328">
                  <c:v>42716.666666666664</c:v>
                </c:pt>
                <c:pt idx="329">
                  <c:v>42716.708333333336</c:v>
                </c:pt>
                <c:pt idx="330">
                  <c:v>42716.75</c:v>
                </c:pt>
                <c:pt idx="331">
                  <c:v>42716.791666666664</c:v>
                </c:pt>
                <c:pt idx="332">
                  <c:v>42716.833333333336</c:v>
                </c:pt>
                <c:pt idx="333">
                  <c:v>42716.875</c:v>
                </c:pt>
                <c:pt idx="334">
                  <c:v>42716.916666666664</c:v>
                </c:pt>
                <c:pt idx="335">
                  <c:v>42716.958333333336</c:v>
                </c:pt>
                <c:pt idx="336">
                  <c:v>42717</c:v>
                </c:pt>
                <c:pt idx="337">
                  <c:v>42717.041666666664</c:v>
                </c:pt>
                <c:pt idx="338">
                  <c:v>42717.083333333336</c:v>
                </c:pt>
                <c:pt idx="339">
                  <c:v>42717.125</c:v>
                </c:pt>
                <c:pt idx="340">
                  <c:v>42717.166666666664</c:v>
                </c:pt>
                <c:pt idx="341">
                  <c:v>42717.208333333336</c:v>
                </c:pt>
                <c:pt idx="342">
                  <c:v>42717.25</c:v>
                </c:pt>
                <c:pt idx="343">
                  <c:v>42717.291666666664</c:v>
                </c:pt>
                <c:pt idx="344">
                  <c:v>42717.333333333336</c:v>
                </c:pt>
                <c:pt idx="345">
                  <c:v>42717.375</c:v>
                </c:pt>
                <c:pt idx="346">
                  <c:v>42717.416666666664</c:v>
                </c:pt>
                <c:pt idx="347">
                  <c:v>42717.458333333336</c:v>
                </c:pt>
                <c:pt idx="348">
                  <c:v>42717.5</c:v>
                </c:pt>
                <c:pt idx="349">
                  <c:v>42717.541666666664</c:v>
                </c:pt>
                <c:pt idx="350">
                  <c:v>42717.583333333336</c:v>
                </c:pt>
                <c:pt idx="351">
                  <c:v>42717.625</c:v>
                </c:pt>
                <c:pt idx="352">
                  <c:v>42717.666666666664</c:v>
                </c:pt>
                <c:pt idx="353">
                  <c:v>42717.708333333336</c:v>
                </c:pt>
                <c:pt idx="354">
                  <c:v>42717.75</c:v>
                </c:pt>
                <c:pt idx="355">
                  <c:v>42717.791666666664</c:v>
                </c:pt>
                <c:pt idx="356">
                  <c:v>42717.833333333336</c:v>
                </c:pt>
                <c:pt idx="357">
                  <c:v>42717.875</c:v>
                </c:pt>
                <c:pt idx="358">
                  <c:v>42717.916666666664</c:v>
                </c:pt>
                <c:pt idx="359">
                  <c:v>42717.958333333336</c:v>
                </c:pt>
                <c:pt idx="360">
                  <c:v>42718</c:v>
                </c:pt>
                <c:pt idx="361">
                  <c:v>42718.041666666664</c:v>
                </c:pt>
                <c:pt idx="362">
                  <c:v>42718.083333333336</c:v>
                </c:pt>
                <c:pt idx="363">
                  <c:v>42718.125</c:v>
                </c:pt>
                <c:pt idx="364">
                  <c:v>42718.166666666664</c:v>
                </c:pt>
                <c:pt idx="365">
                  <c:v>42718.208333333336</c:v>
                </c:pt>
                <c:pt idx="366">
                  <c:v>42718.25</c:v>
                </c:pt>
                <c:pt idx="367">
                  <c:v>42718.291666666664</c:v>
                </c:pt>
                <c:pt idx="368">
                  <c:v>42718.333333333336</c:v>
                </c:pt>
                <c:pt idx="369">
                  <c:v>42718.375</c:v>
                </c:pt>
                <c:pt idx="370">
                  <c:v>42718.416666666664</c:v>
                </c:pt>
                <c:pt idx="371">
                  <c:v>42718.458333333336</c:v>
                </c:pt>
                <c:pt idx="372">
                  <c:v>42718.5</c:v>
                </c:pt>
                <c:pt idx="373">
                  <c:v>42718.541666666664</c:v>
                </c:pt>
                <c:pt idx="374">
                  <c:v>42718.583333333336</c:v>
                </c:pt>
                <c:pt idx="375">
                  <c:v>42718.625</c:v>
                </c:pt>
                <c:pt idx="376">
                  <c:v>42718.666666666664</c:v>
                </c:pt>
                <c:pt idx="377">
                  <c:v>42718.708333333336</c:v>
                </c:pt>
                <c:pt idx="378">
                  <c:v>42718.75</c:v>
                </c:pt>
                <c:pt idx="379">
                  <c:v>42718.791666666664</c:v>
                </c:pt>
                <c:pt idx="380">
                  <c:v>42718.833333333336</c:v>
                </c:pt>
                <c:pt idx="381">
                  <c:v>42718.875</c:v>
                </c:pt>
                <c:pt idx="382">
                  <c:v>42718.916666666664</c:v>
                </c:pt>
                <c:pt idx="383">
                  <c:v>42718.958333333336</c:v>
                </c:pt>
                <c:pt idx="384">
                  <c:v>42719</c:v>
                </c:pt>
                <c:pt idx="385">
                  <c:v>42719.041666666664</c:v>
                </c:pt>
                <c:pt idx="386">
                  <c:v>42719.083333333336</c:v>
                </c:pt>
                <c:pt idx="387">
                  <c:v>42719.125</c:v>
                </c:pt>
                <c:pt idx="388">
                  <c:v>42719.166666666664</c:v>
                </c:pt>
                <c:pt idx="389">
                  <c:v>42719.208333333336</c:v>
                </c:pt>
                <c:pt idx="390">
                  <c:v>42719.25</c:v>
                </c:pt>
                <c:pt idx="391">
                  <c:v>42719.291666666664</c:v>
                </c:pt>
                <c:pt idx="392">
                  <c:v>42719.333333333336</c:v>
                </c:pt>
                <c:pt idx="393">
                  <c:v>42719.375</c:v>
                </c:pt>
                <c:pt idx="394">
                  <c:v>42719.416666666664</c:v>
                </c:pt>
                <c:pt idx="395">
                  <c:v>42719.458333333336</c:v>
                </c:pt>
                <c:pt idx="396">
                  <c:v>42719.5</c:v>
                </c:pt>
                <c:pt idx="397">
                  <c:v>42719.541666666664</c:v>
                </c:pt>
                <c:pt idx="398">
                  <c:v>42719.583333333336</c:v>
                </c:pt>
                <c:pt idx="399">
                  <c:v>42719.625</c:v>
                </c:pt>
                <c:pt idx="400">
                  <c:v>42719.666666666664</c:v>
                </c:pt>
                <c:pt idx="401">
                  <c:v>42719.708333333336</c:v>
                </c:pt>
                <c:pt idx="402">
                  <c:v>42719.75</c:v>
                </c:pt>
                <c:pt idx="403">
                  <c:v>42719.791666666664</c:v>
                </c:pt>
                <c:pt idx="404">
                  <c:v>42719.833333333336</c:v>
                </c:pt>
                <c:pt idx="405">
                  <c:v>42719.875</c:v>
                </c:pt>
                <c:pt idx="406">
                  <c:v>42719.916666666664</c:v>
                </c:pt>
                <c:pt idx="407">
                  <c:v>42719.958333333336</c:v>
                </c:pt>
                <c:pt idx="408">
                  <c:v>42720</c:v>
                </c:pt>
                <c:pt idx="409">
                  <c:v>42720.041666666664</c:v>
                </c:pt>
                <c:pt idx="410">
                  <c:v>42720.083333333336</c:v>
                </c:pt>
                <c:pt idx="411">
                  <c:v>42720.125</c:v>
                </c:pt>
                <c:pt idx="412">
                  <c:v>42720.166666666664</c:v>
                </c:pt>
                <c:pt idx="413">
                  <c:v>42720.208333333336</c:v>
                </c:pt>
                <c:pt idx="414">
                  <c:v>42720.25</c:v>
                </c:pt>
                <c:pt idx="415">
                  <c:v>42720.291666666664</c:v>
                </c:pt>
                <c:pt idx="416">
                  <c:v>42720.333333333336</c:v>
                </c:pt>
                <c:pt idx="417">
                  <c:v>42720.375</c:v>
                </c:pt>
                <c:pt idx="418">
                  <c:v>42720.416666666664</c:v>
                </c:pt>
                <c:pt idx="419">
                  <c:v>42720.458333333336</c:v>
                </c:pt>
                <c:pt idx="420">
                  <c:v>42720.5</c:v>
                </c:pt>
                <c:pt idx="421">
                  <c:v>42720.541666666664</c:v>
                </c:pt>
                <c:pt idx="422">
                  <c:v>42720.583333333336</c:v>
                </c:pt>
                <c:pt idx="423">
                  <c:v>42720.625</c:v>
                </c:pt>
                <c:pt idx="424">
                  <c:v>42720.666666666664</c:v>
                </c:pt>
                <c:pt idx="425">
                  <c:v>42720.708333333336</c:v>
                </c:pt>
                <c:pt idx="426">
                  <c:v>42720.75</c:v>
                </c:pt>
                <c:pt idx="427">
                  <c:v>42720.791666666664</c:v>
                </c:pt>
                <c:pt idx="428">
                  <c:v>42720.833333333336</c:v>
                </c:pt>
                <c:pt idx="429">
                  <c:v>42720.875</c:v>
                </c:pt>
                <c:pt idx="430">
                  <c:v>42720.916666666664</c:v>
                </c:pt>
                <c:pt idx="431">
                  <c:v>42720.958333333336</c:v>
                </c:pt>
                <c:pt idx="432">
                  <c:v>42721</c:v>
                </c:pt>
                <c:pt idx="433">
                  <c:v>42721.041666666664</c:v>
                </c:pt>
                <c:pt idx="434">
                  <c:v>42721.083333333336</c:v>
                </c:pt>
                <c:pt idx="435">
                  <c:v>42721.125</c:v>
                </c:pt>
                <c:pt idx="436">
                  <c:v>42721.166666666664</c:v>
                </c:pt>
                <c:pt idx="437">
                  <c:v>42721.208333333336</c:v>
                </c:pt>
                <c:pt idx="438">
                  <c:v>42721.25</c:v>
                </c:pt>
                <c:pt idx="439">
                  <c:v>42721.291666666664</c:v>
                </c:pt>
                <c:pt idx="440">
                  <c:v>42721.333333333336</c:v>
                </c:pt>
                <c:pt idx="441">
                  <c:v>42721.375</c:v>
                </c:pt>
                <c:pt idx="442">
                  <c:v>42721.416666666664</c:v>
                </c:pt>
                <c:pt idx="443">
                  <c:v>42721.458333333336</c:v>
                </c:pt>
                <c:pt idx="444">
                  <c:v>42721.5</c:v>
                </c:pt>
                <c:pt idx="445">
                  <c:v>42721.541666666664</c:v>
                </c:pt>
                <c:pt idx="446">
                  <c:v>42721.583333333336</c:v>
                </c:pt>
                <c:pt idx="447">
                  <c:v>42721.625</c:v>
                </c:pt>
                <c:pt idx="448">
                  <c:v>42721.666666666664</c:v>
                </c:pt>
                <c:pt idx="449">
                  <c:v>42721.708333333336</c:v>
                </c:pt>
                <c:pt idx="450">
                  <c:v>42721.75</c:v>
                </c:pt>
                <c:pt idx="451">
                  <c:v>42721.791666666664</c:v>
                </c:pt>
                <c:pt idx="452">
                  <c:v>42721.833333333336</c:v>
                </c:pt>
                <c:pt idx="453">
                  <c:v>42721.875</c:v>
                </c:pt>
                <c:pt idx="454">
                  <c:v>42721.916666666664</c:v>
                </c:pt>
                <c:pt idx="455">
                  <c:v>42721.958333333336</c:v>
                </c:pt>
              </c:numCache>
            </c:numRef>
          </c:xVal>
          <c:yVal>
            <c:numRef>
              <c:f>BDD!$F$340:$F$795</c:f>
              <c:numCache>
                <c:formatCode>###0.0\ \ </c:formatCode>
                <c:ptCount val="456"/>
                <c:pt idx="0">
                  <c:v>0.183</c:v>
                </c:pt>
                <c:pt idx="1">
                  <c:v>0.378</c:v>
                </c:pt>
                <c:pt idx="2">
                  <c:v>0.42099999999999999</c:v>
                </c:pt>
                <c:pt idx="3">
                  <c:v>0.51800000000000002</c:v>
                </c:pt>
                <c:pt idx="4">
                  <c:v>0.56799999999999995</c:v>
                </c:pt>
                <c:pt idx="5">
                  <c:v>0.66600000000000004</c:v>
                </c:pt>
                <c:pt idx="6">
                  <c:v>0.75</c:v>
                </c:pt>
                <c:pt idx="7">
                  <c:v>0.76200000000000001</c:v>
                </c:pt>
                <c:pt idx="8">
                  <c:v>0.74099999999999999</c:v>
                </c:pt>
                <c:pt idx="9">
                  <c:v>0.88</c:v>
                </c:pt>
                <c:pt idx="10">
                  <c:v>0.97299999999999998</c:v>
                </c:pt>
                <c:pt idx="11">
                  <c:v>1.04</c:v>
                </c:pt>
                <c:pt idx="12">
                  <c:v>1.204</c:v>
                </c:pt>
                <c:pt idx="13">
                  <c:v>1.2849999999999999</c:v>
                </c:pt>
                <c:pt idx="14">
                  <c:v>0.90900000000000003</c:v>
                </c:pt>
                <c:pt idx="15">
                  <c:v>1.0449999999999999</c:v>
                </c:pt>
                <c:pt idx="16">
                  <c:v>0.88800000000000001</c:v>
                </c:pt>
                <c:pt idx="17">
                  <c:v>0.86899999999999999</c:v>
                </c:pt>
                <c:pt idx="18">
                  <c:v>1.512</c:v>
                </c:pt>
                <c:pt idx="19">
                  <c:v>3.0409999999999999</c:v>
                </c:pt>
                <c:pt idx="20">
                  <c:v>3.3820000000000001</c:v>
                </c:pt>
                <c:pt idx="21">
                  <c:v>1.921</c:v>
                </c:pt>
                <c:pt idx="22">
                  <c:v>2.4460000000000002</c:v>
                </c:pt>
                <c:pt idx="23">
                  <c:v>2.9329999999999998</c:v>
                </c:pt>
                <c:pt idx="24">
                  <c:v>2.89</c:v>
                </c:pt>
                <c:pt idx="25">
                  <c:v>1.7470000000000001</c:v>
                </c:pt>
                <c:pt idx="26">
                  <c:v>1.681</c:v>
                </c:pt>
                <c:pt idx="27">
                  <c:v>1.7609999999999999</c:v>
                </c:pt>
                <c:pt idx="28">
                  <c:v>1.8069999999999999</c:v>
                </c:pt>
                <c:pt idx="29">
                  <c:v>1.9410000000000001</c:v>
                </c:pt>
                <c:pt idx="30">
                  <c:v>1.839</c:v>
                </c:pt>
                <c:pt idx="31">
                  <c:v>2.1659999999999999</c:v>
                </c:pt>
                <c:pt idx="32">
                  <c:v>2.1309999999999998</c:v>
                </c:pt>
                <c:pt idx="33">
                  <c:v>1.859</c:v>
                </c:pt>
                <c:pt idx="34">
                  <c:v>2.84</c:v>
                </c:pt>
                <c:pt idx="35">
                  <c:v>3.2549999999999999</c:v>
                </c:pt>
                <c:pt idx="36">
                  <c:v>3.2629999999999999</c:v>
                </c:pt>
                <c:pt idx="37">
                  <c:v>3.7120000000000002</c:v>
                </c:pt>
                <c:pt idx="38">
                  <c:v>3.9940000000000002</c:v>
                </c:pt>
                <c:pt idx="39">
                  <c:v>3.7570000000000001</c:v>
                </c:pt>
                <c:pt idx="40">
                  <c:v>4.2350000000000003</c:v>
                </c:pt>
                <c:pt idx="41">
                  <c:v>3.7440000000000002</c:v>
                </c:pt>
                <c:pt idx="42">
                  <c:v>3.4569999999999999</c:v>
                </c:pt>
                <c:pt idx="43">
                  <c:v>3.6869999999999998</c:v>
                </c:pt>
                <c:pt idx="44">
                  <c:v>3.847</c:v>
                </c:pt>
                <c:pt idx="45">
                  <c:v>3.8839999999999999</c:v>
                </c:pt>
                <c:pt idx="46">
                  <c:v>3.448</c:v>
                </c:pt>
                <c:pt idx="47">
                  <c:v>3.7250000000000001</c:v>
                </c:pt>
                <c:pt idx="48">
                  <c:v>4.117</c:v>
                </c:pt>
                <c:pt idx="49">
                  <c:v>4.0960000000000001</c:v>
                </c:pt>
                <c:pt idx="50">
                  <c:v>3.968</c:v>
                </c:pt>
                <c:pt idx="51">
                  <c:v>3.6480000000000001</c:v>
                </c:pt>
                <c:pt idx="52">
                  <c:v>3.125</c:v>
                </c:pt>
                <c:pt idx="53">
                  <c:v>3.8650000000000002</c:v>
                </c:pt>
                <c:pt idx="54">
                  <c:v>3.782</c:v>
                </c:pt>
                <c:pt idx="55">
                  <c:v>3.6139999999999999</c:v>
                </c:pt>
                <c:pt idx="56">
                  <c:v>3.6960000000000002</c:v>
                </c:pt>
                <c:pt idx="57">
                  <c:v>4.2809999999999997</c:v>
                </c:pt>
                <c:pt idx="58">
                  <c:v>5.16</c:v>
                </c:pt>
                <c:pt idx="59">
                  <c:v>6.03</c:v>
                </c:pt>
                <c:pt idx="60">
                  <c:v>6.9470000000000001</c:v>
                </c:pt>
                <c:pt idx="61">
                  <c:v>4.9320000000000004</c:v>
                </c:pt>
                <c:pt idx="62">
                  <c:v>4.49</c:v>
                </c:pt>
                <c:pt idx="63">
                  <c:v>5.3259999999999996</c:v>
                </c:pt>
                <c:pt idx="64">
                  <c:v>5.1189999999999998</c:v>
                </c:pt>
                <c:pt idx="65">
                  <c:v>5.0460000000000003</c:v>
                </c:pt>
                <c:pt idx="66">
                  <c:v>5.3819999999999997</c:v>
                </c:pt>
                <c:pt idx="67">
                  <c:v>6.0650000000000004</c:v>
                </c:pt>
                <c:pt idx="68">
                  <c:v>5.7759999999999998</c:v>
                </c:pt>
                <c:pt idx="69">
                  <c:v>6.0039999999999996</c:v>
                </c:pt>
                <c:pt idx="70">
                  <c:v>6.0129999999999999</c:v>
                </c:pt>
                <c:pt idx="71">
                  <c:v>6.1360000000000001</c:v>
                </c:pt>
                <c:pt idx="72">
                  <c:v>5.4560000000000004</c:v>
                </c:pt>
                <c:pt idx="73">
                  <c:v>5.444</c:v>
                </c:pt>
                <c:pt idx="74">
                  <c:v>5.508</c:v>
                </c:pt>
                <c:pt idx="75">
                  <c:v>5.6050000000000004</c:v>
                </c:pt>
                <c:pt idx="76">
                  <c:v>5.1769999999999996</c:v>
                </c:pt>
                <c:pt idx="77">
                  <c:v>5.2969999999999997</c:v>
                </c:pt>
                <c:pt idx="78">
                  <c:v>5.8109999999999999</c:v>
                </c:pt>
                <c:pt idx="79">
                  <c:v>5.069</c:v>
                </c:pt>
                <c:pt idx="80">
                  <c:v>5.3680000000000003</c:v>
                </c:pt>
                <c:pt idx="81">
                  <c:v>6.101</c:v>
                </c:pt>
                <c:pt idx="82">
                  <c:v>5.95</c:v>
                </c:pt>
                <c:pt idx="83">
                  <c:v>6.1769999999999996</c:v>
                </c:pt>
                <c:pt idx="84">
                  <c:v>6.02</c:v>
                </c:pt>
                <c:pt idx="85">
                  <c:v>6.0970000000000004</c:v>
                </c:pt>
                <c:pt idx="86">
                  <c:v>4.8620000000000001</c:v>
                </c:pt>
                <c:pt idx="87">
                  <c:v>4.9050000000000002</c:v>
                </c:pt>
                <c:pt idx="88">
                  <c:v>5.1120000000000001</c:v>
                </c:pt>
                <c:pt idx="89">
                  <c:v>5.39</c:v>
                </c:pt>
                <c:pt idx="90">
                  <c:v>5.3410000000000002</c:v>
                </c:pt>
                <c:pt idx="91">
                  <c:v>4.5259999999999998</c:v>
                </c:pt>
                <c:pt idx="92">
                  <c:v>4.5449999999999999</c:v>
                </c:pt>
                <c:pt idx="93">
                  <c:v>3.94</c:v>
                </c:pt>
                <c:pt idx="94">
                  <c:v>3.7250000000000001</c:v>
                </c:pt>
                <c:pt idx="95">
                  <c:v>4.0590000000000002</c:v>
                </c:pt>
                <c:pt idx="96">
                  <c:v>4.1840000000000002</c:v>
                </c:pt>
                <c:pt idx="97">
                  <c:v>3.6469999999999998</c:v>
                </c:pt>
                <c:pt idx="98">
                  <c:v>4.2830000000000004</c:v>
                </c:pt>
                <c:pt idx="99">
                  <c:v>4.4580000000000002</c:v>
                </c:pt>
                <c:pt idx="100">
                  <c:v>4.2969999999999997</c:v>
                </c:pt>
                <c:pt idx="101">
                  <c:v>3.93</c:v>
                </c:pt>
                <c:pt idx="102">
                  <c:v>3.952</c:v>
                </c:pt>
                <c:pt idx="103">
                  <c:v>3.3969999999999998</c:v>
                </c:pt>
                <c:pt idx="104">
                  <c:v>3.5289999999999999</c:v>
                </c:pt>
                <c:pt idx="105">
                  <c:v>2.5390000000000001</c:v>
                </c:pt>
                <c:pt idx="106">
                  <c:v>2.3839999999999999</c:v>
                </c:pt>
                <c:pt idx="107">
                  <c:v>1.77</c:v>
                </c:pt>
                <c:pt idx="108">
                  <c:v>1.3480000000000001</c:v>
                </c:pt>
                <c:pt idx="109">
                  <c:v>0.78</c:v>
                </c:pt>
                <c:pt idx="110">
                  <c:v>0.73599999999999999</c:v>
                </c:pt>
                <c:pt idx="111">
                  <c:v>0.68600000000000005</c:v>
                </c:pt>
                <c:pt idx="112">
                  <c:v>0.45</c:v>
                </c:pt>
                <c:pt idx="113">
                  <c:v>0.56200000000000006</c:v>
                </c:pt>
                <c:pt idx="114">
                  <c:v>0.67800000000000005</c:v>
                </c:pt>
                <c:pt idx="115">
                  <c:v>0.35199999999999998</c:v>
                </c:pt>
                <c:pt idx="116">
                  <c:v>0.55700000000000005</c:v>
                </c:pt>
                <c:pt idx="117">
                  <c:v>0.84399999999999997</c:v>
                </c:pt>
                <c:pt idx="118">
                  <c:v>0.63900000000000001</c:v>
                </c:pt>
                <c:pt idx="119">
                  <c:v>0.71699999999999997</c:v>
                </c:pt>
                <c:pt idx="120">
                  <c:v>0.70399999999999996</c:v>
                </c:pt>
                <c:pt idx="121">
                  <c:v>0.6</c:v>
                </c:pt>
                <c:pt idx="122">
                  <c:v>0.69699999999999995</c:v>
                </c:pt>
                <c:pt idx="123">
                  <c:v>0.91900000000000004</c:v>
                </c:pt>
                <c:pt idx="124">
                  <c:v>1.093</c:v>
                </c:pt>
                <c:pt idx="125">
                  <c:v>1.22</c:v>
                </c:pt>
                <c:pt idx="126">
                  <c:v>1.226</c:v>
                </c:pt>
                <c:pt idx="127">
                  <c:v>1.4670000000000001</c:v>
                </c:pt>
                <c:pt idx="128">
                  <c:v>1.496</c:v>
                </c:pt>
                <c:pt idx="129">
                  <c:v>1.619</c:v>
                </c:pt>
                <c:pt idx="130">
                  <c:v>1.865</c:v>
                </c:pt>
                <c:pt idx="131">
                  <c:v>2.2749999999999999</c:v>
                </c:pt>
                <c:pt idx="132">
                  <c:v>2.4980000000000002</c:v>
                </c:pt>
                <c:pt idx="133">
                  <c:v>2.7850000000000001</c:v>
                </c:pt>
                <c:pt idx="134">
                  <c:v>3.032</c:v>
                </c:pt>
                <c:pt idx="135">
                  <c:v>3.133</c:v>
                </c:pt>
                <c:pt idx="136">
                  <c:v>3.3889999999999998</c:v>
                </c:pt>
                <c:pt idx="137">
                  <c:v>3.2469999999999999</c:v>
                </c:pt>
                <c:pt idx="138">
                  <c:v>3.51</c:v>
                </c:pt>
                <c:pt idx="139">
                  <c:v>3.3580000000000001</c:v>
                </c:pt>
                <c:pt idx="140">
                  <c:v>3.762</c:v>
                </c:pt>
                <c:pt idx="141">
                  <c:v>4.2839999999999998</c:v>
                </c:pt>
                <c:pt idx="142">
                  <c:v>4.4859999999999998</c:v>
                </c:pt>
                <c:pt idx="143">
                  <c:v>3.42</c:v>
                </c:pt>
                <c:pt idx="144">
                  <c:v>3.8</c:v>
                </c:pt>
                <c:pt idx="145">
                  <c:v>3.569</c:v>
                </c:pt>
                <c:pt idx="146">
                  <c:v>3.2320000000000002</c:v>
                </c:pt>
                <c:pt idx="147">
                  <c:v>3.0249999999999999</c:v>
                </c:pt>
                <c:pt idx="148">
                  <c:v>3.0720000000000001</c:v>
                </c:pt>
                <c:pt idx="149">
                  <c:v>3.3210000000000002</c:v>
                </c:pt>
                <c:pt idx="150">
                  <c:v>3.294</c:v>
                </c:pt>
                <c:pt idx="151">
                  <c:v>3.3719999999999999</c:v>
                </c:pt>
                <c:pt idx="152">
                  <c:v>3.649</c:v>
                </c:pt>
                <c:pt idx="153">
                  <c:v>3.8109999999999999</c:v>
                </c:pt>
                <c:pt idx="154">
                  <c:v>4.1970000000000001</c:v>
                </c:pt>
                <c:pt idx="155">
                  <c:v>4.4989999999999997</c:v>
                </c:pt>
                <c:pt idx="156">
                  <c:v>4.8460000000000001</c:v>
                </c:pt>
                <c:pt idx="157">
                  <c:v>5.3330000000000002</c:v>
                </c:pt>
                <c:pt idx="158">
                  <c:v>5.4550000000000001</c:v>
                </c:pt>
                <c:pt idx="159">
                  <c:v>4.9340000000000002</c:v>
                </c:pt>
                <c:pt idx="160">
                  <c:v>4.99</c:v>
                </c:pt>
                <c:pt idx="161">
                  <c:v>4.7210000000000001</c:v>
                </c:pt>
                <c:pt idx="162">
                  <c:v>4.468</c:v>
                </c:pt>
                <c:pt idx="163">
                  <c:v>4.2359999999999998</c:v>
                </c:pt>
                <c:pt idx="164">
                  <c:v>5.0590000000000002</c:v>
                </c:pt>
                <c:pt idx="165">
                  <c:v>6.3129999999999997</c:v>
                </c:pt>
                <c:pt idx="166">
                  <c:v>4.3620000000000001</c:v>
                </c:pt>
                <c:pt idx="167">
                  <c:v>4.1760000000000002</c:v>
                </c:pt>
                <c:pt idx="168">
                  <c:v>4.343</c:v>
                </c:pt>
                <c:pt idx="169">
                  <c:v>4.5149999999999997</c:v>
                </c:pt>
                <c:pt idx="170">
                  <c:v>4.33</c:v>
                </c:pt>
                <c:pt idx="171">
                  <c:v>4.13</c:v>
                </c:pt>
                <c:pt idx="172">
                  <c:v>4.1420000000000003</c:v>
                </c:pt>
                <c:pt idx="173">
                  <c:v>4.1760000000000002</c:v>
                </c:pt>
                <c:pt idx="174">
                  <c:v>4.2699999999999996</c:v>
                </c:pt>
                <c:pt idx="175">
                  <c:v>4.3710000000000004</c:v>
                </c:pt>
                <c:pt idx="176">
                  <c:v>4.4320000000000004</c:v>
                </c:pt>
                <c:pt idx="177">
                  <c:v>4.7789999999999999</c:v>
                </c:pt>
                <c:pt idx="178">
                  <c:v>5.2460000000000004</c:v>
                </c:pt>
                <c:pt idx="179">
                  <c:v>6.032</c:v>
                </c:pt>
                <c:pt idx="180">
                  <c:v>6.4829999999999997</c:v>
                </c:pt>
                <c:pt idx="181">
                  <c:v>5.9989999999999997</c:v>
                </c:pt>
                <c:pt idx="182">
                  <c:v>5.7149999999999999</c:v>
                </c:pt>
                <c:pt idx="183">
                  <c:v>6.024</c:v>
                </c:pt>
                <c:pt idx="184">
                  <c:v>6.0060000000000002</c:v>
                </c:pt>
                <c:pt idx="185">
                  <c:v>6.0750000000000002</c:v>
                </c:pt>
                <c:pt idx="186">
                  <c:v>4.9509999999999996</c:v>
                </c:pt>
                <c:pt idx="187">
                  <c:v>4.32</c:v>
                </c:pt>
                <c:pt idx="188">
                  <c:v>6.6769999999999996</c:v>
                </c:pt>
                <c:pt idx="189">
                  <c:v>6.0060000000000002</c:v>
                </c:pt>
                <c:pt idx="190">
                  <c:v>4.8710000000000004</c:v>
                </c:pt>
                <c:pt idx="191">
                  <c:v>4.4770000000000003</c:v>
                </c:pt>
                <c:pt idx="192">
                  <c:v>4.6479999999999997</c:v>
                </c:pt>
                <c:pt idx="193">
                  <c:v>4.806</c:v>
                </c:pt>
                <c:pt idx="194">
                  <c:v>4.7320000000000002</c:v>
                </c:pt>
                <c:pt idx="195">
                  <c:v>4.4400000000000004</c:v>
                </c:pt>
                <c:pt idx="196">
                  <c:v>4.3879999999999999</c:v>
                </c:pt>
                <c:pt idx="197">
                  <c:v>4.2279999999999998</c:v>
                </c:pt>
                <c:pt idx="198">
                  <c:v>4.093</c:v>
                </c:pt>
                <c:pt idx="199">
                  <c:v>4.0620000000000003</c:v>
                </c:pt>
                <c:pt idx="200">
                  <c:v>4.5510000000000002</c:v>
                </c:pt>
                <c:pt idx="201">
                  <c:v>4.53</c:v>
                </c:pt>
                <c:pt idx="202">
                  <c:v>4.1180000000000003</c:v>
                </c:pt>
                <c:pt idx="203">
                  <c:v>4.6589999999999998</c:v>
                </c:pt>
                <c:pt idx="204">
                  <c:v>5.1379999999999999</c:v>
                </c:pt>
                <c:pt idx="205">
                  <c:v>5.1769999999999996</c:v>
                </c:pt>
                <c:pt idx="206">
                  <c:v>5.056</c:v>
                </c:pt>
                <c:pt idx="207">
                  <c:v>5.1550000000000002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5.1619999999999999</c:v>
                </c:pt>
                <c:pt idx="397">
                  <c:v>5.8639999999999999</c:v>
                </c:pt>
                <c:pt idx="398">
                  <c:v>6.0110000000000001</c:v>
                </c:pt>
                <c:pt idx="399">
                  <c:v>5.1980000000000004</c:v>
                </c:pt>
                <c:pt idx="400">
                  <c:v>5.133</c:v>
                </c:pt>
                <c:pt idx="401">
                  <c:v>6.4130000000000003</c:v>
                </c:pt>
                <c:pt idx="402">
                  <c:v>7.3719999999999999</c:v>
                </c:pt>
                <c:pt idx="403">
                  <c:v>5.7240000000000002</c:v>
                </c:pt>
                <c:pt idx="404">
                  <c:v>4.585</c:v>
                </c:pt>
                <c:pt idx="405">
                  <c:v>3.831</c:v>
                </c:pt>
                <c:pt idx="406">
                  <c:v>3.8479999999999999</c:v>
                </c:pt>
                <c:pt idx="407">
                  <c:v>3.653</c:v>
                </c:pt>
                <c:pt idx="408">
                  <c:v>3.7879999999999998</c:v>
                </c:pt>
                <c:pt idx="409">
                  <c:v>3.7789999999999999</c:v>
                </c:pt>
                <c:pt idx="410">
                  <c:v>3.65</c:v>
                </c:pt>
                <c:pt idx="411">
                  <c:v>2.9350000000000001</c:v>
                </c:pt>
                <c:pt idx="412">
                  <c:v>2.645</c:v>
                </c:pt>
                <c:pt idx="413">
                  <c:v>2.4239999999999999</c:v>
                </c:pt>
                <c:pt idx="414">
                  <c:v>2.129</c:v>
                </c:pt>
                <c:pt idx="415">
                  <c:v>2.0489999999999999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3.532</c:v>
                </c:pt>
                <c:pt idx="420">
                  <c:v>4.5430000000000001</c:v>
                </c:pt>
                <c:pt idx="421">
                  <c:v>3.657</c:v>
                </c:pt>
                <c:pt idx="422">
                  <c:v>3.242</c:v>
                </c:pt>
                <c:pt idx="423">
                  <c:v>2.8479999999999999</c:v>
                </c:pt>
                <c:pt idx="424">
                  <c:v>2.2189999999999999</c:v>
                </c:pt>
                <c:pt idx="425">
                  <c:v>1.9530000000000001</c:v>
                </c:pt>
                <c:pt idx="426">
                  <c:v>1.9410000000000001</c:v>
                </c:pt>
                <c:pt idx="427">
                  <c:v>2.1320000000000001</c:v>
                </c:pt>
                <c:pt idx="428">
                  <c:v>2.2480000000000002</c:v>
                </c:pt>
                <c:pt idx="429">
                  <c:v>2.1280000000000001</c:v>
                </c:pt>
                <c:pt idx="430">
                  <c:v>2.12</c:v>
                </c:pt>
                <c:pt idx="431">
                  <c:v>2.0870000000000002</c:v>
                </c:pt>
                <c:pt idx="432">
                  <c:v>2.0409999999999999</c:v>
                </c:pt>
                <c:pt idx="433">
                  <c:v>2.4390000000000001</c:v>
                </c:pt>
                <c:pt idx="434">
                  <c:v>2.4510000000000001</c:v>
                </c:pt>
                <c:pt idx="435">
                  <c:v>2.2650000000000001</c:v>
                </c:pt>
                <c:pt idx="436">
                  <c:v>2.5880000000000001</c:v>
                </c:pt>
                <c:pt idx="437">
                  <c:v>2.496</c:v>
                </c:pt>
                <c:pt idx="438">
                  <c:v>2.641</c:v>
                </c:pt>
                <c:pt idx="439">
                  <c:v>3.335</c:v>
                </c:pt>
                <c:pt idx="440">
                  <c:v>2.9209999999999998</c:v>
                </c:pt>
                <c:pt idx="441">
                  <c:v>3.02</c:v>
                </c:pt>
                <c:pt idx="442">
                  <c:v>3.6110000000000002</c:v>
                </c:pt>
                <c:pt idx="443">
                  <c:v>4.4550000000000001</c:v>
                </c:pt>
                <c:pt idx="444">
                  <c:v>4.923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Sulfate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BDD!$A$340:$A$795</c:f>
              <c:numCache>
                <c:formatCode>m/d/yyyy\ h:mm</c:formatCode>
                <c:ptCount val="456"/>
                <c:pt idx="0">
                  <c:v>42703</c:v>
                </c:pt>
                <c:pt idx="1">
                  <c:v>42703.041666666664</c:v>
                </c:pt>
                <c:pt idx="2">
                  <c:v>42703.083333333336</c:v>
                </c:pt>
                <c:pt idx="3">
                  <c:v>42703.125</c:v>
                </c:pt>
                <c:pt idx="4">
                  <c:v>42703.166666666664</c:v>
                </c:pt>
                <c:pt idx="5">
                  <c:v>42703.208333333336</c:v>
                </c:pt>
                <c:pt idx="6">
                  <c:v>42703.25</c:v>
                </c:pt>
                <c:pt idx="7">
                  <c:v>42703.291666666664</c:v>
                </c:pt>
                <c:pt idx="8">
                  <c:v>42703.333333333336</c:v>
                </c:pt>
                <c:pt idx="9">
                  <c:v>42703.375</c:v>
                </c:pt>
                <c:pt idx="10">
                  <c:v>42703.416666666664</c:v>
                </c:pt>
                <c:pt idx="11">
                  <c:v>42703.458333333336</c:v>
                </c:pt>
                <c:pt idx="12">
                  <c:v>42703.5</c:v>
                </c:pt>
                <c:pt idx="13">
                  <c:v>42703.541666666664</c:v>
                </c:pt>
                <c:pt idx="14">
                  <c:v>42703.583333333336</c:v>
                </c:pt>
                <c:pt idx="15">
                  <c:v>42703.625</c:v>
                </c:pt>
                <c:pt idx="16">
                  <c:v>42703.666666666664</c:v>
                </c:pt>
                <c:pt idx="17">
                  <c:v>42703.708333333336</c:v>
                </c:pt>
                <c:pt idx="18">
                  <c:v>42703.75</c:v>
                </c:pt>
                <c:pt idx="19">
                  <c:v>42703.791666666664</c:v>
                </c:pt>
                <c:pt idx="20">
                  <c:v>42703.833333333336</c:v>
                </c:pt>
                <c:pt idx="21">
                  <c:v>42703.875</c:v>
                </c:pt>
                <c:pt idx="22">
                  <c:v>42703.916666666664</c:v>
                </c:pt>
                <c:pt idx="23">
                  <c:v>42703.958333333336</c:v>
                </c:pt>
                <c:pt idx="24">
                  <c:v>42704</c:v>
                </c:pt>
                <c:pt idx="25">
                  <c:v>42704.041666666664</c:v>
                </c:pt>
                <c:pt idx="26">
                  <c:v>42704.083333333336</c:v>
                </c:pt>
                <c:pt idx="27">
                  <c:v>42704.125</c:v>
                </c:pt>
                <c:pt idx="28">
                  <c:v>42704.166666666664</c:v>
                </c:pt>
                <c:pt idx="29">
                  <c:v>42704.208333333336</c:v>
                </c:pt>
                <c:pt idx="30">
                  <c:v>42704.25</c:v>
                </c:pt>
                <c:pt idx="31">
                  <c:v>42704.291666666664</c:v>
                </c:pt>
                <c:pt idx="32">
                  <c:v>42704.333333333336</c:v>
                </c:pt>
                <c:pt idx="33">
                  <c:v>42704.375</c:v>
                </c:pt>
                <c:pt idx="34">
                  <c:v>42704.416666666664</c:v>
                </c:pt>
                <c:pt idx="35">
                  <c:v>42704.458333333336</c:v>
                </c:pt>
                <c:pt idx="36">
                  <c:v>42704.5</c:v>
                </c:pt>
                <c:pt idx="37">
                  <c:v>42704.541666666664</c:v>
                </c:pt>
                <c:pt idx="38">
                  <c:v>42704.583333333336</c:v>
                </c:pt>
                <c:pt idx="39">
                  <c:v>42704.625</c:v>
                </c:pt>
                <c:pt idx="40">
                  <c:v>42704.666666666664</c:v>
                </c:pt>
                <c:pt idx="41">
                  <c:v>42704.708333333336</c:v>
                </c:pt>
                <c:pt idx="42">
                  <c:v>42704.75</c:v>
                </c:pt>
                <c:pt idx="43">
                  <c:v>42704.791666666664</c:v>
                </c:pt>
                <c:pt idx="44">
                  <c:v>42704.833333333336</c:v>
                </c:pt>
                <c:pt idx="45">
                  <c:v>42704.875</c:v>
                </c:pt>
                <c:pt idx="46">
                  <c:v>42704.916666666664</c:v>
                </c:pt>
                <c:pt idx="47">
                  <c:v>42704.958333333336</c:v>
                </c:pt>
                <c:pt idx="48">
                  <c:v>42705</c:v>
                </c:pt>
                <c:pt idx="49">
                  <c:v>42705.041666666664</c:v>
                </c:pt>
                <c:pt idx="50">
                  <c:v>42705.083333333336</c:v>
                </c:pt>
                <c:pt idx="51">
                  <c:v>42705.125</c:v>
                </c:pt>
                <c:pt idx="52">
                  <c:v>42705.166666666664</c:v>
                </c:pt>
                <c:pt idx="53">
                  <c:v>42705.208333333336</c:v>
                </c:pt>
                <c:pt idx="54">
                  <c:v>42705.25</c:v>
                </c:pt>
                <c:pt idx="55">
                  <c:v>42705.291666666664</c:v>
                </c:pt>
                <c:pt idx="56">
                  <c:v>42705.333333333336</c:v>
                </c:pt>
                <c:pt idx="57">
                  <c:v>42705.375</c:v>
                </c:pt>
                <c:pt idx="58">
                  <c:v>42705.416666666664</c:v>
                </c:pt>
                <c:pt idx="59">
                  <c:v>42705.458333333336</c:v>
                </c:pt>
                <c:pt idx="60">
                  <c:v>42705.5</c:v>
                </c:pt>
                <c:pt idx="61">
                  <c:v>42705.541666666664</c:v>
                </c:pt>
                <c:pt idx="62">
                  <c:v>42705.583333333336</c:v>
                </c:pt>
                <c:pt idx="63">
                  <c:v>42705.625</c:v>
                </c:pt>
                <c:pt idx="64">
                  <c:v>42705.666666666664</c:v>
                </c:pt>
                <c:pt idx="65">
                  <c:v>42705.708333333336</c:v>
                </c:pt>
                <c:pt idx="66">
                  <c:v>42705.75</c:v>
                </c:pt>
                <c:pt idx="67">
                  <c:v>42705.791666666664</c:v>
                </c:pt>
                <c:pt idx="68">
                  <c:v>42705.833333333336</c:v>
                </c:pt>
                <c:pt idx="69">
                  <c:v>42705.875</c:v>
                </c:pt>
                <c:pt idx="70">
                  <c:v>42705.916666666664</c:v>
                </c:pt>
                <c:pt idx="71">
                  <c:v>42705.958333333336</c:v>
                </c:pt>
                <c:pt idx="72">
                  <c:v>42706</c:v>
                </c:pt>
                <c:pt idx="73">
                  <c:v>42706.041666666664</c:v>
                </c:pt>
                <c:pt idx="74">
                  <c:v>42706.083333333336</c:v>
                </c:pt>
                <c:pt idx="75">
                  <c:v>42706.125</c:v>
                </c:pt>
                <c:pt idx="76">
                  <c:v>42706.166666666664</c:v>
                </c:pt>
                <c:pt idx="77">
                  <c:v>42706.208333333336</c:v>
                </c:pt>
                <c:pt idx="78">
                  <c:v>42706.25</c:v>
                </c:pt>
                <c:pt idx="79">
                  <c:v>42706.291666666664</c:v>
                </c:pt>
                <c:pt idx="80">
                  <c:v>42706.333333333336</c:v>
                </c:pt>
                <c:pt idx="81">
                  <c:v>42706.375</c:v>
                </c:pt>
                <c:pt idx="82">
                  <c:v>42706.416666666664</c:v>
                </c:pt>
                <c:pt idx="83">
                  <c:v>42706.458333333336</c:v>
                </c:pt>
                <c:pt idx="84">
                  <c:v>42706.5</c:v>
                </c:pt>
                <c:pt idx="85">
                  <c:v>42706.541666666664</c:v>
                </c:pt>
                <c:pt idx="86">
                  <c:v>42706.583333333336</c:v>
                </c:pt>
                <c:pt idx="87">
                  <c:v>42706.625</c:v>
                </c:pt>
                <c:pt idx="88">
                  <c:v>42706.666666666664</c:v>
                </c:pt>
                <c:pt idx="89">
                  <c:v>42706.708333333336</c:v>
                </c:pt>
                <c:pt idx="90">
                  <c:v>42706.75</c:v>
                </c:pt>
                <c:pt idx="91">
                  <c:v>42706.791666666664</c:v>
                </c:pt>
                <c:pt idx="92">
                  <c:v>42706.833333333336</c:v>
                </c:pt>
                <c:pt idx="93">
                  <c:v>42706.875</c:v>
                </c:pt>
                <c:pt idx="94">
                  <c:v>42706.916666666664</c:v>
                </c:pt>
                <c:pt idx="95">
                  <c:v>42706.958333333336</c:v>
                </c:pt>
                <c:pt idx="96">
                  <c:v>42707</c:v>
                </c:pt>
                <c:pt idx="97">
                  <c:v>42707.041666666664</c:v>
                </c:pt>
                <c:pt idx="98">
                  <c:v>42707.083333333336</c:v>
                </c:pt>
                <c:pt idx="99">
                  <c:v>42707.125</c:v>
                </c:pt>
                <c:pt idx="100">
                  <c:v>42707.166666666664</c:v>
                </c:pt>
                <c:pt idx="101">
                  <c:v>42707.208333333336</c:v>
                </c:pt>
                <c:pt idx="102">
                  <c:v>42707.25</c:v>
                </c:pt>
                <c:pt idx="103">
                  <c:v>42707.291666666664</c:v>
                </c:pt>
                <c:pt idx="104">
                  <c:v>42707.333333333336</c:v>
                </c:pt>
                <c:pt idx="105">
                  <c:v>42707.375</c:v>
                </c:pt>
                <c:pt idx="106">
                  <c:v>42707.416666666664</c:v>
                </c:pt>
                <c:pt idx="107">
                  <c:v>42707.458333333336</c:v>
                </c:pt>
                <c:pt idx="108">
                  <c:v>42707.5</c:v>
                </c:pt>
                <c:pt idx="109">
                  <c:v>42707.541666666664</c:v>
                </c:pt>
                <c:pt idx="110">
                  <c:v>42707.583333333336</c:v>
                </c:pt>
                <c:pt idx="111">
                  <c:v>42707.625</c:v>
                </c:pt>
                <c:pt idx="112">
                  <c:v>42707.666666666664</c:v>
                </c:pt>
                <c:pt idx="113">
                  <c:v>42707.708333333336</c:v>
                </c:pt>
                <c:pt idx="114">
                  <c:v>42707.75</c:v>
                </c:pt>
                <c:pt idx="115">
                  <c:v>42707.791666666664</c:v>
                </c:pt>
                <c:pt idx="116">
                  <c:v>42707.833333333336</c:v>
                </c:pt>
                <c:pt idx="117">
                  <c:v>42707.875</c:v>
                </c:pt>
                <c:pt idx="118">
                  <c:v>42707.916666666664</c:v>
                </c:pt>
                <c:pt idx="119">
                  <c:v>42707.958333333336</c:v>
                </c:pt>
                <c:pt idx="120">
                  <c:v>42708</c:v>
                </c:pt>
                <c:pt idx="121">
                  <c:v>42708.041666666664</c:v>
                </c:pt>
                <c:pt idx="122">
                  <c:v>42708.083333333336</c:v>
                </c:pt>
                <c:pt idx="123">
                  <c:v>42708.125</c:v>
                </c:pt>
                <c:pt idx="124">
                  <c:v>42708.166666666664</c:v>
                </c:pt>
                <c:pt idx="125">
                  <c:v>42708.208333333336</c:v>
                </c:pt>
                <c:pt idx="126">
                  <c:v>42708.25</c:v>
                </c:pt>
                <c:pt idx="127">
                  <c:v>42708.291666666664</c:v>
                </c:pt>
                <c:pt idx="128">
                  <c:v>42708.333333333336</c:v>
                </c:pt>
                <c:pt idx="129">
                  <c:v>42708.375</c:v>
                </c:pt>
                <c:pt idx="130">
                  <c:v>42708.416666666664</c:v>
                </c:pt>
                <c:pt idx="131">
                  <c:v>42708.458333333336</c:v>
                </c:pt>
                <c:pt idx="132">
                  <c:v>42708.5</c:v>
                </c:pt>
                <c:pt idx="133">
                  <c:v>42708.541666666664</c:v>
                </c:pt>
                <c:pt idx="134">
                  <c:v>42708.583333333336</c:v>
                </c:pt>
                <c:pt idx="135">
                  <c:v>42708.625</c:v>
                </c:pt>
                <c:pt idx="136">
                  <c:v>42708.666666666664</c:v>
                </c:pt>
                <c:pt idx="137">
                  <c:v>42708.708333333336</c:v>
                </c:pt>
                <c:pt idx="138">
                  <c:v>42708.75</c:v>
                </c:pt>
                <c:pt idx="139">
                  <c:v>42708.791666666664</c:v>
                </c:pt>
                <c:pt idx="140">
                  <c:v>42708.833333333336</c:v>
                </c:pt>
                <c:pt idx="141">
                  <c:v>42708.875</c:v>
                </c:pt>
                <c:pt idx="142">
                  <c:v>42708.916666666664</c:v>
                </c:pt>
                <c:pt idx="143">
                  <c:v>42708.958333333336</c:v>
                </c:pt>
                <c:pt idx="144">
                  <c:v>42709</c:v>
                </c:pt>
                <c:pt idx="145">
                  <c:v>42709.041666666664</c:v>
                </c:pt>
                <c:pt idx="146">
                  <c:v>42709.083333333336</c:v>
                </c:pt>
                <c:pt idx="147">
                  <c:v>42709.125</c:v>
                </c:pt>
                <c:pt idx="148">
                  <c:v>42709.166666666664</c:v>
                </c:pt>
                <c:pt idx="149">
                  <c:v>42709.208333333336</c:v>
                </c:pt>
                <c:pt idx="150">
                  <c:v>42709.25</c:v>
                </c:pt>
                <c:pt idx="151">
                  <c:v>42709.291666666664</c:v>
                </c:pt>
                <c:pt idx="152">
                  <c:v>42709.333333333336</c:v>
                </c:pt>
                <c:pt idx="153">
                  <c:v>42709.375</c:v>
                </c:pt>
                <c:pt idx="154">
                  <c:v>42709.416666666664</c:v>
                </c:pt>
                <c:pt idx="155">
                  <c:v>42709.458333333336</c:v>
                </c:pt>
                <c:pt idx="156">
                  <c:v>42709.5</c:v>
                </c:pt>
                <c:pt idx="157">
                  <c:v>42709.541666666664</c:v>
                </c:pt>
                <c:pt idx="158">
                  <c:v>42709.583333333336</c:v>
                </c:pt>
                <c:pt idx="159">
                  <c:v>42709.625</c:v>
                </c:pt>
                <c:pt idx="160">
                  <c:v>42709.666666666664</c:v>
                </c:pt>
                <c:pt idx="161">
                  <c:v>42709.708333333336</c:v>
                </c:pt>
                <c:pt idx="162">
                  <c:v>42709.75</c:v>
                </c:pt>
                <c:pt idx="163">
                  <c:v>42709.791666666664</c:v>
                </c:pt>
                <c:pt idx="164">
                  <c:v>42709.833333333336</c:v>
                </c:pt>
                <c:pt idx="165">
                  <c:v>42709.875</c:v>
                </c:pt>
                <c:pt idx="166">
                  <c:v>42709.916666666664</c:v>
                </c:pt>
                <c:pt idx="167">
                  <c:v>42709.958333333336</c:v>
                </c:pt>
                <c:pt idx="168">
                  <c:v>42710</c:v>
                </c:pt>
                <c:pt idx="169">
                  <c:v>42710.041666666664</c:v>
                </c:pt>
                <c:pt idx="170">
                  <c:v>42710.083333333336</c:v>
                </c:pt>
                <c:pt idx="171">
                  <c:v>42710.125</c:v>
                </c:pt>
                <c:pt idx="172">
                  <c:v>42710.166666666664</c:v>
                </c:pt>
                <c:pt idx="173">
                  <c:v>42710.208333333336</c:v>
                </c:pt>
                <c:pt idx="174">
                  <c:v>42710.25</c:v>
                </c:pt>
                <c:pt idx="175">
                  <c:v>42710.291666666664</c:v>
                </c:pt>
                <c:pt idx="176">
                  <c:v>42710.333333333336</c:v>
                </c:pt>
                <c:pt idx="177">
                  <c:v>42710.375</c:v>
                </c:pt>
                <c:pt idx="178">
                  <c:v>42710.416666666664</c:v>
                </c:pt>
                <c:pt idx="179">
                  <c:v>42710.458333333336</c:v>
                </c:pt>
                <c:pt idx="180">
                  <c:v>42710.5</c:v>
                </c:pt>
                <c:pt idx="181">
                  <c:v>42710.541666666664</c:v>
                </c:pt>
                <c:pt idx="182">
                  <c:v>42710.583333333336</c:v>
                </c:pt>
                <c:pt idx="183">
                  <c:v>42710.625</c:v>
                </c:pt>
                <c:pt idx="184">
                  <c:v>42710.666666666664</c:v>
                </c:pt>
                <c:pt idx="185">
                  <c:v>42710.708333333336</c:v>
                </c:pt>
                <c:pt idx="186">
                  <c:v>42710.75</c:v>
                </c:pt>
                <c:pt idx="187">
                  <c:v>42710.791666666664</c:v>
                </c:pt>
                <c:pt idx="188">
                  <c:v>42710.833333333336</c:v>
                </c:pt>
                <c:pt idx="189">
                  <c:v>42710.875</c:v>
                </c:pt>
                <c:pt idx="190">
                  <c:v>42710.916666666664</c:v>
                </c:pt>
                <c:pt idx="191">
                  <c:v>42710.958333333336</c:v>
                </c:pt>
                <c:pt idx="192">
                  <c:v>42711</c:v>
                </c:pt>
                <c:pt idx="193">
                  <c:v>42711.041666666664</c:v>
                </c:pt>
                <c:pt idx="194">
                  <c:v>42711.083333333336</c:v>
                </c:pt>
                <c:pt idx="195">
                  <c:v>42711.125</c:v>
                </c:pt>
                <c:pt idx="196">
                  <c:v>42711.166666666664</c:v>
                </c:pt>
                <c:pt idx="197">
                  <c:v>42711.208333333336</c:v>
                </c:pt>
                <c:pt idx="198">
                  <c:v>42711.25</c:v>
                </c:pt>
                <c:pt idx="199">
                  <c:v>42711.291666666664</c:v>
                </c:pt>
                <c:pt idx="200">
                  <c:v>42711.333333333336</c:v>
                </c:pt>
                <c:pt idx="201">
                  <c:v>42711.375</c:v>
                </c:pt>
                <c:pt idx="202">
                  <c:v>42711.416666666664</c:v>
                </c:pt>
                <c:pt idx="203">
                  <c:v>42711.458333333336</c:v>
                </c:pt>
                <c:pt idx="204">
                  <c:v>42711.5</c:v>
                </c:pt>
                <c:pt idx="205">
                  <c:v>42711.541666666664</c:v>
                </c:pt>
                <c:pt idx="206">
                  <c:v>42711.583333333336</c:v>
                </c:pt>
                <c:pt idx="207">
                  <c:v>42711.625</c:v>
                </c:pt>
                <c:pt idx="208">
                  <c:v>42711.666666666664</c:v>
                </c:pt>
                <c:pt idx="209">
                  <c:v>42711.708333333336</c:v>
                </c:pt>
                <c:pt idx="210">
                  <c:v>42711.75</c:v>
                </c:pt>
                <c:pt idx="211">
                  <c:v>42711.791666666664</c:v>
                </c:pt>
                <c:pt idx="212">
                  <c:v>42711.833333333336</c:v>
                </c:pt>
                <c:pt idx="213">
                  <c:v>42711.875</c:v>
                </c:pt>
                <c:pt idx="214">
                  <c:v>42711.916666666664</c:v>
                </c:pt>
                <c:pt idx="215">
                  <c:v>42711.958333333336</c:v>
                </c:pt>
                <c:pt idx="216">
                  <c:v>42712</c:v>
                </c:pt>
                <c:pt idx="217">
                  <c:v>42712.041666666664</c:v>
                </c:pt>
                <c:pt idx="218">
                  <c:v>42712.083333333336</c:v>
                </c:pt>
                <c:pt idx="219">
                  <c:v>42712.125</c:v>
                </c:pt>
                <c:pt idx="220">
                  <c:v>42712.166666666664</c:v>
                </c:pt>
                <c:pt idx="221">
                  <c:v>42712.208333333336</c:v>
                </c:pt>
                <c:pt idx="222">
                  <c:v>42712.25</c:v>
                </c:pt>
                <c:pt idx="223">
                  <c:v>42712.291666666664</c:v>
                </c:pt>
                <c:pt idx="224">
                  <c:v>42712.333333333336</c:v>
                </c:pt>
                <c:pt idx="225">
                  <c:v>42712.375</c:v>
                </c:pt>
                <c:pt idx="226">
                  <c:v>42712.416666666664</c:v>
                </c:pt>
                <c:pt idx="227">
                  <c:v>42712.458333333336</c:v>
                </c:pt>
                <c:pt idx="228">
                  <c:v>42712.5</c:v>
                </c:pt>
                <c:pt idx="229">
                  <c:v>42712.541666666664</c:v>
                </c:pt>
                <c:pt idx="230">
                  <c:v>42712.583333333336</c:v>
                </c:pt>
                <c:pt idx="231">
                  <c:v>42712.625</c:v>
                </c:pt>
                <c:pt idx="232">
                  <c:v>42712.666666666664</c:v>
                </c:pt>
                <c:pt idx="233">
                  <c:v>42712.708333333336</c:v>
                </c:pt>
                <c:pt idx="234">
                  <c:v>42712.75</c:v>
                </c:pt>
                <c:pt idx="235">
                  <c:v>42712.791666666664</c:v>
                </c:pt>
                <c:pt idx="236">
                  <c:v>42712.833333333336</c:v>
                </c:pt>
                <c:pt idx="237">
                  <c:v>42712.875</c:v>
                </c:pt>
                <c:pt idx="238">
                  <c:v>42712.916666666664</c:v>
                </c:pt>
                <c:pt idx="239">
                  <c:v>42712.958333333336</c:v>
                </c:pt>
                <c:pt idx="240">
                  <c:v>42713</c:v>
                </c:pt>
                <c:pt idx="241">
                  <c:v>42713.041666666664</c:v>
                </c:pt>
                <c:pt idx="242">
                  <c:v>42713.083333333336</c:v>
                </c:pt>
                <c:pt idx="243">
                  <c:v>42713.125</c:v>
                </c:pt>
                <c:pt idx="244">
                  <c:v>42713.166666666664</c:v>
                </c:pt>
                <c:pt idx="245">
                  <c:v>42713.208333333336</c:v>
                </c:pt>
                <c:pt idx="246">
                  <c:v>42713.25</c:v>
                </c:pt>
                <c:pt idx="247">
                  <c:v>42713.291666666664</c:v>
                </c:pt>
                <c:pt idx="248">
                  <c:v>42713.333333333336</c:v>
                </c:pt>
                <c:pt idx="249">
                  <c:v>42713.375</c:v>
                </c:pt>
                <c:pt idx="250">
                  <c:v>42713.416666666664</c:v>
                </c:pt>
                <c:pt idx="251">
                  <c:v>42713.458333333336</c:v>
                </c:pt>
                <c:pt idx="252">
                  <c:v>42713.5</c:v>
                </c:pt>
                <c:pt idx="253">
                  <c:v>42713.541666666664</c:v>
                </c:pt>
                <c:pt idx="254">
                  <c:v>42713.583333333336</c:v>
                </c:pt>
                <c:pt idx="255">
                  <c:v>42713.625</c:v>
                </c:pt>
                <c:pt idx="256">
                  <c:v>42713.666666666664</c:v>
                </c:pt>
                <c:pt idx="257">
                  <c:v>42713.708333333336</c:v>
                </c:pt>
                <c:pt idx="258">
                  <c:v>42713.75</c:v>
                </c:pt>
                <c:pt idx="259">
                  <c:v>42713.791666666664</c:v>
                </c:pt>
                <c:pt idx="260">
                  <c:v>42713.833333333336</c:v>
                </c:pt>
                <c:pt idx="261">
                  <c:v>42713.875</c:v>
                </c:pt>
                <c:pt idx="262">
                  <c:v>42713.916666666664</c:v>
                </c:pt>
                <c:pt idx="263">
                  <c:v>42713.958333333336</c:v>
                </c:pt>
                <c:pt idx="264">
                  <c:v>42714</c:v>
                </c:pt>
                <c:pt idx="265">
                  <c:v>42714.041666666664</c:v>
                </c:pt>
                <c:pt idx="266">
                  <c:v>42714.083333333336</c:v>
                </c:pt>
                <c:pt idx="267">
                  <c:v>42714.125</c:v>
                </c:pt>
                <c:pt idx="268">
                  <c:v>42714.166666666664</c:v>
                </c:pt>
                <c:pt idx="269">
                  <c:v>42714.208333333336</c:v>
                </c:pt>
                <c:pt idx="270">
                  <c:v>42714.25</c:v>
                </c:pt>
                <c:pt idx="271">
                  <c:v>42714.291666666664</c:v>
                </c:pt>
                <c:pt idx="272">
                  <c:v>42714.333333333336</c:v>
                </c:pt>
                <c:pt idx="273">
                  <c:v>42714.375</c:v>
                </c:pt>
                <c:pt idx="274">
                  <c:v>42714.416666666664</c:v>
                </c:pt>
                <c:pt idx="275">
                  <c:v>42714.458333333336</c:v>
                </c:pt>
                <c:pt idx="276">
                  <c:v>42714.5</c:v>
                </c:pt>
                <c:pt idx="277">
                  <c:v>42714.541666666664</c:v>
                </c:pt>
                <c:pt idx="278">
                  <c:v>42714.583333333336</c:v>
                </c:pt>
                <c:pt idx="279">
                  <c:v>42714.625</c:v>
                </c:pt>
                <c:pt idx="280">
                  <c:v>42714.666666666664</c:v>
                </c:pt>
                <c:pt idx="281">
                  <c:v>42714.708333333336</c:v>
                </c:pt>
                <c:pt idx="282">
                  <c:v>42714.75</c:v>
                </c:pt>
                <c:pt idx="283">
                  <c:v>42714.791666666664</c:v>
                </c:pt>
                <c:pt idx="284">
                  <c:v>42714.833333333336</c:v>
                </c:pt>
                <c:pt idx="285">
                  <c:v>42714.875</c:v>
                </c:pt>
                <c:pt idx="286">
                  <c:v>42714.916666666664</c:v>
                </c:pt>
                <c:pt idx="287">
                  <c:v>42714.958333333336</c:v>
                </c:pt>
                <c:pt idx="288">
                  <c:v>42715</c:v>
                </c:pt>
                <c:pt idx="289">
                  <c:v>42715.041666666664</c:v>
                </c:pt>
                <c:pt idx="290">
                  <c:v>42715.083333333336</c:v>
                </c:pt>
                <c:pt idx="291">
                  <c:v>42715.125</c:v>
                </c:pt>
                <c:pt idx="292">
                  <c:v>42715.166666666664</c:v>
                </c:pt>
                <c:pt idx="293">
                  <c:v>42715.208333333336</c:v>
                </c:pt>
                <c:pt idx="294">
                  <c:v>42715.25</c:v>
                </c:pt>
                <c:pt idx="295">
                  <c:v>42715.291666666664</c:v>
                </c:pt>
                <c:pt idx="296">
                  <c:v>42715.333333333336</c:v>
                </c:pt>
                <c:pt idx="297">
                  <c:v>42715.375</c:v>
                </c:pt>
                <c:pt idx="298">
                  <c:v>42715.416666666664</c:v>
                </c:pt>
                <c:pt idx="299">
                  <c:v>42715.458333333336</c:v>
                </c:pt>
                <c:pt idx="300">
                  <c:v>42715.5</c:v>
                </c:pt>
                <c:pt idx="301">
                  <c:v>42715.541666666664</c:v>
                </c:pt>
                <c:pt idx="302">
                  <c:v>42715.583333333336</c:v>
                </c:pt>
                <c:pt idx="303">
                  <c:v>42715.625</c:v>
                </c:pt>
                <c:pt idx="304">
                  <c:v>42715.666666666664</c:v>
                </c:pt>
                <c:pt idx="305">
                  <c:v>42715.708333333336</c:v>
                </c:pt>
                <c:pt idx="306">
                  <c:v>42715.75</c:v>
                </c:pt>
                <c:pt idx="307">
                  <c:v>42715.791666666664</c:v>
                </c:pt>
                <c:pt idx="308">
                  <c:v>42715.833333333336</c:v>
                </c:pt>
                <c:pt idx="309">
                  <c:v>42715.875</c:v>
                </c:pt>
                <c:pt idx="310">
                  <c:v>42715.916666666664</c:v>
                </c:pt>
                <c:pt idx="311">
                  <c:v>42715.958333333336</c:v>
                </c:pt>
                <c:pt idx="312">
                  <c:v>42716</c:v>
                </c:pt>
                <c:pt idx="313">
                  <c:v>42716.041666666664</c:v>
                </c:pt>
                <c:pt idx="314">
                  <c:v>42716.083333333336</c:v>
                </c:pt>
                <c:pt idx="315">
                  <c:v>42716.125</c:v>
                </c:pt>
                <c:pt idx="316">
                  <c:v>42716.166666666664</c:v>
                </c:pt>
                <c:pt idx="317">
                  <c:v>42716.208333333336</c:v>
                </c:pt>
                <c:pt idx="318">
                  <c:v>42716.25</c:v>
                </c:pt>
                <c:pt idx="319">
                  <c:v>42716.291666666664</c:v>
                </c:pt>
                <c:pt idx="320">
                  <c:v>42716.333333333336</c:v>
                </c:pt>
                <c:pt idx="321">
                  <c:v>42716.375</c:v>
                </c:pt>
                <c:pt idx="322">
                  <c:v>42716.416666666664</c:v>
                </c:pt>
                <c:pt idx="323">
                  <c:v>42716.458333333336</c:v>
                </c:pt>
                <c:pt idx="324">
                  <c:v>42716.5</c:v>
                </c:pt>
                <c:pt idx="325">
                  <c:v>42716.541666666664</c:v>
                </c:pt>
                <c:pt idx="326">
                  <c:v>42716.583333333336</c:v>
                </c:pt>
                <c:pt idx="327">
                  <c:v>42716.625</c:v>
                </c:pt>
                <c:pt idx="328">
                  <c:v>42716.666666666664</c:v>
                </c:pt>
                <c:pt idx="329">
                  <c:v>42716.708333333336</c:v>
                </c:pt>
                <c:pt idx="330">
                  <c:v>42716.75</c:v>
                </c:pt>
                <c:pt idx="331">
                  <c:v>42716.791666666664</c:v>
                </c:pt>
                <c:pt idx="332">
                  <c:v>42716.833333333336</c:v>
                </c:pt>
                <c:pt idx="333">
                  <c:v>42716.875</c:v>
                </c:pt>
                <c:pt idx="334">
                  <c:v>42716.916666666664</c:v>
                </c:pt>
                <c:pt idx="335">
                  <c:v>42716.958333333336</c:v>
                </c:pt>
                <c:pt idx="336">
                  <c:v>42717</c:v>
                </c:pt>
                <c:pt idx="337">
                  <c:v>42717.041666666664</c:v>
                </c:pt>
                <c:pt idx="338">
                  <c:v>42717.083333333336</c:v>
                </c:pt>
                <c:pt idx="339">
                  <c:v>42717.125</c:v>
                </c:pt>
                <c:pt idx="340">
                  <c:v>42717.166666666664</c:v>
                </c:pt>
                <c:pt idx="341">
                  <c:v>42717.208333333336</c:v>
                </c:pt>
                <c:pt idx="342">
                  <c:v>42717.25</c:v>
                </c:pt>
                <c:pt idx="343">
                  <c:v>42717.291666666664</c:v>
                </c:pt>
                <c:pt idx="344">
                  <c:v>42717.333333333336</c:v>
                </c:pt>
                <c:pt idx="345">
                  <c:v>42717.375</c:v>
                </c:pt>
                <c:pt idx="346">
                  <c:v>42717.416666666664</c:v>
                </c:pt>
                <c:pt idx="347">
                  <c:v>42717.458333333336</c:v>
                </c:pt>
                <c:pt idx="348">
                  <c:v>42717.5</c:v>
                </c:pt>
                <c:pt idx="349">
                  <c:v>42717.541666666664</c:v>
                </c:pt>
                <c:pt idx="350">
                  <c:v>42717.583333333336</c:v>
                </c:pt>
                <c:pt idx="351">
                  <c:v>42717.625</c:v>
                </c:pt>
                <c:pt idx="352">
                  <c:v>42717.666666666664</c:v>
                </c:pt>
                <c:pt idx="353">
                  <c:v>42717.708333333336</c:v>
                </c:pt>
                <c:pt idx="354">
                  <c:v>42717.75</c:v>
                </c:pt>
                <c:pt idx="355">
                  <c:v>42717.791666666664</c:v>
                </c:pt>
                <c:pt idx="356">
                  <c:v>42717.833333333336</c:v>
                </c:pt>
                <c:pt idx="357">
                  <c:v>42717.875</c:v>
                </c:pt>
                <c:pt idx="358">
                  <c:v>42717.916666666664</c:v>
                </c:pt>
                <c:pt idx="359">
                  <c:v>42717.958333333336</c:v>
                </c:pt>
                <c:pt idx="360">
                  <c:v>42718</c:v>
                </c:pt>
                <c:pt idx="361">
                  <c:v>42718.041666666664</c:v>
                </c:pt>
                <c:pt idx="362">
                  <c:v>42718.083333333336</c:v>
                </c:pt>
                <c:pt idx="363">
                  <c:v>42718.125</c:v>
                </c:pt>
                <c:pt idx="364">
                  <c:v>42718.166666666664</c:v>
                </c:pt>
                <c:pt idx="365">
                  <c:v>42718.208333333336</c:v>
                </c:pt>
                <c:pt idx="366">
                  <c:v>42718.25</c:v>
                </c:pt>
                <c:pt idx="367">
                  <c:v>42718.291666666664</c:v>
                </c:pt>
                <c:pt idx="368">
                  <c:v>42718.333333333336</c:v>
                </c:pt>
                <c:pt idx="369">
                  <c:v>42718.375</c:v>
                </c:pt>
                <c:pt idx="370">
                  <c:v>42718.416666666664</c:v>
                </c:pt>
                <c:pt idx="371">
                  <c:v>42718.458333333336</c:v>
                </c:pt>
                <c:pt idx="372">
                  <c:v>42718.5</c:v>
                </c:pt>
                <c:pt idx="373">
                  <c:v>42718.541666666664</c:v>
                </c:pt>
                <c:pt idx="374">
                  <c:v>42718.583333333336</c:v>
                </c:pt>
                <c:pt idx="375">
                  <c:v>42718.625</c:v>
                </c:pt>
                <c:pt idx="376">
                  <c:v>42718.666666666664</c:v>
                </c:pt>
                <c:pt idx="377">
                  <c:v>42718.708333333336</c:v>
                </c:pt>
                <c:pt idx="378">
                  <c:v>42718.75</c:v>
                </c:pt>
                <c:pt idx="379">
                  <c:v>42718.791666666664</c:v>
                </c:pt>
                <c:pt idx="380">
                  <c:v>42718.833333333336</c:v>
                </c:pt>
                <c:pt idx="381">
                  <c:v>42718.875</c:v>
                </c:pt>
                <c:pt idx="382">
                  <c:v>42718.916666666664</c:v>
                </c:pt>
                <c:pt idx="383">
                  <c:v>42718.958333333336</c:v>
                </c:pt>
                <c:pt idx="384">
                  <c:v>42719</c:v>
                </c:pt>
                <c:pt idx="385">
                  <c:v>42719.041666666664</c:v>
                </c:pt>
                <c:pt idx="386">
                  <c:v>42719.083333333336</c:v>
                </c:pt>
                <c:pt idx="387">
                  <c:v>42719.125</c:v>
                </c:pt>
                <c:pt idx="388">
                  <c:v>42719.166666666664</c:v>
                </c:pt>
                <c:pt idx="389">
                  <c:v>42719.208333333336</c:v>
                </c:pt>
                <c:pt idx="390">
                  <c:v>42719.25</c:v>
                </c:pt>
                <c:pt idx="391">
                  <c:v>42719.291666666664</c:v>
                </c:pt>
                <c:pt idx="392">
                  <c:v>42719.333333333336</c:v>
                </c:pt>
                <c:pt idx="393">
                  <c:v>42719.375</c:v>
                </c:pt>
                <c:pt idx="394">
                  <c:v>42719.416666666664</c:v>
                </c:pt>
                <c:pt idx="395">
                  <c:v>42719.458333333336</c:v>
                </c:pt>
                <c:pt idx="396">
                  <c:v>42719.5</c:v>
                </c:pt>
                <c:pt idx="397">
                  <c:v>42719.541666666664</c:v>
                </c:pt>
                <c:pt idx="398">
                  <c:v>42719.583333333336</c:v>
                </c:pt>
                <c:pt idx="399">
                  <c:v>42719.625</c:v>
                </c:pt>
                <c:pt idx="400">
                  <c:v>42719.666666666664</c:v>
                </c:pt>
                <c:pt idx="401">
                  <c:v>42719.708333333336</c:v>
                </c:pt>
                <c:pt idx="402">
                  <c:v>42719.75</c:v>
                </c:pt>
                <c:pt idx="403">
                  <c:v>42719.791666666664</c:v>
                </c:pt>
                <c:pt idx="404">
                  <c:v>42719.833333333336</c:v>
                </c:pt>
                <c:pt idx="405">
                  <c:v>42719.875</c:v>
                </c:pt>
                <c:pt idx="406">
                  <c:v>42719.916666666664</c:v>
                </c:pt>
                <c:pt idx="407">
                  <c:v>42719.958333333336</c:v>
                </c:pt>
                <c:pt idx="408">
                  <c:v>42720</c:v>
                </c:pt>
                <c:pt idx="409">
                  <c:v>42720.041666666664</c:v>
                </c:pt>
                <c:pt idx="410">
                  <c:v>42720.083333333336</c:v>
                </c:pt>
                <c:pt idx="411">
                  <c:v>42720.125</c:v>
                </c:pt>
                <c:pt idx="412">
                  <c:v>42720.166666666664</c:v>
                </c:pt>
                <c:pt idx="413">
                  <c:v>42720.208333333336</c:v>
                </c:pt>
                <c:pt idx="414">
                  <c:v>42720.25</c:v>
                </c:pt>
                <c:pt idx="415">
                  <c:v>42720.291666666664</c:v>
                </c:pt>
                <c:pt idx="416">
                  <c:v>42720.333333333336</c:v>
                </c:pt>
                <c:pt idx="417">
                  <c:v>42720.375</c:v>
                </c:pt>
                <c:pt idx="418">
                  <c:v>42720.416666666664</c:v>
                </c:pt>
                <c:pt idx="419">
                  <c:v>42720.458333333336</c:v>
                </c:pt>
                <c:pt idx="420">
                  <c:v>42720.5</c:v>
                </c:pt>
                <c:pt idx="421">
                  <c:v>42720.541666666664</c:v>
                </c:pt>
                <c:pt idx="422">
                  <c:v>42720.583333333336</c:v>
                </c:pt>
                <c:pt idx="423">
                  <c:v>42720.625</c:v>
                </c:pt>
                <c:pt idx="424">
                  <c:v>42720.666666666664</c:v>
                </c:pt>
                <c:pt idx="425">
                  <c:v>42720.708333333336</c:v>
                </c:pt>
                <c:pt idx="426">
                  <c:v>42720.75</c:v>
                </c:pt>
                <c:pt idx="427">
                  <c:v>42720.791666666664</c:v>
                </c:pt>
                <c:pt idx="428">
                  <c:v>42720.833333333336</c:v>
                </c:pt>
                <c:pt idx="429">
                  <c:v>42720.875</c:v>
                </c:pt>
                <c:pt idx="430">
                  <c:v>42720.916666666664</c:v>
                </c:pt>
                <c:pt idx="431">
                  <c:v>42720.958333333336</c:v>
                </c:pt>
                <c:pt idx="432">
                  <c:v>42721</c:v>
                </c:pt>
                <c:pt idx="433">
                  <c:v>42721.041666666664</c:v>
                </c:pt>
                <c:pt idx="434">
                  <c:v>42721.083333333336</c:v>
                </c:pt>
                <c:pt idx="435">
                  <c:v>42721.125</c:v>
                </c:pt>
                <c:pt idx="436">
                  <c:v>42721.166666666664</c:v>
                </c:pt>
                <c:pt idx="437">
                  <c:v>42721.208333333336</c:v>
                </c:pt>
                <c:pt idx="438">
                  <c:v>42721.25</c:v>
                </c:pt>
                <c:pt idx="439">
                  <c:v>42721.291666666664</c:v>
                </c:pt>
                <c:pt idx="440">
                  <c:v>42721.333333333336</c:v>
                </c:pt>
                <c:pt idx="441">
                  <c:v>42721.375</c:v>
                </c:pt>
                <c:pt idx="442">
                  <c:v>42721.416666666664</c:v>
                </c:pt>
                <c:pt idx="443">
                  <c:v>42721.458333333336</c:v>
                </c:pt>
                <c:pt idx="444">
                  <c:v>42721.5</c:v>
                </c:pt>
                <c:pt idx="445">
                  <c:v>42721.541666666664</c:v>
                </c:pt>
                <c:pt idx="446">
                  <c:v>42721.583333333336</c:v>
                </c:pt>
                <c:pt idx="447">
                  <c:v>42721.625</c:v>
                </c:pt>
                <c:pt idx="448">
                  <c:v>42721.666666666664</c:v>
                </c:pt>
                <c:pt idx="449">
                  <c:v>42721.708333333336</c:v>
                </c:pt>
                <c:pt idx="450">
                  <c:v>42721.75</c:v>
                </c:pt>
                <c:pt idx="451">
                  <c:v>42721.791666666664</c:v>
                </c:pt>
                <c:pt idx="452">
                  <c:v>42721.833333333336</c:v>
                </c:pt>
                <c:pt idx="453">
                  <c:v>42721.875</c:v>
                </c:pt>
                <c:pt idx="454">
                  <c:v>42721.916666666664</c:v>
                </c:pt>
                <c:pt idx="455">
                  <c:v>42721.958333333336</c:v>
                </c:pt>
              </c:numCache>
            </c:numRef>
          </c:xVal>
          <c:yVal>
            <c:numRef>
              <c:f>BDD!$G$340:$G$795</c:f>
              <c:numCache>
                <c:formatCode>###0.0\ \ </c:formatCode>
                <c:ptCount val="456"/>
                <c:pt idx="0">
                  <c:v>0.23400000000000001</c:v>
                </c:pt>
                <c:pt idx="1">
                  <c:v>0.25800000000000001</c:v>
                </c:pt>
                <c:pt idx="2">
                  <c:v>0.29599999999999999</c:v>
                </c:pt>
                <c:pt idx="3">
                  <c:v>0.35</c:v>
                </c:pt>
                <c:pt idx="4">
                  <c:v>0.499</c:v>
                </c:pt>
                <c:pt idx="5">
                  <c:v>0.60799999999999998</c:v>
                </c:pt>
                <c:pt idx="6">
                  <c:v>0.67900000000000005</c:v>
                </c:pt>
                <c:pt idx="7">
                  <c:v>0.79400000000000004</c:v>
                </c:pt>
                <c:pt idx="8">
                  <c:v>0.82699999999999996</c:v>
                </c:pt>
                <c:pt idx="9">
                  <c:v>0.83899999999999997</c:v>
                </c:pt>
                <c:pt idx="10">
                  <c:v>0.93799999999999994</c:v>
                </c:pt>
                <c:pt idx="11">
                  <c:v>0.93400000000000005</c:v>
                </c:pt>
                <c:pt idx="12">
                  <c:v>0.85199999999999998</c:v>
                </c:pt>
                <c:pt idx="13">
                  <c:v>0.82399999999999995</c:v>
                </c:pt>
                <c:pt idx="14">
                  <c:v>0.78900000000000003</c:v>
                </c:pt>
                <c:pt idx="15">
                  <c:v>0.71299999999999997</c:v>
                </c:pt>
                <c:pt idx="16">
                  <c:v>0.61699999999999999</c:v>
                </c:pt>
                <c:pt idx="17">
                  <c:v>0.67300000000000004</c:v>
                </c:pt>
                <c:pt idx="18">
                  <c:v>0.68899999999999995</c:v>
                </c:pt>
                <c:pt idx="19">
                  <c:v>0.66800000000000004</c:v>
                </c:pt>
                <c:pt idx="20">
                  <c:v>0.79</c:v>
                </c:pt>
                <c:pt idx="21">
                  <c:v>0.67400000000000004</c:v>
                </c:pt>
                <c:pt idx="22">
                  <c:v>0.77300000000000002</c:v>
                </c:pt>
                <c:pt idx="23">
                  <c:v>0.91500000000000004</c:v>
                </c:pt>
                <c:pt idx="24">
                  <c:v>0.91100000000000003</c:v>
                </c:pt>
                <c:pt idx="25">
                  <c:v>0.79900000000000004</c:v>
                </c:pt>
                <c:pt idx="26">
                  <c:v>0.77300000000000002</c:v>
                </c:pt>
                <c:pt idx="27">
                  <c:v>0.78600000000000003</c:v>
                </c:pt>
                <c:pt idx="28">
                  <c:v>0.996</c:v>
                </c:pt>
                <c:pt idx="29">
                  <c:v>1.0169999999999999</c:v>
                </c:pt>
                <c:pt idx="30">
                  <c:v>1.0740000000000001</c:v>
                </c:pt>
                <c:pt idx="31">
                  <c:v>1.111</c:v>
                </c:pt>
                <c:pt idx="32">
                  <c:v>1.218</c:v>
                </c:pt>
                <c:pt idx="33">
                  <c:v>1.139</c:v>
                </c:pt>
                <c:pt idx="34">
                  <c:v>1.163</c:v>
                </c:pt>
                <c:pt idx="35">
                  <c:v>1.42</c:v>
                </c:pt>
                <c:pt idx="36">
                  <c:v>1.3380000000000001</c:v>
                </c:pt>
                <c:pt idx="37">
                  <c:v>1.248</c:v>
                </c:pt>
                <c:pt idx="38">
                  <c:v>1.171</c:v>
                </c:pt>
                <c:pt idx="39">
                  <c:v>1.0549999999999999</c:v>
                </c:pt>
                <c:pt idx="40">
                  <c:v>1.117</c:v>
                </c:pt>
                <c:pt idx="41">
                  <c:v>1.085</c:v>
                </c:pt>
                <c:pt idx="42">
                  <c:v>0.94599999999999995</c:v>
                </c:pt>
                <c:pt idx="43">
                  <c:v>0.90700000000000003</c:v>
                </c:pt>
                <c:pt idx="44">
                  <c:v>1.032</c:v>
                </c:pt>
                <c:pt idx="45">
                  <c:v>1.268</c:v>
                </c:pt>
                <c:pt idx="46">
                  <c:v>1.4830000000000001</c:v>
                </c:pt>
                <c:pt idx="47">
                  <c:v>1.6990000000000001</c:v>
                </c:pt>
                <c:pt idx="48">
                  <c:v>1.911</c:v>
                </c:pt>
                <c:pt idx="49">
                  <c:v>1.66</c:v>
                </c:pt>
                <c:pt idx="50">
                  <c:v>1.7190000000000001</c:v>
                </c:pt>
                <c:pt idx="51">
                  <c:v>1.6930000000000001</c:v>
                </c:pt>
                <c:pt idx="52">
                  <c:v>1.6479999999999999</c:v>
                </c:pt>
                <c:pt idx="53">
                  <c:v>2.06</c:v>
                </c:pt>
                <c:pt idx="54">
                  <c:v>1.976</c:v>
                </c:pt>
                <c:pt idx="55">
                  <c:v>2.0870000000000002</c:v>
                </c:pt>
                <c:pt idx="56">
                  <c:v>1.819</c:v>
                </c:pt>
                <c:pt idx="57">
                  <c:v>2.206</c:v>
                </c:pt>
                <c:pt idx="58">
                  <c:v>2.5960000000000001</c:v>
                </c:pt>
                <c:pt idx="59">
                  <c:v>2.351</c:v>
                </c:pt>
                <c:pt idx="60">
                  <c:v>2.0299999999999998</c:v>
                </c:pt>
                <c:pt idx="61">
                  <c:v>1.262</c:v>
                </c:pt>
                <c:pt idx="62">
                  <c:v>1.3220000000000001</c:v>
                </c:pt>
                <c:pt idx="63">
                  <c:v>1.419</c:v>
                </c:pt>
                <c:pt idx="64">
                  <c:v>1.2629999999999999</c:v>
                </c:pt>
                <c:pt idx="65">
                  <c:v>1.2809999999999999</c:v>
                </c:pt>
                <c:pt idx="66">
                  <c:v>1.4350000000000001</c:v>
                </c:pt>
                <c:pt idx="67">
                  <c:v>1.3959999999999999</c:v>
                </c:pt>
                <c:pt idx="68">
                  <c:v>1.542</c:v>
                </c:pt>
                <c:pt idx="69">
                  <c:v>0</c:v>
                </c:pt>
                <c:pt idx="70">
                  <c:v>1.8420000000000001</c:v>
                </c:pt>
                <c:pt idx="71">
                  <c:v>1.925</c:v>
                </c:pt>
                <c:pt idx="72">
                  <c:v>2.0329999999999999</c:v>
                </c:pt>
                <c:pt idx="73">
                  <c:v>2.1930000000000001</c:v>
                </c:pt>
                <c:pt idx="74">
                  <c:v>2.7130000000000001</c:v>
                </c:pt>
                <c:pt idx="75">
                  <c:v>2.843</c:v>
                </c:pt>
                <c:pt idx="76">
                  <c:v>2.66</c:v>
                </c:pt>
                <c:pt idx="77">
                  <c:v>2.7229999999999999</c:v>
                </c:pt>
                <c:pt idx="78">
                  <c:v>2.8839999999999999</c:v>
                </c:pt>
                <c:pt idx="79">
                  <c:v>2.8620000000000001</c:v>
                </c:pt>
                <c:pt idx="80">
                  <c:v>3.008</c:v>
                </c:pt>
                <c:pt idx="81">
                  <c:v>3.5219999999999998</c:v>
                </c:pt>
                <c:pt idx="82">
                  <c:v>2.93</c:v>
                </c:pt>
                <c:pt idx="83">
                  <c:v>2.8730000000000002</c:v>
                </c:pt>
                <c:pt idx="84">
                  <c:v>2.8010000000000002</c:v>
                </c:pt>
                <c:pt idx="85">
                  <c:v>2.339</c:v>
                </c:pt>
                <c:pt idx="86">
                  <c:v>2.0259999999999998</c:v>
                </c:pt>
                <c:pt idx="87">
                  <c:v>1.9219999999999999</c:v>
                </c:pt>
                <c:pt idx="88">
                  <c:v>2.1800000000000002</c:v>
                </c:pt>
                <c:pt idx="89">
                  <c:v>2.3180000000000001</c:v>
                </c:pt>
                <c:pt idx="90">
                  <c:v>2.4089999999999998</c:v>
                </c:pt>
                <c:pt idx="91">
                  <c:v>2.3279999999999998</c:v>
                </c:pt>
                <c:pt idx="92">
                  <c:v>2.4449999999999998</c:v>
                </c:pt>
                <c:pt idx="93">
                  <c:v>2.504</c:v>
                </c:pt>
                <c:pt idx="94">
                  <c:v>2.6589999999999998</c:v>
                </c:pt>
                <c:pt idx="95">
                  <c:v>3.5169999999999999</c:v>
                </c:pt>
                <c:pt idx="96">
                  <c:v>3.3460000000000001</c:v>
                </c:pt>
                <c:pt idx="97">
                  <c:v>2.6480000000000001</c:v>
                </c:pt>
                <c:pt idx="98">
                  <c:v>2.6280000000000001</c:v>
                </c:pt>
                <c:pt idx="99">
                  <c:v>3.1019999999999999</c:v>
                </c:pt>
                <c:pt idx="100">
                  <c:v>2.9129999999999998</c:v>
                </c:pt>
                <c:pt idx="101">
                  <c:v>2.0350000000000001</c:v>
                </c:pt>
                <c:pt idx="102">
                  <c:v>1.635</c:v>
                </c:pt>
                <c:pt idx="103">
                  <c:v>1.5449999999999999</c:v>
                </c:pt>
                <c:pt idx="104">
                  <c:v>1.359</c:v>
                </c:pt>
                <c:pt idx="105">
                  <c:v>1.048</c:v>
                </c:pt>
                <c:pt idx="106">
                  <c:v>1.0289999999999999</c:v>
                </c:pt>
                <c:pt idx="107">
                  <c:v>0.95199999999999996</c:v>
                </c:pt>
                <c:pt idx="108">
                  <c:v>0.72299999999999998</c:v>
                </c:pt>
                <c:pt idx="109">
                  <c:v>0.52600000000000002</c:v>
                </c:pt>
                <c:pt idx="110">
                  <c:v>0.50600000000000001</c:v>
                </c:pt>
                <c:pt idx="111">
                  <c:v>0.40500000000000003</c:v>
                </c:pt>
                <c:pt idx="112">
                  <c:v>0.36099999999999999</c:v>
                </c:pt>
                <c:pt idx="113">
                  <c:v>0.39100000000000001</c:v>
                </c:pt>
                <c:pt idx="114">
                  <c:v>0.315</c:v>
                </c:pt>
                <c:pt idx="115">
                  <c:v>0.19700000000000001</c:v>
                </c:pt>
                <c:pt idx="116">
                  <c:v>0.26</c:v>
                </c:pt>
                <c:pt idx="117">
                  <c:v>0.253</c:v>
                </c:pt>
                <c:pt idx="118">
                  <c:v>0.22600000000000001</c:v>
                </c:pt>
                <c:pt idx="119">
                  <c:v>0.21299999999999999</c:v>
                </c:pt>
                <c:pt idx="120">
                  <c:v>0.245</c:v>
                </c:pt>
                <c:pt idx="121">
                  <c:v>0.23499999999999999</c:v>
                </c:pt>
                <c:pt idx="122">
                  <c:v>0.32900000000000001</c:v>
                </c:pt>
                <c:pt idx="123">
                  <c:v>0.41699999999999998</c:v>
                </c:pt>
                <c:pt idx="124">
                  <c:v>0.38300000000000001</c:v>
                </c:pt>
                <c:pt idx="125">
                  <c:v>0.373</c:v>
                </c:pt>
                <c:pt idx="126">
                  <c:v>0.34200000000000003</c:v>
                </c:pt>
                <c:pt idx="127">
                  <c:v>0.44400000000000001</c:v>
                </c:pt>
                <c:pt idx="128">
                  <c:v>0.39900000000000002</c:v>
                </c:pt>
                <c:pt idx="129">
                  <c:v>0.46200000000000002</c:v>
                </c:pt>
                <c:pt idx="130">
                  <c:v>0.4</c:v>
                </c:pt>
                <c:pt idx="131">
                  <c:v>0.53100000000000003</c:v>
                </c:pt>
                <c:pt idx="132">
                  <c:v>0.63100000000000001</c:v>
                </c:pt>
                <c:pt idx="133">
                  <c:v>0.61199999999999999</c:v>
                </c:pt>
                <c:pt idx="134">
                  <c:v>0.73299999999999998</c:v>
                </c:pt>
                <c:pt idx="135">
                  <c:v>0.80700000000000005</c:v>
                </c:pt>
                <c:pt idx="136">
                  <c:v>0.82899999999999996</c:v>
                </c:pt>
                <c:pt idx="137">
                  <c:v>0.90700000000000003</c:v>
                </c:pt>
                <c:pt idx="138">
                  <c:v>0.9</c:v>
                </c:pt>
                <c:pt idx="139">
                  <c:v>0.98899999999999999</c:v>
                </c:pt>
                <c:pt idx="140">
                  <c:v>1.004</c:v>
                </c:pt>
                <c:pt idx="141">
                  <c:v>1.212</c:v>
                </c:pt>
                <c:pt idx="142">
                  <c:v>1.3120000000000001</c:v>
                </c:pt>
                <c:pt idx="143">
                  <c:v>1.2030000000000001</c:v>
                </c:pt>
                <c:pt idx="144">
                  <c:v>1.139</c:v>
                </c:pt>
                <c:pt idx="145">
                  <c:v>1.145</c:v>
                </c:pt>
                <c:pt idx="146">
                  <c:v>1.1240000000000001</c:v>
                </c:pt>
                <c:pt idx="147">
                  <c:v>1</c:v>
                </c:pt>
                <c:pt idx="148">
                  <c:v>0.99099999999999999</c:v>
                </c:pt>
                <c:pt idx="149">
                  <c:v>1.075</c:v>
                </c:pt>
                <c:pt idx="150">
                  <c:v>1.1020000000000001</c:v>
                </c:pt>
                <c:pt idx="151">
                  <c:v>1.0089999999999999</c:v>
                </c:pt>
                <c:pt idx="152">
                  <c:v>1.1850000000000001</c:v>
                </c:pt>
                <c:pt idx="153">
                  <c:v>1.3620000000000001</c:v>
                </c:pt>
                <c:pt idx="154">
                  <c:v>1.353</c:v>
                </c:pt>
                <c:pt idx="155">
                  <c:v>1.5209999999999999</c:v>
                </c:pt>
                <c:pt idx="156">
                  <c:v>1.4870000000000001</c:v>
                </c:pt>
                <c:pt idx="157">
                  <c:v>1.599</c:v>
                </c:pt>
                <c:pt idx="158">
                  <c:v>1.5349999999999999</c:v>
                </c:pt>
                <c:pt idx="159">
                  <c:v>1.554</c:v>
                </c:pt>
                <c:pt idx="160">
                  <c:v>1.573</c:v>
                </c:pt>
                <c:pt idx="161">
                  <c:v>1.7849999999999999</c:v>
                </c:pt>
                <c:pt idx="162">
                  <c:v>2.1480000000000001</c:v>
                </c:pt>
                <c:pt idx="163">
                  <c:v>2.0270000000000001</c:v>
                </c:pt>
                <c:pt idx="164">
                  <c:v>1.887</c:v>
                </c:pt>
                <c:pt idx="165">
                  <c:v>1.7350000000000001</c:v>
                </c:pt>
                <c:pt idx="166">
                  <c:v>1.645</c:v>
                </c:pt>
                <c:pt idx="167">
                  <c:v>1.58</c:v>
                </c:pt>
                <c:pt idx="168">
                  <c:v>1.5489999999999999</c:v>
                </c:pt>
                <c:pt idx="169">
                  <c:v>1.5009999999999999</c:v>
                </c:pt>
                <c:pt idx="170">
                  <c:v>1.472</c:v>
                </c:pt>
                <c:pt idx="171">
                  <c:v>1.4930000000000001</c:v>
                </c:pt>
                <c:pt idx="172">
                  <c:v>1.5669999999999999</c:v>
                </c:pt>
                <c:pt idx="173">
                  <c:v>1.5289999999999999</c:v>
                </c:pt>
                <c:pt idx="174">
                  <c:v>1.506</c:v>
                </c:pt>
                <c:pt idx="175">
                  <c:v>1.5669999999999999</c:v>
                </c:pt>
                <c:pt idx="176">
                  <c:v>1.734</c:v>
                </c:pt>
                <c:pt idx="177">
                  <c:v>2.024</c:v>
                </c:pt>
                <c:pt idx="178">
                  <c:v>2.0009999999999999</c:v>
                </c:pt>
                <c:pt idx="179">
                  <c:v>2.1</c:v>
                </c:pt>
                <c:pt idx="180">
                  <c:v>2.0329999999999999</c:v>
                </c:pt>
                <c:pt idx="181">
                  <c:v>1.5880000000000001</c:v>
                </c:pt>
                <c:pt idx="182">
                  <c:v>1.524</c:v>
                </c:pt>
                <c:pt idx="183">
                  <c:v>1.5660000000000001</c:v>
                </c:pt>
                <c:pt idx="184">
                  <c:v>2.0739999999999998</c:v>
                </c:pt>
                <c:pt idx="185">
                  <c:v>3.2589999999999999</c:v>
                </c:pt>
                <c:pt idx="186">
                  <c:v>1.53</c:v>
                </c:pt>
                <c:pt idx="187">
                  <c:v>1.427</c:v>
                </c:pt>
                <c:pt idx="188">
                  <c:v>1.6559999999999999</c:v>
                </c:pt>
                <c:pt idx="189">
                  <c:v>1.8049999999999999</c:v>
                </c:pt>
                <c:pt idx="190">
                  <c:v>1.766</c:v>
                </c:pt>
                <c:pt idx="191">
                  <c:v>1.639</c:v>
                </c:pt>
                <c:pt idx="192">
                  <c:v>1.7190000000000001</c:v>
                </c:pt>
                <c:pt idx="193">
                  <c:v>1.7230000000000001</c:v>
                </c:pt>
                <c:pt idx="194">
                  <c:v>1.89</c:v>
                </c:pt>
                <c:pt idx="195">
                  <c:v>1.806</c:v>
                </c:pt>
                <c:pt idx="196">
                  <c:v>1.8009999999999999</c:v>
                </c:pt>
                <c:pt idx="197">
                  <c:v>1.8109999999999999</c:v>
                </c:pt>
                <c:pt idx="198">
                  <c:v>1.835</c:v>
                </c:pt>
                <c:pt idx="199">
                  <c:v>1.7130000000000001</c:v>
                </c:pt>
                <c:pt idx="200">
                  <c:v>1.8109999999999999</c:v>
                </c:pt>
                <c:pt idx="201">
                  <c:v>1.7849999999999999</c:v>
                </c:pt>
                <c:pt idx="202">
                  <c:v>1.5029999999999999</c:v>
                </c:pt>
                <c:pt idx="203">
                  <c:v>1.6479999999999999</c:v>
                </c:pt>
                <c:pt idx="204">
                  <c:v>1.9850000000000001</c:v>
                </c:pt>
                <c:pt idx="205">
                  <c:v>1.5660000000000001</c:v>
                </c:pt>
                <c:pt idx="206">
                  <c:v>1.3560000000000001</c:v>
                </c:pt>
                <c:pt idx="207">
                  <c:v>1.6439999999999999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1.9750000000000001</c:v>
                </c:pt>
                <c:pt idx="397">
                  <c:v>1.917</c:v>
                </c:pt>
                <c:pt idx="398">
                  <c:v>1.7689999999999999</c:v>
                </c:pt>
                <c:pt idx="399">
                  <c:v>1.649</c:v>
                </c:pt>
                <c:pt idx="400">
                  <c:v>2.1760000000000002</c:v>
                </c:pt>
                <c:pt idx="401">
                  <c:v>3.7360000000000002</c:v>
                </c:pt>
                <c:pt idx="402">
                  <c:v>0</c:v>
                </c:pt>
                <c:pt idx="403">
                  <c:v>0</c:v>
                </c:pt>
                <c:pt idx="404">
                  <c:v>3.141</c:v>
                </c:pt>
                <c:pt idx="405">
                  <c:v>2.6589999999999998</c:v>
                </c:pt>
                <c:pt idx="406">
                  <c:v>2.351</c:v>
                </c:pt>
                <c:pt idx="407">
                  <c:v>1.899</c:v>
                </c:pt>
                <c:pt idx="408">
                  <c:v>1.677</c:v>
                </c:pt>
                <c:pt idx="409">
                  <c:v>1.595</c:v>
                </c:pt>
                <c:pt idx="410">
                  <c:v>1.36</c:v>
                </c:pt>
                <c:pt idx="411">
                  <c:v>1.2669999999999999</c:v>
                </c:pt>
                <c:pt idx="412">
                  <c:v>1.331</c:v>
                </c:pt>
                <c:pt idx="413">
                  <c:v>1.377</c:v>
                </c:pt>
                <c:pt idx="414">
                  <c:v>1.554</c:v>
                </c:pt>
                <c:pt idx="415">
                  <c:v>1.681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1.6259999999999999</c:v>
                </c:pt>
                <c:pt idx="420">
                  <c:v>2.008</c:v>
                </c:pt>
                <c:pt idx="421">
                  <c:v>2.2719999999999998</c:v>
                </c:pt>
                <c:pt idx="422">
                  <c:v>2.0779999999999998</c:v>
                </c:pt>
                <c:pt idx="423">
                  <c:v>1.2929999999999999</c:v>
                </c:pt>
                <c:pt idx="424">
                  <c:v>1.107</c:v>
                </c:pt>
                <c:pt idx="425">
                  <c:v>1.1719999999999999</c:v>
                </c:pt>
                <c:pt idx="426">
                  <c:v>1.17</c:v>
                </c:pt>
                <c:pt idx="427">
                  <c:v>1.093</c:v>
                </c:pt>
                <c:pt idx="428">
                  <c:v>1.083</c:v>
                </c:pt>
                <c:pt idx="429">
                  <c:v>1.038</c:v>
                </c:pt>
                <c:pt idx="430">
                  <c:v>1.0680000000000001</c:v>
                </c:pt>
                <c:pt idx="431">
                  <c:v>1.286</c:v>
                </c:pt>
                <c:pt idx="432">
                  <c:v>1.1299999999999999</c:v>
                </c:pt>
                <c:pt idx="433">
                  <c:v>1.4770000000000001</c:v>
                </c:pt>
                <c:pt idx="434">
                  <c:v>1.653</c:v>
                </c:pt>
                <c:pt idx="435">
                  <c:v>1.2450000000000001</c:v>
                </c:pt>
                <c:pt idx="436">
                  <c:v>1.3049999999999999</c:v>
                </c:pt>
                <c:pt idx="437">
                  <c:v>1.262</c:v>
                </c:pt>
                <c:pt idx="438">
                  <c:v>1.421</c:v>
                </c:pt>
                <c:pt idx="439">
                  <c:v>1.7989999999999999</c:v>
                </c:pt>
                <c:pt idx="440">
                  <c:v>1.6559999999999999</c:v>
                </c:pt>
                <c:pt idx="441">
                  <c:v>1.7589999999999999</c:v>
                </c:pt>
                <c:pt idx="442">
                  <c:v>1.9950000000000001</c:v>
                </c:pt>
                <c:pt idx="443">
                  <c:v>2.0409999999999999</c:v>
                </c:pt>
                <c:pt idx="444">
                  <c:v>1.9710000000000001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533200"/>
        <c:axId val="194533760"/>
      </c:scatterChart>
      <c:valAx>
        <c:axId val="19453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13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533760"/>
        <c:crosses val="autoZero"/>
        <c:crossBetween val="midCat"/>
        <c:majorUnit val="1"/>
      </c:valAx>
      <c:valAx>
        <c:axId val="194533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533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51776256047153"/>
          <c:y val="0.10885458573959642"/>
          <c:w val="0.52731046859464692"/>
          <c:h val="6.8953227662545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BC 13eme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896755733402177E-2"/>
          <c:y val="7.5502092050209219E-2"/>
          <c:w val="0.85551256400327014"/>
          <c:h val="0.76971633775903536"/>
        </c:manualLayout>
      </c:layout>
      <c:scatterChart>
        <c:scatterStyle val="smoothMarker"/>
        <c:varyColors val="0"/>
        <c:ser>
          <c:idx val="0"/>
          <c:order val="0"/>
          <c:tx>
            <c:v>BC FF 13eme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BDD!$A$340:$A$795</c:f>
              <c:numCache>
                <c:formatCode>m/d/yyyy\ h:mm</c:formatCode>
                <c:ptCount val="456"/>
                <c:pt idx="0">
                  <c:v>42703</c:v>
                </c:pt>
                <c:pt idx="1">
                  <c:v>42703.041666666664</c:v>
                </c:pt>
                <c:pt idx="2">
                  <c:v>42703.083333333336</c:v>
                </c:pt>
                <c:pt idx="3">
                  <c:v>42703.125</c:v>
                </c:pt>
                <c:pt idx="4">
                  <c:v>42703.166666666664</c:v>
                </c:pt>
                <c:pt idx="5">
                  <c:v>42703.208333333336</c:v>
                </c:pt>
                <c:pt idx="6">
                  <c:v>42703.25</c:v>
                </c:pt>
                <c:pt idx="7">
                  <c:v>42703.291666666664</c:v>
                </c:pt>
                <c:pt idx="8">
                  <c:v>42703.333333333336</c:v>
                </c:pt>
                <c:pt idx="9">
                  <c:v>42703.375</c:v>
                </c:pt>
                <c:pt idx="10">
                  <c:v>42703.416666666664</c:v>
                </c:pt>
                <c:pt idx="11">
                  <c:v>42703.458333333336</c:v>
                </c:pt>
                <c:pt idx="12">
                  <c:v>42703.5</c:v>
                </c:pt>
                <c:pt idx="13">
                  <c:v>42703.541666666664</c:v>
                </c:pt>
                <c:pt idx="14">
                  <c:v>42703.583333333336</c:v>
                </c:pt>
                <c:pt idx="15">
                  <c:v>42703.625</c:v>
                </c:pt>
                <c:pt idx="16">
                  <c:v>42703.666666666664</c:v>
                </c:pt>
                <c:pt idx="17">
                  <c:v>42703.708333333336</c:v>
                </c:pt>
                <c:pt idx="18">
                  <c:v>42703.75</c:v>
                </c:pt>
                <c:pt idx="19">
                  <c:v>42703.791666666664</c:v>
                </c:pt>
                <c:pt idx="20">
                  <c:v>42703.833333333336</c:v>
                </c:pt>
                <c:pt idx="21">
                  <c:v>42703.875</c:v>
                </c:pt>
                <c:pt idx="22">
                  <c:v>42703.916666666664</c:v>
                </c:pt>
                <c:pt idx="23">
                  <c:v>42703.958333333336</c:v>
                </c:pt>
                <c:pt idx="24">
                  <c:v>42704</c:v>
                </c:pt>
                <c:pt idx="25">
                  <c:v>42704.041666666664</c:v>
                </c:pt>
                <c:pt idx="26">
                  <c:v>42704.083333333336</c:v>
                </c:pt>
                <c:pt idx="27">
                  <c:v>42704.125</c:v>
                </c:pt>
                <c:pt idx="28">
                  <c:v>42704.166666666664</c:v>
                </c:pt>
                <c:pt idx="29">
                  <c:v>42704.208333333336</c:v>
                </c:pt>
                <c:pt idx="30">
                  <c:v>42704.25</c:v>
                </c:pt>
                <c:pt idx="31">
                  <c:v>42704.291666666664</c:v>
                </c:pt>
                <c:pt idx="32">
                  <c:v>42704.333333333336</c:v>
                </c:pt>
                <c:pt idx="33">
                  <c:v>42704.375</c:v>
                </c:pt>
                <c:pt idx="34">
                  <c:v>42704.416666666664</c:v>
                </c:pt>
                <c:pt idx="35">
                  <c:v>42704.458333333336</c:v>
                </c:pt>
                <c:pt idx="36">
                  <c:v>42704.5</c:v>
                </c:pt>
                <c:pt idx="37">
                  <c:v>42704.541666666664</c:v>
                </c:pt>
                <c:pt idx="38">
                  <c:v>42704.583333333336</c:v>
                </c:pt>
                <c:pt idx="39">
                  <c:v>42704.625</c:v>
                </c:pt>
                <c:pt idx="40">
                  <c:v>42704.666666666664</c:v>
                </c:pt>
                <c:pt idx="41">
                  <c:v>42704.708333333336</c:v>
                </c:pt>
                <c:pt idx="42">
                  <c:v>42704.75</c:v>
                </c:pt>
                <c:pt idx="43">
                  <c:v>42704.791666666664</c:v>
                </c:pt>
                <c:pt idx="44">
                  <c:v>42704.833333333336</c:v>
                </c:pt>
                <c:pt idx="45">
                  <c:v>42704.875</c:v>
                </c:pt>
                <c:pt idx="46">
                  <c:v>42704.916666666664</c:v>
                </c:pt>
                <c:pt idx="47">
                  <c:v>42704.958333333336</c:v>
                </c:pt>
                <c:pt idx="48">
                  <c:v>42705</c:v>
                </c:pt>
                <c:pt idx="49">
                  <c:v>42705.041666666664</c:v>
                </c:pt>
                <c:pt idx="50">
                  <c:v>42705.083333333336</c:v>
                </c:pt>
                <c:pt idx="51">
                  <c:v>42705.125</c:v>
                </c:pt>
                <c:pt idx="52">
                  <c:v>42705.166666666664</c:v>
                </c:pt>
                <c:pt idx="53">
                  <c:v>42705.208333333336</c:v>
                </c:pt>
                <c:pt idx="54">
                  <c:v>42705.25</c:v>
                </c:pt>
                <c:pt idx="55">
                  <c:v>42705.291666666664</c:v>
                </c:pt>
                <c:pt idx="56">
                  <c:v>42705.333333333336</c:v>
                </c:pt>
                <c:pt idx="57">
                  <c:v>42705.375</c:v>
                </c:pt>
                <c:pt idx="58">
                  <c:v>42705.416666666664</c:v>
                </c:pt>
                <c:pt idx="59">
                  <c:v>42705.458333333336</c:v>
                </c:pt>
                <c:pt idx="60">
                  <c:v>42705.5</c:v>
                </c:pt>
                <c:pt idx="61">
                  <c:v>42705.541666666664</c:v>
                </c:pt>
                <c:pt idx="62">
                  <c:v>42705.583333333336</c:v>
                </c:pt>
                <c:pt idx="63">
                  <c:v>42705.625</c:v>
                </c:pt>
                <c:pt idx="64">
                  <c:v>42705.666666666664</c:v>
                </c:pt>
                <c:pt idx="65">
                  <c:v>42705.708333333336</c:v>
                </c:pt>
                <c:pt idx="66">
                  <c:v>42705.75</c:v>
                </c:pt>
                <c:pt idx="67">
                  <c:v>42705.791666666664</c:v>
                </c:pt>
                <c:pt idx="68">
                  <c:v>42705.833333333336</c:v>
                </c:pt>
                <c:pt idx="69">
                  <c:v>42705.875</c:v>
                </c:pt>
                <c:pt idx="70">
                  <c:v>42705.916666666664</c:v>
                </c:pt>
                <c:pt idx="71">
                  <c:v>42705.958333333336</c:v>
                </c:pt>
                <c:pt idx="72">
                  <c:v>42706</c:v>
                </c:pt>
                <c:pt idx="73">
                  <c:v>42706.041666666664</c:v>
                </c:pt>
                <c:pt idx="74">
                  <c:v>42706.083333333336</c:v>
                </c:pt>
                <c:pt idx="75">
                  <c:v>42706.125</c:v>
                </c:pt>
                <c:pt idx="76">
                  <c:v>42706.166666666664</c:v>
                </c:pt>
                <c:pt idx="77">
                  <c:v>42706.208333333336</c:v>
                </c:pt>
                <c:pt idx="78">
                  <c:v>42706.25</c:v>
                </c:pt>
                <c:pt idx="79">
                  <c:v>42706.291666666664</c:v>
                </c:pt>
                <c:pt idx="80">
                  <c:v>42706.333333333336</c:v>
                </c:pt>
                <c:pt idx="81">
                  <c:v>42706.375</c:v>
                </c:pt>
                <c:pt idx="82">
                  <c:v>42706.416666666664</c:v>
                </c:pt>
                <c:pt idx="83">
                  <c:v>42706.458333333336</c:v>
                </c:pt>
                <c:pt idx="84">
                  <c:v>42706.5</c:v>
                </c:pt>
                <c:pt idx="85">
                  <c:v>42706.541666666664</c:v>
                </c:pt>
                <c:pt idx="86">
                  <c:v>42706.583333333336</c:v>
                </c:pt>
                <c:pt idx="87">
                  <c:v>42706.625</c:v>
                </c:pt>
                <c:pt idx="88">
                  <c:v>42706.666666666664</c:v>
                </c:pt>
                <c:pt idx="89">
                  <c:v>42706.708333333336</c:v>
                </c:pt>
                <c:pt idx="90">
                  <c:v>42706.75</c:v>
                </c:pt>
                <c:pt idx="91">
                  <c:v>42706.791666666664</c:v>
                </c:pt>
                <c:pt idx="92">
                  <c:v>42706.833333333336</c:v>
                </c:pt>
                <c:pt idx="93">
                  <c:v>42706.875</c:v>
                </c:pt>
                <c:pt idx="94">
                  <c:v>42706.916666666664</c:v>
                </c:pt>
                <c:pt idx="95">
                  <c:v>42706.958333333336</c:v>
                </c:pt>
                <c:pt idx="96">
                  <c:v>42707</c:v>
                </c:pt>
                <c:pt idx="97">
                  <c:v>42707.041666666664</c:v>
                </c:pt>
                <c:pt idx="98">
                  <c:v>42707.083333333336</c:v>
                </c:pt>
                <c:pt idx="99">
                  <c:v>42707.125</c:v>
                </c:pt>
                <c:pt idx="100">
                  <c:v>42707.166666666664</c:v>
                </c:pt>
                <c:pt idx="101">
                  <c:v>42707.208333333336</c:v>
                </c:pt>
                <c:pt idx="102">
                  <c:v>42707.25</c:v>
                </c:pt>
                <c:pt idx="103">
                  <c:v>42707.291666666664</c:v>
                </c:pt>
                <c:pt idx="104">
                  <c:v>42707.333333333336</c:v>
                </c:pt>
                <c:pt idx="105">
                  <c:v>42707.375</c:v>
                </c:pt>
                <c:pt idx="106">
                  <c:v>42707.416666666664</c:v>
                </c:pt>
                <c:pt idx="107">
                  <c:v>42707.458333333336</c:v>
                </c:pt>
                <c:pt idx="108">
                  <c:v>42707.5</c:v>
                </c:pt>
                <c:pt idx="109">
                  <c:v>42707.541666666664</c:v>
                </c:pt>
                <c:pt idx="110">
                  <c:v>42707.583333333336</c:v>
                </c:pt>
                <c:pt idx="111">
                  <c:v>42707.625</c:v>
                </c:pt>
                <c:pt idx="112">
                  <c:v>42707.666666666664</c:v>
                </c:pt>
                <c:pt idx="113">
                  <c:v>42707.708333333336</c:v>
                </c:pt>
                <c:pt idx="114">
                  <c:v>42707.75</c:v>
                </c:pt>
                <c:pt idx="115">
                  <c:v>42707.791666666664</c:v>
                </c:pt>
                <c:pt idx="116">
                  <c:v>42707.833333333336</c:v>
                </c:pt>
                <c:pt idx="117">
                  <c:v>42707.875</c:v>
                </c:pt>
                <c:pt idx="118">
                  <c:v>42707.916666666664</c:v>
                </c:pt>
                <c:pt idx="119">
                  <c:v>42707.958333333336</c:v>
                </c:pt>
                <c:pt idx="120">
                  <c:v>42708</c:v>
                </c:pt>
                <c:pt idx="121">
                  <c:v>42708.041666666664</c:v>
                </c:pt>
                <c:pt idx="122">
                  <c:v>42708.083333333336</c:v>
                </c:pt>
                <c:pt idx="123">
                  <c:v>42708.125</c:v>
                </c:pt>
                <c:pt idx="124">
                  <c:v>42708.166666666664</c:v>
                </c:pt>
                <c:pt idx="125">
                  <c:v>42708.208333333336</c:v>
                </c:pt>
                <c:pt idx="126">
                  <c:v>42708.25</c:v>
                </c:pt>
                <c:pt idx="127">
                  <c:v>42708.291666666664</c:v>
                </c:pt>
                <c:pt idx="128">
                  <c:v>42708.333333333336</c:v>
                </c:pt>
                <c:pt idx="129">
                  <c:v>42708.375</c:v>
                </c:pt>
                <c:pt idx="130">
                  <c:v>42708.416666666664</c:v>
                </c:pt>
                <c:pt idx="131">
                  <c:v>42708.458333333336</c:v>
                </c:pt>
                <c:pt idx="132">
                  <c:v>42708.5</c:v>
                </c:pt>
                <c:pt idx="133">
                  <c:v>42708.541666666664</c:v>
                </c:pt>
                <c:pt idx="134">
                  <c:v>42708.583333333336</c:v>
                </c:pt>
                <c:pt idx="135">
                  <c:v>42708.625</c:v>
                </c:pt>
                <c:pt idx="136">
                  <c:v>42708.666666666664</c:v>
                </c:pt>
                <c:pt idx="137">
                  <c:v>42708.708333333336</c:v>
                </c:pt>
                <c:pt idx="138">
                  <c:v>42708.75</c:v>
                </c:pt>
                <c:pt idx="139">
                  <c:v>42708.791666666664</c:v>
                </c:pt>
                <c:pt idx="140">
                  <c:v>42708.833333333336</c:v>
                </c:pt>
                <c:pt idx="141">
                  <c:v>42708.875</c:v>
                </c:pt>
                <c:pt idx="142">
                  <c:v>42708.916666666664</c:v>
                </c:pt>
                <c:pt idx="143">
                  <c:v>42708.958333333336</c:v>
                </c:pt>
                <c:pt idx="144">
                  <c:v>42709</c:v>
                </c:pt>
                <c:pt idx="145">
                  <c:v>42709.041666666664</c:v>
                </c:pt>
                <c:pt idx="146">
                  <c:v>42709.083333333336</c:v>
                </c:pt>
                <c:pt idx="147">
                  <c:v>42709.125</c:v>
                </c:pt>
                <c:pt idx="148">
                  <c:v>42709.166666666664</c:v>
                </c:pt>
                <c:pt idx="149">
                  <c:v>42709.208333333336</c:v>
                </c:pt>
                <c:pt idx="150">
                  <c:v>42709.25</c:v>
                </c:pt>
                <c:pt idx="151">
                  <c:v>42709.291666666664</c:v>
                </c:pt>
                <c:pt idx="152">
                  <c:v>42709.333333333336</c:v>
                </c:pt>
                <c:pt idx="153">
                  <c:v>42709.375</c:v>
                </c:pt>
                <c:pt idx="154">
                  <c:v>42709.416666666664</c:v>
                </c:pt>
                <c:pt idx="155">
                  <c:v>42709.458333333336</c:v>
                </c:pt>
                <c:pt idx="156">
                  <c:v>42709.5</c:v>
                </c:pt>
                <c:pt idx="157">
                  <c:v>42709.541666666664</c:v>
                </c:pt>
                <c:pt idx="158">
                  <c:v>42709.583333333336</c:v>
                </c:pt>
                <c:pt idx="159">
                  <c:v>42709.625</c:v>
                </c:pt>
                <c:pt idx="160">
                  <c:v>42709.666666666664</c:v>
                </c:pt>
                <c:pt idx="161">
                  <c:v>42709.708333333336</c:v>
                </c:pt>
                <c:pt idx="162">
                  <c:v>42709.75</c:v>
                </c:pt>
                <c:pt idx="163">
                  <c:v>42709.791666666664</c:v>
                </c:pt>
                <c:pt idx="164">
                  <c:v>42709.833333333336</c:v>
                </c:pt>
                <c:pt idx="165">
                  <c:v>42709.875</c:v>
                </c:pt>
                <c:pt idx="166">
                  <c:v>42709.916666666664</c:v>
                </c:pt>
                <c:pt idx="167">
                  <c:v>42709.958333333336</c:v>
                </c:pt>
                <c:pt idx="168">
                  <c:v>42710</c:v>
                </c:pt>
                <c:pt idx="169">
                  <c:v>42710.041666666664</c:v>
                </c:pt>
                <c:pt idx="170">
                  <c:v>42710.083333333336</c:v>
                </c:pt>
                <c:pt idx="171">
                  <c:v>42710.125</c:v>
                </c:pt>
                <c:pt idx="172">
                  <c:v>42710.166666666664</c:v>
                </c:pt>
                <c:pt idx="173">
                  <c:v>42710.208333333336</c:v>
                </c:pt>
                <c:pt idx="174">
                  <c:v>42710.25</c:v>
                </c:pt>
                <c:pt idx="175">
                  <c:v>42710.291666666664</c:v>
                </c:pt>
                <c:pt idx="176">
                  <c:v>42710.333333333336</c:v>
                </c:pt>
                <c:pt idx="177">
                  <c:v>42710.375</c:v>
                </c:pt>
                <c:pt idx="178">
                  <c:v>42710.416666666664</c:v>
                </c:pt>
                <c:pt idx="179">
                  <c:v>42710.458333333336</c:v>
                </c:pt>
                <c:pt idx="180">
                  <c:v>42710.5</c:v>
                </c:pt>
                <c:pt idx="181">
                  <c:v>42710.541666666664</c:v>
                </c:pt>
                <c:pt idx="182">
                  <c:v>42710.583333333336</c:v>
                </c:pt>
                <c:pt idx="183">
                  <c:v>42710.625</c:v>
                </c:pt>
                <c:pt idx="184">
                  <c:v>42710.666666666664</c:v>
                </c:pt>
                <c:pt idx="185">
                  <c:v>42710.708333333336</c:v>
                </c:pt>
                <c:pt idx="186">
                  <c:v>42710.75</c:v>
                </c:pt>
                <c:pt idx="187">
                  <c:v>42710.791666666664</c:v>
                </c:pt>
                <c:pt idx="188">
                  <c:v>42710.833333333336</c:v>
                </c:pt>
                <c:pt idx="189">
                  <c:v>42710.875</c:v>
                </c:pt>
                <c:pt idx="190">
                  <c:v>42710.916666666664</c:v>
                </c:pt>
                <c:pt idx="191">
                  <c:v>42710.958333333336</c:v>
                </c:pt>
                <c:pt idx="192">
                  <c:v>42711</c:v>
                </c:pt>
                <c:pt idx="193">
                  <c:v>42711.041666666664</c:v>
                </c:pt>
                <c:pt idx="194">
                  <c:v>42711.083333333336</c:v>
                </c:pt>
                <c:pt idx="195">
                  <c:v>42711.125</c:v>
                </c:pt>
                <c:pt idx="196">
                  <c:v>42711.166666666664</c:v>
                </c:pt>
                <c:pt idx="197">
                  <c:v>42711.208333333336</c:v>
                </c:pt>
                <c:pt idx="198">
                  <c:v>42711.25</c:v>
                </c:pt>
                <c:pt idx="199">
                  <c:v>42711.291666666664</c:v>
                </c:pt>
                <c:pt idx="200">
                  <c:v>42711.333333333336</c:v>
                </c:pt>
                <c:pt idx="201">
                  <c:v>42711.375</c:v>
                </c:pt>
                <c:pt idx="202">
                  <c:v>42711.416666666664</c:v>
                </c:pt>
                <c:pt idx="203">
                  <c:v>42711.458333333336</c:v>
                </c:pt>
                <c:pt idx="204">
                  <c:v>42711.5</c:v>
                </c:pt>
                <c:pt idx="205">
                  <c:v>42711.541666666664</c:v>
                </c:pt>
                <c:pt idx="206">
                  <c:v>42711.583333333336</c:v>
                </c:pt>
                <c:pt idx="207">
                  <c:v>42711.625</c:v>
                </c:pt>
                <c:pt idx="208">
                  <c:v>42711.666666666664</c:v>
                </c:pt>
                <c:pt idx="209">
                  <c:v>42711.708333333336</c:v>
                </c:pt>
                <c:pt idx="210">
                  <c:v>42711.75</c:v>
                </c:pt>
                <c:pt idx="211">
                  <c:v>42711.791666666664</c:v>
                </c:pt>
                <c:pt idx="212">
                  <c:v>42711.833333333336</c:v>
                </c:pt>
                <c:pt idx="213">
                  <c:v>42711.875</c:v>
                </c:pt>
                <c:pt idx="214">
                  <c:v>42711.916666666664</c:v>
                </c:pt>
                <c:pt idx="215">
                  <c:v>42711.958333333336</c:v>
                </c:pt>
                <c:pt idx="216">
                  <c:v>42712</c:v>
                </c:pt>
                <c:pt idx="217">
                  <c:v>42712.041666666664</c:v>
                </c:pt>
                <c:pt idx="218">
                  <c:v>42712.083333333336</c:v>
                </c:pt>
                <c:pt idx="219">
                  <c:v>42712.125</c:v>
                </c:pt>
                <c:pt idx="220">
                  <c:v>42712.166666666664</c:v>
                </c:pt>
                <c:pt idx="221">
                  <c:v>42712.208333333336</c:v>
                </c:pt>
                <c:pt idx="222">
                  <c:v>42712.25</c:v>
                </c:pt>
                <c:pt idx="223">
                  <c:v>42712.291666666664</c:v>
                </c:pt>
                <c:pt idx="224">
                  <c:v>42712.333333333336</c:v>
                </c:pt>
                <c:pt idx="225">
                  <c:v>42712.375</c:v>
                </c:pt>
                <c:pt idx="226">
                  <c:v>42712.416666666664</c:v>
                </c:pt>
                <c:pt idx="227">
                  <c:v>42712.458333333336</c:v>
                </c:pt>
                <c:pt idx="228">
                  <c:v>42712.5</c:v>
                </c:pt>
                <c:pt idx="229">
                  <c:v>42712.541666666664</c:v>
                </c:pt>
                <c:pt idx="230">
                  <c:v>42712.583333333336</c:v>
                </c:pt>
                <c:pt idx="231">
                  <c:v>42712.625</c:v>
                </c:pt>
                <c:pt idx="232">
                  <c:v>42712.666666666664</c:v>
                </c:pt>
                <c:pt idx="233">
                  <c:v>42712.708333333336</c:v>
                </c:pt>
                <c:pt idx="234">
                  <c:v>42712.75</c:v>
                </c:pt>
                <c:pt idx="235">
                  <c:v>42712.791666666664</c:v>
                </c:pt>
                <c:pt idx="236">
                  <c:v>42712.833333333336</c:v>
                </c:pt>
                <c:pt idx="237">
                  <c:v>42712.875</c:v>
                </c:pt>
                <c:pt idx="238">
                  <c:v>42712.916666666664</c:v>
                </c:pt>
                <c:pt idx="239">
                  <c:v>42712.958333333336</c:v>
                </c:pt>
                <c:pt idx="240">
                  <c:v>42713</c:v>
                </c:pt>
                <c:pt idx="241">
                  <c:v>42713.041666666664</c:v>
                </c:pt>
                <c:pt idx="242">
                  <c:v>42713.083333333336</c:v>
                </c:pt>
                <c:pt idx="243">
                  <c:v>42713.125</c:v>
                </c:pt>
                <c:pt idx="244">
                  <c:v>42713.166666666664</c:v>
                </c:pt>
                <c:pt idx="245">
                  <c:v>42713.208333333336</c:v>
                </c:pt>
                <c:pt idx="246">
                  <c:v>42713.25</c:v>
                </c:pt>
                <c:pt idx="247">
                  <c:v>42713.291666666664</c:v>
                </c:pt>
                <c:pt idx="248">
                  <c:v>42713.333333333336</c:v>
                </c:pt>
                <c:pt idx="249">
                  <c:v>42713.375</c:v>
                </c:pt>
                <c:pt idx="250">
                  <c:v>42713.416666666664</c:v>
                </c:pt>
                <c:pt idx="251">
                  <c:v>42713.458333333336</c:v>
                </c:pt>
                <c:pt idx="252">
                  <c:v>42713.5</c:v>
                </c:pt>
                <c:pt idx="253">
                  <c:v>42713.541666666664</c:v>
                </c:pt>
                <c:pt idx="254">
                  <c:v>42713.583333333336</c:v>
                </c:pt>
                <c:pt idx="255">
                  <c:v>42713.625</c:v>
                </c:pt>
                <c:pt idx="256">
                  <c:v>42713.666666666664</c:v>
                </c:pt>
                <c:pt idx="257">
                  <c:v>42713.708333333336</c:v>
                </c:pt>
                <c:pt idx="258">
                  <c:v>42713.75</c:v>
                </c:pt>
                <c:pt idx="259">
                  <c:v>42713.791666666664</c:v>
                </c:pt>
                <c:pt idx="260">
                  <c:v>42713.833333333336</c:v>
                </c:pt>
                <c:pt idx="261">
                  <c:v>42713.875</c:v>
                </c:pt>
                <c:pt idx="262">
                  <c:v>42713.916666666664</c:v>
                </c:pt>
                <c:pt idx="263">
                  <c:v>42713.958333333336</c:v>
                </c:pt>
                <c:pt idx="264">
                  <c:v>42714</c:v>
                </c:pt>
                <c:pt idx="265">
                  <c:v>42714.041666666664</c:v>
                </c:pt>
                <c:pt idx="266">
                  <c:v>42714.083333333336</c:v>
                </c:pt>
                <c:pt idx="267">
                  <c:v>42714.125</c:v>
                </c:pt>
                <c:pt idx="268">
                  <c:v>42714.166666666664</c:v>
                </c:pt>
                <c:pt idx="269">
                  <c:v>42714.208333333336</c:v>
                </c:pt>
                <c:pt idx="270">
                  <c:v>42714.25</c:v>
                </c:pt>
                <c:pt idx="271">
                  <c:v>42714.291666666664</c:v>
                </c:pt>
                <c:pt idx="272">
                  <c:v>42714.333333333336</c:v>
                </c:pt>
                <c:pt idx="273">
                  <c:v>42714.375</c:v>
                </c:pt>
                <c:pt idx="274">
                  <c:v>42714.416666666664</c:v>
                </c:pt>
                <c:pt idx="275">
                  <c:v>42714.458333333336</c:v>
                </c:pt>
                <c:pt idx="276">
                  <c:v>42714.5</c:v>
                </c:pt>
                <c:pt idx="277">
                  <c:v>42714.541666666664</c:v>
                </c:pt>
                <c:pt idx="278">
                  <c:v>42714.583333333336</c:v>
                </c:pt>
                <c:pt idx="279">
                  <c:v>42714.625</c:v>
                </c:pt>
                <c:pt idx="280">
                  <c:v>42714.666666666664</c:v>
                </c:pt>
                <c:pt idx="281">
                  <c:v>42714.708333333336</c:v>
                </c:pt>
                <c:pt idx="282">
                  <c:v>42714.75</c:v>
                </c:pt>
                <c:pt idx="283">
                  <c:v>42714.791666666664</c:v>
                </c:pt>
                <c:pt idx="284">
                  <c:v>42714.833333333336</c:v>
                </c:pt>
                <c:pt idx="285">
                  <c:v>42714.875</c:v>
                </c:pt>
                <c:pt idx="286">
                  <c:v>42714.916666666664</c:v>
                </c:pt>
                <c:pt idx="287">
                  <c:v>42714.958333333336</c:v>
                </c:pt>
                <c:pt idx="288">
                  <c:v>42715</c:v>
                </c:pt>
                <c:pt idx="289">
                  <c:v>42715.041666666664</c:v>
                </c:pt>
                <c:pt idx="290">
                  <c:v>42715.083333333336</c:v>
                </c:pt>
                <c:pt idx="291">
                  <c:v>42715.125</c:v>
                </c:pt>
                <c:pt idx="292">
                  <c:v>42715.166666666664</c:v>
                </c:pt>
                <c:pt idx="293">
                  <c:v>42715.208333333336</c:v>
                </c:pt>
                <c:pt idx="294">
                  <c:v>42715.25</c:v>
                </c:pt>
                <c:pt idx="295">
                  <c:v>42715.291666666664</c:v>
                </c:pt>
                <c:pt idx="296">
                  <c:v>42715.333333333336</c:v>
                </c:pt>
                <c:pt idx="297">
                  <c:v>42715.375</c:v>
                </c:pt>
                <c:pt idx="298">
                  <c:v>42715.416666666664</c:v>
                </c:pt>
                <c:pt idx="299">
                  <c:v>42715.458333333336</c:v>
                </c:pt>
                <c:pt idx="300">
                  <c:v>42715.5</c:v>
                </c:pt>
                <c:pt idx="301">
                  <c:v>42715.541666666664</c:v>
                </c:pt>
                <c:pt idx="302">
                  <c:v>42715.583333333336</c:v>
                </c:pt>
                <c:pt idx="303">
                  <c:v>42715.625</c:v>
                </c:pt>
                <c:pt idx="304">
                  <c:v>42715.666666666664</c:v>
                </c:pt>
                <c:pt idx="305">
                  <c:v>42715.708333333336</c:v>
                </c:pt>
                <c:pt idx="306">
                  <c:v>42715.75</c:v>
                </c:pt>
                <c:pt idx="307">
                  <c:v>42715.791666666664</c:v>
                </c:pt>
                <c:pt idx="308">
                  <c:v>42715.833333333336</c:v>
                </c:pt>
                <c:pt idx="309">
                  <c:v>42715.875</c:v>
                </c:pt>
                <c:pt idx="310">
                  <c:v>42715.916666666664</c:v>
                </c:pt>
                <c:pt idx="311">
                  <c:v>42715.958333333336</c:v>
                </c:pt>
                <c:pt idx="312">
                  <c:v>42716</c:v>
                </c:pt>
                <c:pt idx="313">
                  <c:v>42716.041666666664</c:v>
                </c:pt>
                <c:pt idx="314">
                  <c:v>42716.083333333336</c:v>
                </c:pt>
                <c:pt idx="315">
                  <c:v>42716.125</c:v>
                </c:pt>
                <c:pt idx="316">
                  <c:v>42716.166666666664</c:v>
                </c:pt>
                <c:pt idx="317">
                  <c:v>42716.208333333336</c:v>
                </c:pt>
                <c:pt idx="318">
                  <c:v>42716.25</c:v>
                </c:pt>
                <c:pt idx="319">
                  <c:v>42716.291666666664</c:v>
                </c:pt>
                <c:pt idx="320">
                  <c:v>42716.333333333336</c:v>
                </c:pt>
                <c:pt idx="321">
                  <c:v>42716.375</c:v>
                </c:pt>
                <c:pt idx="322">
                  <c:v>42716.416666666664</c:v>
                </c:pt>
                <c:pt idx="323">
                  <c:v>42716.458333333336</c:v>
                </c:pt>
                <c:pt idx="324">
                  <c:v>42716.5</c:v>
                </c:pt>
                <c:pt idx="325">
                  <c:v>42716.541666666664</c:v>
                </c:pt>
                <c:pt idx="326">
                  <c:v>42716.583333333336</c:v>
                </c:pt>
                <c:pt idx="327">
                  <c:v>42716.625</c:v>
                </c:pt>
                <c:pt idx="328">
                  <c:v>42716.666666666664</c:v>
                </c:pt>
                <c:pt idx="329">
                  <c:v>42716.708333333336</c:v>
                </c:pt>
                <c:pt idx="330">
                  <c:v>42716.75</c:v>
                </c:pt>
                <c:pt idx="331">
                  <c:v>42716.791666666664</c:v>
                </c:pt>
                <c:pt idx="332">
                  <c:v>42716.833333333336</c:v>
                </c:pt>
                <c:pt idx="333">
                  <c:v>42716.875</c:v>
                </c:pt>
                <c:pt idx="334">
                  <c:v>42716.916666666664</c:v>
                </c:pt>
                <c:pt idx="335">
                  <c:v>42716.958333333336</c:v>
                </c:pt>
                <c:pt idx="336">
                  <c:v>42717</c:v>
                </c:pt>
                <c:pt idx="337">
                  <c:v>42717.041666666664</c:v>
                </c:pt>
                <c:pt idx="338">
                  <c:v>42717.083333333336</c:v>
                </c:pt>
                <c:pt idx="339">
                  <c:v>42717.125</c:v>
                </c:pt>
                <c:pt idx="340">
                  <c:v>42717.166666666664</c:v>
                </c:pt>
                <c:pt idx="341">
                  <c:v>42717.208333333336</c:v>
                </c:pt>
                <c:pt idx="342">
                  <c:v>42717.25</c:v>
                </c:pt>
                <c:pt idx="343">
                  <c:v>42717.291666666664</c:v>
                </c:pt>
                <c:pt idx="344">
                  <c:v>42717.333333333336</c:v>
                </c:pt>
                <c:pt idx="345">
                  <c:v>42717.375</c:v>
                </c:pt>
                <c:pt idx="346">
                  <c:v>42717.416666666664</c:v>
                </c:pt>
                <c:pt idx="347">
                  <c:v>42717.458333333336</c:v>
                </c:pt>
                <c:pt idx="348">
                  <c:v>42717.5</c:v>
                </c:pt>
                <c:pt idx="349">
                  <c:v>42717.541666666664</c:v>
                </c:pt>
                <c:pt idx="350">
                  <c:v>42717.583333333336</c:v>
                </c:pt>
                <c:pt idx="351">
                  <c:v>42717.625</c:v>
                </c:pt>
                <c:pt idx="352">
                  <c:v>42717.666666666664</c:v>
                </c:pt>
                <c:pt idx="353">
                  <c:v>42717.708333333336</c:v>
                </c:pt>
                <c:pt idx="354">
                  <c:v>42717.75</c:v>
                </c:pt>
                <c:pt idx="355">
                  <c:v>42717.791666666664</c:v>
                </c:pt>
                <c:pt idx="356">
                  <c:v>42717.833333333336</c:v>
                </c:pt>
                <c:pt idx="357">
                  <c:v>42717.875</c:v>
                </c:pt>
                <c:pt idx="358">
                  <c:v>42717.916666666664</c:v>
                </c:pt>
                <c:pt idx="359">
                  <c:v>42717.958333333336</c:v>
                </c:pt>
                <c:pt idx="360">
                  <c:v>42718</c:v>
                </c:pt>
                <c:pt idx="361">
                  <c:v>42718.041666666664</c:v>
                </c:pt>
                <c:pt idx="362">
                  <c:v>42718.083333333336</c:v>
                </c:pt>
                <c:pt idx="363">
                  <c:v>42718.125</c:v>
                </c:pt>
                <c:pt idx="364">
                  <c:v>42718.166666666664</c:v>
                </c:pt>
                <c:pt idx="365">
                  <c:v>42718.208333333336</c:v>
                </c:pt>
                <c:pt idx="366">
                  <c:v>42718.25</c:v>
                </c:pt>
                <c:pt idx="367">
                  <c:v>42718.291666666664</c:v>
                </c:pt>
                <c:pt idx="368">
                  <c:v>42718.333333333336</c:v>
                </c:pt>
                <c:pt idx="369">
                  <c:v>42718.375</c:v>
                </c:pt>
                <c:pt idx="370">
                  <c:v>42718.416666666664</c:v>
                </c:pt>
                <c:pt idx="371">
                  <c:v>42718.458333333336</c:v>
                </c:pt>
                <c:pt idx="372">
                  <c:v>42718.5</c:v>
                </c:pt>
                <c:pt idx="373">
                  <c:v>42718.541666666664</c:v>
                </c:pt>
                <c:pt idx="374">
                  <c:v>42718.583333333336</c:v>
                </c:pt>
                <c:pt idx="375">
                  <c:v>42718.625</c:v>
                </c:pt>
                <c:pt idx="376">
                  <c:v>42718.666666666664</c:v>
                </c:pt>
                <c:pt idx="377">
                  <c:v>42718.708333333336</c:v>
                </c:pt>
                <c:pt idx="378">
                  <c:v>42718.75</c:v>
                </c:pt>
                <c:pt idx="379">
                  <c:v>42718.791666666664</c:v>
                </c:pt>
                <c:pt idx="380">
                  <c:v>42718.833333333336</c:v>
                </c:pt>
                <c:pt idx="381">
                  <c:v>42718.875</c:v>
                </c:pt>
                <c:pt idx="382">
                  <c:v>42718.916666666664</c:v>
                </c:pt>
                <c:pt idx="383">
                  <c:v>42718.958333333336</c:v>
                </c:pt>
                <c:pt idx="384">
                  <c:v>42719</c:v>
                </c:pt>
                <c:pt idx="385">
                  <c:v>42719.041666666664</c:v>
                </c:pt>
                <c:pt idx="386">
                  <c:v>42719.083333333336</c:v>
                </c:pt>
                <c:pt idx="387">
                  <c:v>42719.125</c:v>
                </c:pt>
                <c:pt idx="388">
                  <c:v>42719.166666666664</c:v>
                </c:pt>
                <c:pt idx="389">
                  <c:v>42719.208333333336</c:v>
                </c:pt>
                <c:pt idx="390">
                  <c:v>42719.25</c:v>
                </c:pt>
                <c:pt idx="391">
                  <c:v>42719.291666666664</c:v>
                </c:pt>
                <c:pt idx="392">
                  <c:v>42719.333333333336</c:v>
                </c:pt>
                <c:pt idx="393">
                  <c:v>42719.375</c:v>
                </c:pt>
                <c:pt idx="394">
                  <c:v>42719.416666666664</c:v>
                </c:pt>
                <c:pt idx="395">
                  <c:v>42719.458333333336</c:v>
                </c:pt>
                <c:pt idx="396">
                  <c:v>42719.5</c:v>
                </c:pt>
                <c:pt idx="397">
                  <c:v>42719.541666666664</c:v>
                </c:pt>
                <c:pt idx="398">
                  <c:v>42719.583333333336</c:v>
                </c:pt>
                <c:pt idx="399">
                  <c:v>42719.625</c:v>
                </c:pt>
                <c:pt idx="400">
                  <c:v>42719.666666666664</c:v>
                </c:pt>
                <c:pt idx="401">
                  <c:v>42719.708333333336</c:v>
                </c:pt>
                <c:pt idx="402">
                  <c:v>42719.75</c:v>
                </c:pt>
                <c:pt idx="403">
                  <c:v>42719.791666666664</c:v>
                </c:pt>
                <c:pt idx="404">
                  <c:v>42719.833333333336</c:v>
                </c:pt>
                <c:pt idx="405">
                  <c:v>42719.875</c:v>
                </c:pt>
                <c:pt idx="406">
                  <c:v>42719.916666666664</c:v>
                </c:pt>
                <c:pt idx="407">
                  <c:v>42719.958333333336</c:v>
                </c:pt>
                <c:pt idx="408">
                  <c:v>42720</c:v>
                </c:pt>
                <c:pt idx="409">
                  <c:v>42720.041666666664</c:v>
                </c:pt>
                <c:pt idx="410">
                  <c:v>42720.083333333336</c:v>
                </c:pt>
                <c:pt idx="411">
                  <c:v>42720.125</c:v>
                </c:pt>
                <c:pt idx="412">
                  <c:v>42720.166666666664</c:v>
                </c:pt>
                <c:pt idx="413">
                  <c:v>42720.208333333336</c:v>
                </c:pt>
                <c:pt idx="414">
                  <c:v>42720.25</c:v>
                </c:pt>
                <c:pt idx="415">
                  <c:v>42720.291666666664</c:v>
                </c:pt>
                <c:pt idx="416">
                  <c:v>42720.333333333336</c:v>
                </c:pt>
                <c:pt idx="417">
                  <c:v>42720.375</c:v>
                </c:pt>
                <c:pt idx="418">
                  <c:v>42720.416666666664</c:v>
                </c:pt>
                <c:pt idx="419">
                  <c:v>42720.458333333336</c:v>
                </c:pt>
                <c:pt idx="420">
                  <c:v>42720.5</c:v>
                </c:pt>
                <c:pt idx="421">
                  <c:v>42720.541666666664</c:v>
                </c:pt>
                <c:pt idx="422">
                  <c:v>42720.583333333336</c:v>
                </c:pt>
                <c:pt idx="423">
                  <c:v>42720.625</c:v>
                </c:pt>
                <c:pt idx="424">
                  <c:v>42720.666666666664</c:v>
                </c:pt>
                <c:pt idx="425">
                  <c:v>42720.708333333336</c:v>
                </c:pt>
                <c:pt idx="426">
                  <c:v>42720.75</c:v>
                </c:pt>
                <c:pt idx="427">
                  <c:v>42720.791666666664</c:v>
                </c:pt>
                <c:pt idx="428">
                  <c:v>42720.833333333336</c:v>
                </c:pt>
                <c:pt idx="429">
                  <c:v>42720.875</c:v>
                </c:pt>
                <c:pt idx="430">
                  <c:v>42720.916666666664</c:v>
                </c:pt>
                <c:pt idx="431">
                  <c:v>42720.958333333336</c:v>
                </c:pt>
                <c:pt idx="432">
                  <c:v>42721</c:v>
                </c:pt>
                <c:pt idx="433">
                  <c:v>42721.041666666664</c:v>
                </c:pt>
                <c:pt idx="434">
                  <c:v>42721.083333333336</c:v>
                </c:pt>
                <c:pt idx="435">
                  <c:v>42721.125</c:v>
                </c:pt>
                <c:pt idx="436">
                  <c:v>42721.166666666664</c:v>
                </c:pt>
                <c:pt idx="437">
                  <c:v>42721.208333333336</c:v>
                </c:pt>
                <c:pt idx="438">
                  <c:v>42721.25</c:v>
                </c:pt>
                <c:pt idx="439">
                  <c:v>42721.291666666664</c:v>
                </c:pt>
                <c:pt idx="440">
                  <c:v>42721.333333333336</c:v>
                </c:pt>
                <c:pt idx="441">
                  <c:v>42721.375</c:v>
                </c:pt>
                <c:pt idx="442">
                  <c:v>42721.416666666664</c:v>
                </c:pt>
                <c:pt idx="443">
                  <c:v>42721.458333333336</c:v>
                </c:pt>
                <c:pt idx="444">
                  <c:v>42721.5</c:v>
                </c:pt>
                <c:pt idx="445">
                  <c:v>42721.541666666664</c:v>
                </c:pt>
                <c:pt idx="446">
                  <c:v>42721.583333333336</c:v>
                </c:pt>
                <c:pt idx="447">
                  <c:v>42721.625</c:v>
                </c:pt>
                <c:pt idx="448">
                  <c:v>42721.666666666664</c:v>
                </c:pt>
                <c:pt idx="449">
                  <c:v>42721.708333333336</c:v>
                </c:pt>
                <c:pt idx="450">
                  <c:v>42721.75</c:v>
                </c:pt>
                <c:pt idx="451">
                  <c:v>42721.791666666664</c:v>
                </c:pt>
                <c:pt idx="452">
                  <c:v>42721.833333333336</c:v>
                </c:pt>
                <c:pt idx="453">
                  <c:v>42721.875</c:v>
                </c:pt>
                <c:pt idx="454">
                  <c:v>42721.916666666664</c:v>
                </c:pt>
                <c:pt idx="455">
                  <c:v>42721.958333333336</c:v>
                </c:pt>
              </c:numCache>
            </c:numRef>
          </c:xVal>
          <c:yVal>
            <c:numRef>
              <c:f>BDD!$S$340:$S$795</c:f>
              <c:numCache>
                <c:formatCode>###0.0\ \ </c:formatCode>
                <c:ptCount val="456"/>
                <c:pt idx="0">
                  <c:v>0.44</c:v>
                </c:pt>
                <c:pt idx="1">
                  <c:v>0.39</c:v>
                </c:pt>
                <c:pt idx="2">
                  <c:v>0.38</c:v>
                </c:pt>
                <c:pt idx="3">
                  <c:v>0.39</c:v>
                </c:pt>
                <c:pt idx="4">
                  <c:v>0.48</c:v>
                </c:pt>
                <c:pt idx="5">
                  <c:v>0.49</c:v>
                </c:pt>
                <c:pt idx="6">
                  <c:v>0.73</c:v>
                </c:pt>
                <c:pt idx="7">
                  <c:v>1.1599999999999999</c:v>
                </c:pt>
                <c:pt idx="8">
                  <c:v>1.46</c:v>
                </c:pt>
                <c:pt idx="9">
                  <c:v>1.41</c:v>
                </c:pt>
                <c:pt idx="10">
                  <c:v>1.05</c:v>
                </c:pt>
                <c:pt idx="11">
                  <c:v>1.1100000000000001</c:v>
                </c:pt>
                <c:pt idx="12">
                  <c:v>0.93</c:v>
                </c:pt>
                <c:pt idx="13">
                  <c:v>1</c:v>
                </c:pt>
                <c:pt idx="14">
                  <c:v>0.91</c:v>
                </c:pt>
                <c:pt idx="15">
                  <c:v>1.22</c:v>
                </c:pt>
                <c:pt idx="16">
                  <c:v>1.59</c:v>
                </c:pt>
                <c:pt idx="17">
                  <c:v>2.08</c:v>
                </c:pt>
                <c:pt idx="18">
                  <c:v>1.98</c:v>
                </c:pt>
                <c:pt idx="19">
                  <c:v>1.66</c:v>
                </c:pt>
                <c:pt idx="20">
                  <c:v>2.11</c:v>
                </c:pt>
                <c:pt idx="21">
                  <c:v>1.85</c:v>
                </c:pt>
                <c:pt idx="22">
                  <c:v>1.63</c:v>
                </c:pt>
                <c:pt idx="23">
                  <c:v>1.29</c:v>
                </c:pt>
                <c:pt idx="24">
                  <c:v>1.7</c:v>
                </c:pt>
                <c:pt idx="25">
                  <c:v>1.1200000000000001</c:v>
                </c:pt>
                <c:pt idx="26">
                  <c:v>1.24</c:v>
                </c:pt>
                <c:pt idx="27">
                  <c:v>1.59</c:v>
                </c:pt>
                <c:pt idx="28">
                  <c:v>1.26</c:v>
                </c:pt>
                <c:pt idx="29">
                  <c:v>1.21</c:v>
                </c:pt>
                <c:pt idx="30">
                  <c:v>1.61</c:v>
                </c:pt>
                <c:pt idx="31">
                  <c:v>2.83</c:v>
                </c:pt>
                <c:pt idx="32">
                  <c:v>4.62</c:v>
                </c:pt>
                <c:pt idx="33">
                  <c:v>9.08</c:v>
                </c:pt>
                <c:pt idx="34">
                  <c:v>7.4</c:v>
                </c:pt>
                <c:pt idx="35">
                  <c:v>6.94</c:v>
                </c:pt>
                <c:pt idx="36">
                  <c:v>6.75</c:v>
                </c:pt>
                <c:pt idx="37">
                  <c:v>6.67</c:v>
                </c:pt>
                <c:pt idx="38">
                  <c:v>5.1100000000000003</c:v>
                </c:pt>
                <c:pt idx="39">
                  <c:v>6.47</c:v>
                </c:pt>
                <c:pt idx="40">
                  <c:v>8.93</c:v>
                </c:pt>
                <c:pt idx="41">
                  <c:v>9.9600000000000009</c:v>
                </c:pt>
                <c:pt idx="42">
                  <c:v>9.86</c:v>
                </c:pt>
                <c:pt idx="43">
                  <c:v>8.16</c:v>
                </c:pt>
                <c:pt idx="44">
                  <c:v>12.86</c:v>
                </c:pt>
                <c:pt idx="45">
                  <c:v>13.2</c:v>
                </c:pt>
                <c:pt idx="46">
                  <c:v>11.24</c:v>
                </c:pt>
                <c:pt idx="47">
                  <c:v>12.43</c:v>
                </c:pt>
                <c:pt idx="48">
                  <c:v>13.89</c:v>
                </c:pt>
                <c:pt idx="49">
                  <c:v>12.16</c:v>
                </c:pt>
                <c:pt idx="50">
                  <c:v>13.69</c:v>
                </c:pt>
                <c:pt idx="51">
                  <c:v>12.54</c:v>
                </c:pt>
                <c:pt idx="52">
                  <c:v>11.89</c:v>
                </c:pt>
                <c:pt idx="53">
                  <c:v>9.02</c:v>
                </c:pt>
                <c:pt idx="54">
                  <c:v>10.55</c:v>
                </c:pt>
                <c:pt idx="55">
                  <c:v>11.85</c:v>
                </c:pt>
                <c:pt idx="56">
                  <c:v>16.95</c:v>
                </c:pt>
                <c:pt idx="57">
                  <c:v>20.75</c:v>
                </c:pt>
                <c:pt idx="58">
                  <c:v>16.440000000000001</c:v>
                </c:pt>
                <c:pt idx="59">
                  <c:v>13.48</c:v>
                </c:pt>
                <c:pt idx="60">
                  <c:v>14</c:v>
                </c:pt>
                <c:pt idx="61">
                  <c:v>15.03</c:v>
                </c:pt>
                <c:pt idx="62">
                  <c:v>6.16</c:v>
                </c:pt>
                <c:pt idx="63">
                  <c:v>4.8</c:v>
                </c:pt>
                <c:pt idx="64">
                  <c:v>3.98</c:v>
                </c:pt>
                <c:pt idx="65">
                  <c:v>4.3899999999999997</c:v>
                </c:pt>
                <c:pt idx="66">
                  <c:v>5.0999999999999996</c:v>
                </c:pt>
                <c:pt idx="67">
                  <c:v>5.1100000000000003</c:v>
                </c:pt>
                <c:pt idx="68">
                  <c:v>9.1999999999999993</c:v>
                </c:pt>
                <c:pt idx="69">
                  <c:v>7.4</c:v>
                </c:pt>
                <c:pt idx="70">
                  <c:v>10.28</c:v>
                </c:pt>
                <c:pt idx="71">
                  <c:v>9.98</c:v>
                </c:pt>
                <c:pt idx="72">
                  <c:v>6.02</c:v>
                </c:pt>
                <c:pt idx="73">
                  <c:v>3.77</c:v>
                </c:pt>
                <c:pt idx="74">
                  <c:v>3.27</c:v>
                </c:pt>
                <c:pt idx="75">
                  <c:v>3.3</c:v>
                </c:pt>
                <c:pt idx="76">
                  <c:v>5.64</c:v>
                </c:pt>
                <c:pt idx="77">
                  <c:v>13.71</c:v>
                </c:pt>
                <c:pt idx="78">
                  <c:v>15.18</c:v>
                </c:pt>
                <c:pt idx="79">
                  <c:v>13.95</c:v>
                </c:pt>
                <c:pt idx="80">
                  <c:v>15.04</c:v>
                </c:pt>
                <c:pt idx="81">
                  <c:v>17.77</c:v>
                </c:pt>
                <c:pt idx="82">
                  <c:v>17.11</c:v>
                </c:pt>
                <c:pt idx="83">
                  <c:v>20.61</c:v>
                </c:pt>
                <c:pt idx="84">
                  <c:v>19.05</c:v>
                </c:pt>
                <c:pt idx="85">
                  <c:v>11.78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3.2</c:v>
                </c:pt>
                <c:pt idx="95">
                  <c:v>2.99</c:v>
                </c:pt>
                <c:pt idx="96">
                  <c:v>2.5</c:v>
                </c:pt>
                <c:pt idx="97">
                  <c:v>0</c:v>
                </c:pt>
                <c:pt idx="98">
                  <c:v>1.68</c:v>
                </c:pt>
                <c:pt idx="99">
                  <c:v>2.04</c:v>
                </c:pt>
                <c:pt idx="100">
                  <c:v>1.9</c:v>
                </c:pt>
                <c:pt idx="101">
                  <c:v>1.82</c:v>
                </c:pt>
                <c:pt idx="102">
                  <c:v>1.66</c:v>
                </c:pt>
                <c:pt idx="103">
                  <c:v>1.58</c:v>
                </c:pt>
                <c:pt idx="104">
                  <c:v>1.35</c:v>
                </c:pt>
                <c:pt idx="105">
                  <c:v>1.28</c:v>
                </c:pt>
                <c:pt idx="106">
                  <c:v>1.01</c:v>
                </c:pt>
                <c:pt idx="107">
                  <c:v>0.64</c:v>
                </c:pt>
                <c:pt idx="108">
                  <c:v>0.71</c:v>
                </c:pt>
                <c:pt idx="109">
                  <c:v>0.64</c:v>
                </c:pt>
                <c:pt idx="110">
                  <c:v>0.73</c:v>
                </c:pt>
                <c:pt idx="111">
                  <c:v>0.73</c:v>
                </c:pt>
                <c:pt idx="112">
                  <c:v>0.71</c:v>
                </c:pt>
                <c:pt idx="113">
                  <c:v>0.84</c:v>
                </c:pt>
                <c:pt idx="114">
                  <c:v>0.93</c:v>
                </c:pt>
                <c:pt idx="115">
                  <c:v>1.07</c:v>
                </c:pt>
                <c:pt idx="116">
                  <c:v>1.1000000000000001</c:v>
                </c:pt>
                <c:pt idx="117">
                  <c:v>1.22</c:v>
                </c:pt>
                <c:pt idx="118">
                  <c:v>0.79</c:v>
                </c:pt>
                <c:pt idx="119">
                  <c:v>0.66</c:v>
                </c:pt>
                <c:pt idx="120">
                  <c:v>0.8</c:v>
                </c:pt>
                <c:pt idx="121">
                  <c:v>0.97</c:v>
                </c:pt>
                <c:pt idx="122">
                  <c:v>0.93</c:v>
                </c:pt>
                <c:pt idx="123">
                  <c:v>0.73</c:v>
                </c:pt>
                <c:pt idx="124">
                  <c:v>0.7</c:v>
                </c:pt>
                <c:pt idx="125">
                  <c:v>0.69</c:v>
                </c:pt>
                <c:pt idx="126">
                  <c:v>0.74</c:v>
                </c:pt>
                <c:pt idx="127">
                  <c:v>0.92</c:v>
                </c:pt>
                <c:pt idx="128">
                  <c:v>0.96</c:v>
                </c:pt>
                <c:pt idx="129">
                  <c:v>1.24</c:v>
                </c:pt>
                <c:pt idx="130">
                  <c:v>1.62</c:v>
                </c:pt>
                <c:pt idx="131">
                  <c:v>1.38</c:v>
                </c:pt>
                <c:pt idx="132">
                  <c:v>1.56</c:v>
                </c:pt>
                <c:pt idx="133">
                  <c:v>1.78</c:v>
                </c:pt>
                <c:pt idx="134">
                  <c:v>1.83</c:v>
                </c:pt>
                <c:pt idx="135">
                  <c:v>1.77</c:v>
                </c:pt>
                <c:pt idx="136">
                  <c:v>2.17</c:v>
                </c:pt>
                <c:pt idx="137">
                  <c:v>2.59</c:v>
                </c:pt>
                <c:pt idx="138">
                  <c:v>2.67</c:v>
                </c:pt>
                <c:pt idx="139">
                  <c:v>2.66</c:v>
                </c:pt>
                <c:pt idx="140">
                  <c:v>3.14</c:v>
                </c:pt>
                <c:pt idx="141">
                  <c:v>2.76</c:v>
                </c:pt>
                <c:pt idx="142">
                  <c:v>1.93</c:v>
                </c:pt>
                <c:pt idx="143">
                  <c:v>2.73</c:v>
                </c:pt>
                <c:pt idx="144">
                  <c:v>5.12</c:v>
                </c:pt>
                <c:pt idx="145">
                  <c:v>1.1599999999999999</c:v>
                </c:pt>
                <c:pt idx="146">
                  <c:v>0.92</c:v>
                </c:pt>
                <c:pt idx="147">
                  <c:v>0.82</c:v>
                </c:pt>
                <c:pt idx="148">
                  <c:v>0.83</c:v>
                </c:pt>
                <c:pt idx="149">
                  <c:v>1.26</c:v>
                </c:pt>
                <c:pt idx="150">
                  <c:v>1.94</c:v>
                </c:pt>
                <c:pt idx="151">
                  <c:v>2.36</c:v>
                </c:pt>
                <c:pt idx="152">
                  <c:v>2.89</c:v>
                </c:pt>
                <c:pt idx="153">
                  <c:v>4.76</c:v>
                </c:pt>
                <c:pt idx="154">
                  <c:v>4.41</c:v>
                </c:pt>
                <c:pt idx="155">
                  <c:v>4</c:v>
                </c:pt>
                <c:pt idx="156">
                  <c:v>3.5</c:v>
                </c:pt>
                <c:pt idx="157">
                  <c:v>3.76</c:v>
                </c:pt>
                <c:pt idx="158">
                  <c:v>4</c:v>
                </c:pt>
                <c:pt idx="159">
                  <c:v>5.15</c:v>
                </c:pt>
                <c:pt idx="160">
                  <c:v>6.7</c:v>
                </c:pt>
                <c:pt idx="161">
                  <c:v>5.41</c:v>
                </c:pt>
                <c:pt idx="162">
                  <c:v>6.43</c:v>
                </c:pt>
                <c:pt idx="163">
                  <c:v>5.0999999999999996</c:v>
                </c:pt>
                <c:pt idx="164">
                  <c:v>4.3499999999999996</c:v>
                </c:pt>
                <c:pt idx="165">
                  <c:v>3.7</c:v>
                </c:pt>
                <c:pt idx="166">
                  <c:v>3.5</c:v>
                </c:pt>
                <c:pt idx="167">
                  <c:v>3.32</c:v>
                </c:pt>
                <c:pt idx="168">
                  <c:v>3.9</c:v>
                </c:pt>
                <c:pt idx="169">
                  <c:v>3.8</c:v>
                </c:pt>
                <c:pt idx="170">
                  <c:v>3.35</c:v>
                </c:pt>
                <c:pt idx="171">
                  <c:v>4.54</c:v>
                </c:pt>
                <c:pt idx="172">
                  <c:v>4.92</c:v>
                </c:pt>
                <c:pt idx="173">
                  <c:v>2.96</c:v>
                </c:pt>
                <c:pt idx="174">
                  <c:v>2.1800000000000002</c:v>
                </c:pt>
                <c:pt idx="175">
                  <c:v>2.71</c:v>
                </c:pt>
                <c:pt idx="176">
                  <c:v>4.66</c:v>
                </c:pt>
                <c:pt idx="177">
                  <c:v>4.99</c:v>
                </c:pt>
                <c:pt idx="178">
                  <c:v>5.99</c:v>
                </c:pt>
                <c:pt idx="179">
                  <c:v>6.4</c:v>
                </c:pt>
                <c:pt idx="180">
                  <c:v>5.93</c:v>
                </c:pt>
                <c:pt idx="181">
                  <c:v>5.96</c:v>
                </c:pt>
                <c:pt idx="182">
                  <c:v>6.77</c:v>
                </c:pt>
                <c:pt idx="183">
                  <c:v>6.79</c:v>
                </c:pt>
                <c:pt idx="184">
                  <c:v>5.75</c:v>
                </c:pt>
                <c:pt idx="185">
                  <c:v>8.41</c:v>
                </c:pt>
                <c:pt idx="186">
                  <c:v>6.29</c:v>
                </c:pt>
                <c:pt idx="187">
                  <c:v>4.53</c:v>
                </c:pt>
                <c:pt idx="188">
                  <c:v>5.23</c:v>
                </c:pt>
                <c:pt idx="189">
                  <c:v>5.8</c:v>
                </c:pt>
                <c:pt idx="190">
                  <c:v>3.83</c:v>
                </c:pt>
                <c:pt idx="191">
                  <c:v>2.78</c:v>
                </c:pt>
                <c:pt idx="192">
                  <c:v>2.2999999999999998</c:v>
                </c:pt>
                <c:pt idx="193">
                  <c:v>2.34</c:v>
                </c:pt>
                <c:pt idx="194">
                  <c:v>2</c:v>
                </c:pt>
                <c:pt idx="195">
                  <c:v>2.33</c:v>
                </c:pt>
                <c:pt idx="196">
                  <c:v>2.54</c:v>
                </c:pt>
                <c:pt idx="197">
                  <c:v>2.42</c:v>
                </c:pt>
                <c:pt idx="198">
                  <c:v>2.73</c:v>
                </c:pt>
                <c:pt idx="199">
                  <c:v>3.34</c:v>
                </c:pt>
                <c:pt idx="200">
                  <c:v>4.25</c:v>
                </c:pt>
                <c:pt idx="201">
                  <c:v>6.71</c:v>
                </c:pt>
                <c:pt idx="202">
                  <c:v>5.75</c:v>
                </c:pt>
                <c:pt idx="203">
                  <c:v>5.97</c:v>
                </c:pt>
                <c:pt idx="204">
                  <c:v>6.02</c:v>
                </c:pt>
                <c:pt idx="205">
                  <c:v>6.35</c:v>
                </c:pt>
                <c:pt idx="206">
                  <c:v>5.54</c:v>
                </c:pt>
                <c:pt idx="207">
                  <c:v>5.19</c:v>
                </c:pt>
                <c:pt idx="208">
                  <c:v>4.37</c:v>
                </c:pt>
                <c:pt idx="209">
                  <c:v>5.0599999999999996</c:v>
                </c:pt>
                <c:pt idx="210">
                  <c:v>7.95</c:v>
                </c:pt>
                <c:pt idx="211">
                  <c:v>7.59</c:v>
                </c:pt>
                <c:pt idx="212">
                  <c:v>5.49</c:v>
                </c:pt>
                <c:pt idx="213">
                  <c:v>4.8899999999999997</c:v>
                </c:pt>
                <c:pt idx="214">
                  <c:v>4.82</c:v>
                </c:pt>
                <c:pt idx="215">
                  <c:v>3.41</c:v>
                </c:pt>
                <c:pt idx="216">
                  <c:v>3.46</c:v>
                </c:pt>
                <c:pt idx="217">
                  <c:v>2.2599999999999998</c:v>
                </c:pt>
                <c:pt idx="218">
                  <c:v>2.38</c:v>
                </c:pt>
                <c:pt idx="219">
                  <c:v>2.25</c:v>
                </c:pt>
                <c:pt idx="220">
                  <c:v>2.15</c:v>
                </c:pt>
                <c:pt idx="221">
                  <c:v>3.58</c:v>
                </c:pt>
                <c:pt idx="222">
                  <c:v>3.82</c:v>
                </c:pt>
                <c:pt idx="223">
                  <c:v>4.51</c:v>
                </c:pt>
                <c:pt idx="224">
                  <c:v>4.71</c:v>
                </c:pt>
                <c:pt idx="225">
                  <c:v>5.62</c:v>
                </c:pt>
                <c:pt idx="226">
                  <c:v>6.31</c:v>
                </c:pt>
                <c:pt idx="227">
                  <c:v>4.75</c:v>
                </c:pt>
                <c:pt idx="228">
                  <c:v>4.5999999999999996</c:v>
                </c:pt>
                <c:pt idx="229">
                  <c:v>3.39</c:v>
                </c:pt>
                <c:pt idx="230">
                  <c:v>3.26</c:v>
                </c:pt>
                <c:pt idx="231">
                  <c:v>3.51</c:v>
                </c:pt>
                <c:pt idx="232">
                  <c:v>4.2300000000000004</c:v>
                </c:pt>
                <c:pt idx="233">
                  <c:v>6.36</c:v>
                </c:pt>
                <c:pt idx="234">
                  <c:v>9.9499999999999993</c:v>
                </c:pt>
                <c:pt idx="235">
                  <c:v>9.5399999999999991</c:v>
                </c:pt>
                <c:pt idx="236">
                  <c:v>7.22</c:v>
                </c:pt>
                <c:pt idx="237">
                  <c:v>4.8</c:v>
                </c:pt>
                <c:pt idx="238">
                  <c:v>3.31</c:v>
                </c:pt>
                <c:pt idx="239">
                  <c:v>6.7</c:v>
                </c:pt>
                <c:pt idx="240">
                  <c:v>6.12</c:v>
                </c:pt>
                <c:pt idx="241">
                  <c:v>4.6100000000000003</c:v>
                </c:pt>
                <c:pt idx="242">
                  <c:v>3.57</c:v>
                </c:pt>
                <c:pt idx="243">
                  <c:v>2.89</c:v>
                </c:pt>
                <c:pt idx="244">
                  <c:v>2.21</c:v>
                </c:pt>
                <c:pt idx="245">
                  <c:v>2.59</c:v>
                </c:pt>
                <c:pt idx="246">
                  <c:v>4</c:v>
                </c:pt>
                <c:pt idx="247">
                  <c:v>6.37</c:v>
                </c:pt>
                <c:pt idx="248">
                  <c:v>4.5599999999999996</c:v>
                </c:pt>
                <c:pt idx="249">
                  <c:v>5.61</c:v>
                </c:pt>
                <c:pt idx="250">
                  <c:v>7.13</c:v>
                </c:pt>
                <c:pt idx="251">
                  <c:v>4.22</c:v>
                </c:pt>
                <c:pt idx="252">
                  <c:v>3.59</c:v>
                </c:pt>
                <c:pt idx="253">
                  <c:v>2.9</c:v>
                </c:pt>
                <c:pt idx="254">
                  <c:v>2.96</c:v>
                </c:pt>
                <c:pt idx="255">
                  <c:v>2.3199999999999998</c:v>
                </c:pt>
                <c:pt idx="256">
                  <c:v>2.85</c:v>
                </c:pt>
                <c:pt idx="257">
                  <c:v>4.96</c:v>
                </c:pt>
                <c:pt idx="258">
                  <c:v>4.8899999999999997</c:v>
                </c:pt>
                <c:pt idx="259">
                  <c:v>5.91</c:v>
                </c:pt>
                <c:pt idx="260">
                  <c:v>5.64</c:v>
                </c:pt>
                <c:pt idx="261">
                  <c:v>5.85</c:v>
                </c:pt>
                <c:pt idx="262">
                  <c:v>4.72</c:v>
                </c:pt>
                <c:pt idx="263">
                  <c:v>3.89</c:v>
                </c:pt>
                <c:pt idx="264">
                  <c:v>4.59</c:v>
                </c:pt>
                <c:pt idx="265">
                  <c:v>4.5599999999999996</c:v>
                </c:pt>
                <c:pt idx="266">
                  <c:v>4.09</c:v>
                </c:pt>
                <c:pt idx="267">
                  <c:v>4.05</c:v>
                </c:pt>
                <c:pt idx="268">
                  <c:v>3.86</c:v>
                </c:pt>
                <c:pt idx="269">
                  <c:v>2.4300000000000002</c:v>
                </c:pt>
                <c:pt idx="270">
                  <c:v>3.52</c:v>
                </c:pt>
                <c:pt idx="271">
                  <c:v>2.77</c:v>
                </c:pt>
                <c:pt idx="272">
                  <c:v>2.56</c:v>
                </c:pt>
                <c:pt idx="273">
                  <c:v>1.99</c:v>
                </c:pt>
                <c:pt idx="274">
                  <c:v>2.7</c:v>
                </c:pt>
                <c:pt idx="275">
                  <c:v>3.34</c:v>
                </c:pt>
                <c:pt idx="276">
                  <c:v>2.75</c:v>
                </c:pt>
                <c:pt idx="277">
                  <c:v>3.03</c:v>
                </c:pt>
                <c:pt idx="278">
                  <c:v>3.4</c:v>
                </c:pt>
                <c:pt idx="279">
                  <c:v>3.48</c:v>
                </c:pt>
                <c:pt idx="280">
                  <c:v>3.19</c:v>
                </c:pt>
                <c:pt idx="281">
                  <c:v>2.65</c:v>
                </c:pt>
                <c:pt idx="282">
                  <c:v>2.7</c:v>
                </c:pt>
                <c:pt idx="283">
                  <c:v>2.5099999999999998</c:v>
                </c:pt>
                <c:pt idx="284">
                  <c:v>2.67</c:v>
                </c:pt>
                <c:pt idx="285">
                  <c:v>2.7</c:v>
                </c:pt>
                <c:pt idx="286">
                  <c:v>2.56</c:v>
                </c:pt>
                <c:pt idx="287">
                  <c:v>2.75</c:v>
                </c:pt>
                <c:pt idx="288">
                  <c:v>2.79</c:v>
                </c:pt>
                <c:pt idx="289">
                  <c:v>2.2799999999999998</c:v>
                </c:pt>
                <c:pt idx="290">
                  <c:v>2.2599999999999998</c:v>
                </c:pt>
                <c:pt idx="291">
                  <c:v>2.3199999999999998</c:v>
                </c:pt>
                <c:pt idx="292">
                  <c:v>1.18</c:v>
                </c:pt>
                <c:pt idx="293">
                  <c:v>0.79</c:v>
                </c:pt>
                <c:pt idx="294">
                  <c:v>0.72</c:v>
                </c:pt>
                <c:pt idx="295">
                  <c:v>0.71</c:v>
                </c:pt>
                <c:pt idx="296">
                  <c:v>0.64</c:v>
                </c:pt>
                <c:pt idx="297">
                  <c:v>0.7</c:v>
                </c:pt>
                <c:pt idx="298">
                  <c:v>1</c:v>
                </c:pt>
                <c:pt idx="299">
                  <c:v>1.07</c:v>
                </c:pt>
                <c:pt idx="300">
                  <c:v>0.98</c:v>
                </c:pt>
                <c:pt idx="301">
                  <c:v>0.93</c:v>
                </c:pt>
                <c:pt idx="302">
                  <c:v>0.73</c:v>
                </c:pt>
                <c:pt idx="303">
                  <c:v>1.19</c:v>
                </c:pt>
                <c:pt idx="304">
                  <c:v>1.4</c:v>
                </c:pt>
                <c:pt idx="305">
                  <c:v>1.25</c:v>
                </c:pt>
                <c:pt idx="306">
                  <c:v>0.92</c:v>
                </c:pt>
                <c:pt idx="307">
                  <c:v>1.3</c:v>
                </c:pt>
                <c:pt idx="308">
                  <c:v>1.61</c:v>
                </c:pt>
                <c:pt idx="309">
                  <c:v>1.97</c:v>
                </c:pt>
                <c:pt idx="310">
                  <c:v>1.56</c:v>
                </c:pt>
                <c:pt idx="311">
                  <c:v>1.44</c:v>
                </c:pt>
                <c:pt idx="312">
                  <c:v>1.42</c:v>
                </c:pt>
                <c:pt idx="313">
                  <c:v>1.1100000000000001</c:v>
                </c:pt>
                <c:pt idx="314">
                  <c:v>0.45</c:v>
                </c:pt>
                <c:pt idx="315">
                  <c:v>0</c:v>
                </c:pt>
                <c:pt idx="316">
                  <c:v>0.28000000000000003</c:v>
                </c:pt>
                <c:pt idx="317">
                  <c:v>0.47</c:v>
                </c:pt>
                <c:pt idx="318">
                  <c:v>0.6</c:v>
                </c:pt>
                <c:pt idx="319">
                  <c:v>1.06</c:v>
                </c:pt>
                <c:pt idx="320">
                  <c:v>1.1000000000000001</c:v>
                </c:pt>
                <c:pt idx="321">
                  <c:v>1.25</c:v>
                </c:pt>
                <c:pt idx="322">
                  <c:v>1.27</c:v>
                </c:pt>
                <c:pt idx="323">
                  <c:v>1.1200000000000001</c:v>
                </c:pt>
                <c:pt idx="324">
                  <c:v>1.3</c:v>
                </c:pt>
                <c:pt idx="325">
                  <c:v>1.4</c:v>
                </c:pt>
                <c:pt idx="326">
                  <c:v>1.21</c:v>
                </c:pt>
                <c:pt idx="327">
                  <c:v>1.43</c:v>
                </c:pt>
                <c:pt idx="328">
                  <c:v>1.65</c:v>
                </c:pt>
                <c:pt idx="329">
                  <c:v>1.78</c:v>
                </c:pt>
                <c:pt idx="330">
                  <c:v>1.67</c:v>
                </c:pt>
                <c:pt idx="331">
                  <c:v>1.94</c:v>
                </c:pt>
                <c:pt idx="332">
                  <c:v>2</c:v>
                </c:pt>
                <c:pt idx="333">
                  <c:v>1.46</c:v>
                </c:pt>
                <c:pt idx="334">
                  <c:v>1.39</c:v>
                </c:pt>
                <c:pt idx="335">
                  <c:v>1.38</c:v>
                </c:pt>
                <c:pt idx="336">
                  <c:v>1</c:v>
                </c:pt>
                <c:pt idx="337">
                  <c:v>0.86</c:v>
                </c:pt>
                <c:pt idx="338">
                  <c:v>0.78</c:v>
                </c:pt>
                <c:pt idx="339">
                  <c:v>0.69</c:v>
                </c:pt>
                <c:pt idx="340">
                  <c:v>0.69</c:v>
                </c:pt>
                <c:pt idx="341">
                  <c:v>1.02</c:v>
                </c:pt>
                <c:pt idx="342">
                  <c:v>1.37</c:v>
                </c:pt>
                <c:pt idx="343">
                  <c:v>1.97</c:v>
                </c:pt>
                <c:pt idx="344">
                  <c:v>2.46</c:v>
                </c:pt>
                <c:pt idx="345">
                  <c:v>2.74</c:v>
                </c:pt>
                <c:pt idx="346">
                  <c:v>2.85</c:v>
                </c:pt>
                <c:pt idx="347">
                  <c:v>2.3199999999999998</c:v>
                </c:pt>
                <c:pt idx="348">
                  <c:v>2.71</c:v>
                </c:pt>
                <c:pt idx="349">
                  <c:v>3.18</c:v>
                </c:pt>
                <c:pt idx="350">
                  <c:v>3.55</c:v>
                </c:pt>
                <c:pt idx="351">
                  <c:v>3.02</c:v>
                </c:pt>
                <c:pt idx="352">
                  <c:v>3.38</c:v>
                </c:pt>
                <c:pt idx="353">
                  <c:v>3.78</c:v>
                </c:pt>
                <c:pt idx="354">
                  <c:v>4.1900000000000004</c:v>
                </c:pt>
                <c:pt idx="355">
                  <c:v>4.3600000000000003</c:v>
                </c:pt>
                <c:pt idx="356">
                  <c:v>4.43</c:v>
                </c:pt>
                <c:pt idx="357">
                  <c:v>2.62</c:v>
                </c:pt>
                <c:pt idx="358">
                  <c:v>0</c:v>
                </c:pt>
                <c:pt idx="359">
                  <c:v>0</c:v>
                </c:pt>
                <c:pt idx="360">
                  <c:v>2.3199999999999998</c:v>
                </c:pt>
                <c:pt idx="361">
                  <c:v>1.81</c:v>
                </c:pt>
                <c:pt idx="362">
                  <c:v>1.93</c:v>
                </c:pt>
                <c:pt idx="363">
                  <c:v>1.33</c:v>
                </c:pt>
                <c:pt idx="364">
                  <c:v>1.1000000000000001</c:v>
                </c:pt>
                <c:pt idx="365">
                  <c:v>1.07</c:v>
                </c:pt>
                <c:pt idx="366">
                  <c:v>1.65</c:v>
                </c:pt>
                <c:pt idx="367">
                  <c:v>2.5</c:v>
                </c:pt>
                <c:pt idx="368">
                  <c:v>3</c:v>
                </c:pt>
                <c:pt idx="369">
                  <c:v>3.56</c:v>
                </c:pt>
                <c:pt idx="370">
                  <c:v>3.12</c:v>
                </c:pt>
                <c:pt idx="371">
                  <c:v>2.85</c:v>
                </c:pt>
                <c:pt idx="372">
                  <c:v>2.95</c:v>
                </c:pt>
                <c:pt idx="373">
                  <c:v>3.24</c:v>
                </c:pt>
                <c:pt idx="374">
                  <c:v>2.83</c:v>
                </c:pt>
                <c:pt idx="375">
                  <c:v>2.92</c:v>
                </c:pt>
                <c:pt idx="376">
                  <c:v>2.85</c:v>
                </c:pt>
                <c:pt idx="377">
                  <c:v>3.18</c:v>
                </c:pt>
                <c:pt idx="378">
                  <c:v>4.6399999999999997</c:v>
                </c:pt>
                <c:pt idx="379">
                  <c:v>3.57</c:v>
                </c:pt>
                <c:pt idx="380">
                  <c:v>3.88</c:v>
                </c:pt>
                <c:pt idx="381">
                  <c:v>3.53</c:v>
                </c:pt>
                <c:pt idx="382">
                  <c:v>3.19</c:v>
                </c:pt>
                <c:pt idx="383">
                  <c:v>3.84</c:v>
                </c:pt>
                <c:pt idx="384">
                  <c:v>2.93</c:v>
                </c:pt>
                <c:pt idx="385">
                  <c:v>3.01</c:v>
                </c:pt>
                <c:pt idx="386">
                  <c:v>2.67</c:v>
                </c:pt>
                <c:pt idx="387">
                  <c:v>1.94</c:v>
                </c:pt>
                <c:pt idx="388">
                  <c:v>1.4</c:v>
                </c:pt>
                <c:pt idx="389">
                  <c:v>1.35</c:v>
                </c:pt>
                <c:pt idx="390">
                  <c:v>1.89</c:v>
                </c:pt>
                <c:pt idx="391">
                  <c:v>2.82</c:v>
                </c:pt>
                <c:pt idx="392">
                  <c:v>3.45</c:v>
                </c:pt>
                <c:pt idx="393">
                  <c:v>4.03</c:v>
                </c:pt>
                <c:pt idx="394">
                  <c:v>4.45</c:v>
                </c:pt>
                <c:pt idx="395">
                  <c:v>4.55</c:v>
                </c:pt>
                <c:pt idx="396">
                  <c:v>4.13</c:v>
                </c:pt>
                <c:pt idx="397">
                  <c:v>3.54</c:v>
                </c:pt>
                <c:pt idx="398">
                  <c:v>3.66</c:v>
                </c:pt>
                <c:pt idx="399">
                  <c:v>3.14</c:v>
                </c:pt>
                <c:pt idx="400">
                  <c:v>3.15</c:v>
                </c:pt>
                <c:pt idx="401">
                  <c:v>3.74</c:v>
                </c:pt>
                <c:pt idx="402">
                  <c:v>4.7699999999999996</c:v>
                </c:pt>
                <c:pt idx="403">
                  <c:v>4.68</c:v>
                </c:pt>
                <c:pt idx="404">
                  <c:v>3.39</c:v>
                </c:pt>
                <c:pt idx="405">
                  <c:v>2.73</c:v>
                </c:pt>
                <c:pt idx="406">
                  <c:v>2.25</c:v>
                </c:pt>
                <c:pt idx="407">
                  <c:v>2.31</c:v>
                </c:pt>
                <c:pt idx="408">
                  <c:v>3</c:v>
                </c:pt>
                <c:pt idx="409">
                  <c:v>2.83</c:v>
                </c:pt>
                <c:pt idx="410">
                  <c:v>1.99</c:v>
                </c:pt>
                <c:pt idx="411">
                  <c:v>1.47</c:v>
                </c:pt>
                <c:pt idx="412">
                  <c:v>1</c:v>
                </c:pt>
                <c:pt idx="413">
                  <c:v>0.91</c:v>
                </c:pt>
                <c:pt idx="414">
                  <c:v>1.4</c:v>
                </c:pt>
                <c:pt idx="415">
                  <c:v>1.82</c:v>
                </c:pt>
                <c:pt idx="416">
                  <c:v>2.29</c:v>
                </c:pt>
                <c:pt idx="417">
                  <c:v>3.2</c:v>
                </c:pt>
                <c:pt idx="418">
                  <c:v>3.89</c:v>
                </c:pt>
                <c:pt idx="419">
                  <c:v>2.78</c:v>
                </c:pt>
                <c:pt idx="420">
                  <c:v>2.31</c:v>
                </c:pt>
                <c:pt idx="421">
                  <c:v>2.31</c:v>
                </c:pt>
                <c:pt idx="422">
                  <c:v>2.09</c:v>
                </c:pt>
                <c:pt idx="423">
                  <c:v>2.0499999999999998</c:v>
                </c:pt>
                <c:pt idx="424">
                  <c:v>2.79</c:v>
                </c:pt>
                <c:pt idx="425">
                  <c:v>2.92</c:v>
                </c:pt>
                <c:pt idx="426">
                  <c:v>2.1</c:v>
                </c:pt>
                <c:pt idx="427">
                  <c:v>3.1</c:v>
                </c:pt>
                <c:pt idx="428">
                  <c:v>2.56</c:v>
                </c:pt>
                <c:pt idx="429">
                  <c:v>3.07</c:v>
                </c:pt>
                <c:pt idx="430">
                  <c:v>3.34</c:v>
                </c:pt>
                <c:pt idx="431">
                  <c:v>3.39</c:v>
                </c:pt>
                <c:pt idx="432">
                  <c:v>3</c:v>
                </c:pt>
                <c:pt idx="433">
                  <c:v>3.37</c:v>
                </c:pt>
                <c:pt idx="434">
                  <c:v>2.76</c:v>
                </c:pt>
                <c:pt idx="435">
                  <c:v>3.05</c:v>
                </c:pt>
                <c:pt idx="436">
                  <c:v>3.34</c:v>
                </c:pt>
                <c:pt idx="437">
                  <c:v>3.28</c:v>
                </c:pt>
                <c:pt idx="438">
                  <c:v>3.18</c:v>
                </c:pt>
                <c:pt idx="439">
                  <c:v>3.45</c:v>
                </c:pt>
                <c:pt idx="440">
                  <c:v>5.61</c:v>
                </c:pt>
                <c:pt idx="441">
                  <c:v>6.55</c:v>
                </c:pt>
                <c:pt idx="442">
                  <c:v>5.58</c:v>
                </c:pt>
                <c:pt idx="443">
                  <c:v>4.29</c:v>
                </c:pt>
                <c:pt idx="444">
                  <c:v>4.46</c:v>
                </c:pt>
                <c:pt idx="445">
                  <c:v>4.04</c:v>
                </c:pt>
                <c:pt idx="446">
                  <c:v>3.77</c:v>
                </c:pt>
                <c:pt idx="447">
                  <c:v>3.23</c:v>
                </c:pt>
                <c:pt idx="448">
                  <c:v>2.37</c:v>
                </c:pt>
                <c:pt idx="449">
                  <c:v>1.7</c:v>
                </c:pt>
                <c:pt idx="450">
                  <c:v>1.33</c:v>
                </c:pt>
                <c:pt idx="451">
                  <c:v>1.26</c:v>
                </c:pt>
                <c:pt idx="452">
                  <c:v>1.54</c:v>
                </c:pt>
                <c:pt idx="453">
                  <c:v>1.41</c:v>
                </c:pt>
                <c:pt idx="454">
                  <c:v>1.25</c:v>
                </c:pt>
                <c:pt idx="455">
                  <c:v>1.03</c:v>
                </c:pt>
              </c:numCache>
            </c:numRef>
          </c:yVal>
          <c:smooth val="1"/>
        </c:ser>
        <c:ser>
          <c:idx val="1"/>
          <c:order val="1"/>
          <c:tx>
            <c:v>BC WB 13eme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BDD!$A$340:$A$795</c:f>
              <c:numCache>
                <c:formatCode>m/d/yyyy\ h:mm</c:formatCode>
                <c:ptCount val="456"/>
                <c:pt idx="0">
                  <c:v>42703</c:v>
                </c:pt>
                <c:pt idx="1">
                  <c:v>42703.041666666664</c:v>
                </c:pt>
                <c:pt idx="2">
                  <c:v>42703.083333333336</c:v>
                </c:pt>
                <c:pt idx="3">
                  <c:v>42703.125</c:v>
                </c:pt>
                <c:pt idx="4">
                  <c:v>42703.166666666664</c:v>
                </c:pt>
                <c:pt idx="5">
                  <c:v>42703.208333333336</c:v>
                </c:pt>
                <c:pt idx="6">
                  <c:v>42703.25</c:v>
                </c:pt>
                <c:pt idx="7">
                  <c:v>42703.291666666664</c:v>
                </c:pt>
                <c:pt idx="8">
                  <c:v>42703.333333333336</c:v>
                </c:pt>
                <c:pt idx="9">
                  <c:v>42703.375</c:v>
                </c:pt>
                <c:pt idx="10">
                  <c:v>42703.416666666664</c:v>
                </c:pt>
                <c:pt idx="11">
                  <c:v>42703.458333333336</c:v>
                </c:pt>
                <c:pt idx="12">
                  <c:v>42703.5</c:v>
                </c:pt>
                <c:pt idx="13">
                  <c:v>42703.541666666664</c:v>
                </c:pt>
                <c:pt idx="14">
                  <c:v>42703.583333333336</c:v>
                </c:pt>
                <c:pt idx="15">
                  <c:v>42703.625</c:v>
                </c:pt>
                <c:pt idx="16">
                  <c:v>42703.666666666664</c:v>
                </c:pt>
                <c:pt idx="17">
                  <c:v>42703.708333333336</c:v>
                </c:pt>
                <c:pt idx="18">
                  <c:v>42703.75</c:v>
                </c:pt>
                <c:pt idx="19">
                  <c:v>42703.791666666664</c:v>
                </c:pt>
                <c:pt idx="20">
                  <c:v>42703.833333333336</c:v>
                </c:pt>
                <c:pt idx="21">
                  <c:v>42703.875</c:v>
                </c:pt>
                <c:pt idx="22">
                  <c:v>42703.916666666664</c:v>
                </c:pt>
                <c:pt idx="23">
                  <c:v>42703.958333333336</c:v>
                </c:pt>
                <c:pt idx="24">
                  <c:v>42704</c:v>
                </c:pt>
                <c:pt idx="25">
                  <c:v>42704.041666666664</c:v>
                </c:pt>
                <c:pt idx="26">
                  <c:v>42704.083333333336</c:v>
                </c:pt>
                <c:pt idx="27">
                  <c:v>42704.125</c:v>
                </c:pt>
                <c:pt idx="28">
                  <c:v>42704.166666666664</c:v>
                </c:pt>
                <c:pt idx="29">
                  <c:v>42704.208333333336</c:v>
                </c:pt>
                <c:pt idx="30">
                  <c:v>42704.25</c:v>
                </c:pt>
                <c:pt idx="31">
                  <c:v>42704.291666666664</c:v>
                </c:pt>
                <c:pt idx="32">
                  <c:v>42704.333333333336</c:v>
                </c:pt>
                <c:pt idx="33">
                  <c:v>42704.375</c:v>
                </c:pt>
                <c:pt idx="34">
                  <c:v>42704.416666666664</c:v>
                </c:pt>
                <c:pt idx="35">
                  <c:v>42704.458333333336</c:v>
                </c:pt>
                <c:pt idx="36">
                  <c:v>42704.5</c:v>
                </c:pt>
                <c:pt idx="37">
                  <c:v>42704.541666666664</c:v>
                </c:pt>
                <c:pt idx="38">
                  <c:v>42704.583333333336</c:v>
                </c:pt>
                <c:pt idx="39">
                  <c:v>42704.625</c:v>
                </c:pt>
                <c:pt idx="40">
                  <c:v>42704.666666666664</c:v>
                </c:pt>
                <c:pt idx="41">
                  <c:v>42704.708333333336</c:v>
                </c:pt>
                <c:pt idx="42">
                  <c:v>42704.75</c:v>
                </c:pt>
                <c:pt idx="43">
                  <c:v>42704.791666666664</c:v>
                </c:pt>
                <c:pt idx="44">
                  <c:v>42704.833333333336</c:v>
                </c:pt>
                <c:pt idx="45">
                  <c:v>42704.875</c:v>
                </c:pt>
                <c:pt idx="46">
                  <c:v>42704.916666666664</c:v>
                </c:pt>
                <c:pt idx="47">
                  <c:v>42704.958333333336</c:v>
                </c:pt>
                <c:pt idx="48">
                  <c:v>42705</c:v>
                </c:pt>
                <c:pt idx="49">
                  <c:v>42705.041666666664</c:v>
                </c:pt>
                <c:pt idx="50">
                  <c:v>42705.083333333336</c:v>
                </c:pt>
                <c:pt idx="51">
                  <c:v>42705.125</c:v>
                </c:pt>
                <c:pt idx="52">
                  <c:v>42705.166666666664</c:v>
                </c:pt>
                <c:pt idx="53">
                  <c:v>42705.208333333336</c:v>
                </c:pt>
                <c:pt idx="54">
                  <c:v>42705.25</c:v>
                </c:pt>
                <c:pt idx="55">
                  <c:v>42705.291666666664</c:v>
                </c:pt>
                <c:pt idx="56">
                  <c:v>42705.333333333336</c:v>
                </c:pt>
                <c:pt idx="57">
                  <c:v>42705.375</c:v>
                </c:pt>
                <c:pt idx="58">
                  <c:v>42705.416666666664</c:v>
                </c:pt>
                <c:pt idx="59">
                  <c:v>42705.458333333336</c:v>
                </c:pt>
                <c:pt idx="60">
                  <c:v>42705.5</c:v>
                </c:pt>
                <c:pt idx="61">
                  <c:v>42705.541666666664</c:v>
                </c:pt>
                <c:pt idx="62">
                  <c:v>42705.583333333336</c:v>
                </c:pt>
                <c:pt idx="63">
                  <c:v>42705.625</c:v>
                </c:pt>
                <c:pt idx="64">
                  <c:v>42705.666666666664</c:v>
                </c:pt>
                <c:pt idx="65">
                  <c:v>42705.708333333336</c:v>
                </c:pt>
                <c:pt idx="66">
                  <c:v>42705.75</c:v>
                </c:pt>
                <c:pt idx="67">
                  <c:v>42705.791666666664</c:v>
                </c:pt>
                <c:pt idx="68">
                  <c:v>42705.833333333336</c:v>
                </c:pt>
                <c:pt idx="69">
                  <c:v>42705.875</c:v>
                </c:pt>
                <c:pt idx="70">
                  <c:v>42705.916666666664</c:v>
                </c:pt>
                <c:pt idx="71">
                  <c:v>42705.958333333336</c:v>
                </c:pt>
                <c:pt idx="72">
                  <c:v>42706</c:v>
                </c:pt>
                <c:pt idx="73">
                  <c:v>42706.041666666664</c:v>
                </c:pt>
                <c:pt idx="74">
                  <c:v>42706.083333333336</c:v>
                </c:pt>
                <c:pt idx="75">
                  <c:v>42706.125</c:v>
                </c:pt>
                <c:pt idx="76">
                  <c:v>42706.166666666664</c:v>
                </c:pt>
                <c:pt idx="77">
                  <c:v>42706.208333333336</c:v>
                </c:pt>
                <c:pt idx="78">
                  <c:v>42706.25</c:v>
                </c:pt>
                <c:pt idx="79">
                  <c:v>42706.291666666664</c:v>
                </c:pt>
                <c:pt idx="80">
                  <c:v>42706.333333333336</c:v>
                </c:pt>
                <c:pt idx="81">
                  <c:v>42706.375</c:v>
                </c:pt>
                <c:pt idx="82">
                  <c:v>42706.416666666664</c:v>
                </c:pt>
                <c:pt idx="83">
                  <c:v>42706.458333333336</c:v>
                </c:pt>
                <c:pt idx="84">
                  <c:v>42706.5</c:v>
                </c:pt>
                <c:pt idx="85">
                  <c:v>42706.541666666664</c:v>
                </c:pt>
                <c:pt idx="86">
                  <c:v>42706.583333333336</c:v>
                </c:pt>
                <c:pt idx="87">
                  <c:v>42706.625</c:v>
                </c:pt>
                <c:pt idx="88">
                  <c:v>42706.666666666664</c:v>
                </c:pt>
                <c:pt idx="89">
                  <c:v>42706.708333333336</c:v>
                </c:pt>
                <c:pt idx="90">
                  <c:v>42706.75</c:v>
                </c:pt>
                <c:pt idx="91">
                  <c:v>42706.791666666664</c:v>
                </c:pt>
                <c:pt idx="92">
                  <c:v>42706.833333333336</c:v>
                </c:pt>
                <c:pt idx="93">
                  <c:v>42706.875</c:v>
                </c:pt>
                <c:pt idx="94">
                  <c:v>42706.916666666664</c:v>
                </c:pt>
                <c:pt idx="95">
                  <c:v>42706.958333333336</c:v>
                </c:pt>
                <c:pt idx="96">
                  <c:v>42707</c:v>
                </c:pt>
                <c:pt idx="97">
                  <c:v>42707.041666666664</c:v>
                </c:pt>
                <c:pt idx="98">
                  <c:v>42707.083333333336</c:v>
                </c:pt>
                <c:pt idx="99">
                  <c:v>42707.125</c:v>
                </c:pt>
                <c:pt idx="100">
                  <c:v>42707.166666666664</c:v>
                </c:pt>
                <c:pt idx="101">
                  <c:v>42707.208333333336</c:v>
                </c:pt>
                <c:pt idx="102">
                  <c:v>42707.25</c:v>
                </c:pt>
                <c:pt idx="103">
                  <c:v>42707.291666666664</c:v>
                </c:pt>
                <c:pt idx="104">
                  <c:v>42707.333333333336</c:v>
                </c:pt>
                <c:pt idx="105">
                  <c:v>42707.375</c:v>
                </c:pt>
                <c:pt idx="106">
                  <c:v>42707.416666666664</c:v>
                </c:pt>
                <c:pt idx="107">
                  <c:v>42707.458333333336</c:v>
                </c:pt>
                <c:pt idx="108">
                  <c:v>42707.5</c:v>
                </c:pt>
                <c:pt idx="109">
                  <c:v>42707.541666666664</c:v>
                </c:pt>
                <c:pt idx="110">
                  <c:v>42707.583333333336</c:v>
                </c:pt>
                <c:pt idx="111">
                  <c:v>42707.625</c:v>
                </c:pt>
                <c:pt idx="112">
                  <c:v>42707.666666666664</c:v>
                </c:pt>
                <c:pt idx="113">
                  <c:v>42707.708333333336</c:v>
                </c:pt>
                <c:pt idx="114">
                  <c:v>42707.75</c:v>
                </c:pt>
                <c:pt idx="115">
                  <c:v>42707.791666666664</c:v>
                </c:pt>
                <c:pt idx="116">
                  <c:v>42707.833333333336</c:v>
                </c:pt>
                <c:pt idx="117">
                  <c:v>42707.875</c:v>
                </c:pt>
                <c:pt idx="118">
                  <c:v>42707.916666666664</c:v>
                </c:pt>
                <c:pt idx="119">
                  <c:v>42707.958333333336</c:v>
                </c:pt>
                <c:pt idx="120">
                  <c:v>42708</c:v>
                </c:pt>
                <c:pt idx="121">
                  <c:v>42708.041666666664</c:v>
                </c:pt>
                <c:pt idx="122">
                  <c:v>42708.083333333336</c:v>
                </c:pt>
                <c:pt idx="123">
                  <c:v>42708.125</c:v>
                </c:pt>
                <c:pt idx="124">
                  <c:v>42708.166666666664</c:v>
                </c:pt>
                <c:pt idx="125">
                  <c:v>42708.208333333336</c:v>
                </c:pt>
                <c:pt idx="126">
                  <c:v>42708.25</c:v>
                </c:pt>
                <c:pt idx="127">
                  <c:v>42708.291666666664</c:v>
                </c:pt>
                <c:pt idx="128">
                  <c:v>42708.333333333336</c:v>
                </c:pt>
                <c:pt idx="129">
                  <c:v>42708.375</c:v>
                </c:pt>
                <c:pt idx="130">
                  <c:v>42708.416666666664</c:v>
                </c:pt>
                <c:pt idx="131">
                  <c:v>42708.458333333336</c:v>
                </c:pt>
                <c:pt idx="132">
                  <c:v>42708.5</c:v>
                </c:pt>
                <c:pt idx="133">
                  <c:v>42708.541666666664</c:v>
                </c:pt>
                <c:pt idx="134">
                  <c:v>42708.583333333336</c:v>
                </c:pt>
                <c:pt idx="135">
                  <c:v>42708.625</c:v>
                </c:pt>
                <c:pt idx="136">
                  <c:v>42708.666666666664</c:v>
                </c:pt>
                <c:pt idx="137">
                  <c:v>42708.708333333336</c:v>
                </c:pt>
                <c:pt idx="138">
                  <c:v>42708.75</c:v>
                </c:pt>
                <c:pt idx="139">
                  <c:v>42708.791666666664</c:v>
                </c:pt>
                <c:pt idx="140">
                  <c:v>42708.833333333336</c:v>
                </c:pt>
                <c:pt idx="141">
                  <c:v>42708.875</c:v>
                </c:pt>
                <c:pt idx="142">
                  <c:v>42708.916666666664</c:v>
                </c:pt>
                <c:pt idx="143">
                  <c:v>42708.958333333336</c:v>
                </c:pt>
                <c:pt idx="144">
                  <c:v>42709</c:v>
                </c:pt>
                <c:pt idx="145">
                  <c:v>42709.041666666664</c:v>
                </c:pt>
                <c:pt idx="146">
                  <c:v>42709.083333333336</c:v>
                </c:pt>
                <c:pt idx="147">
                  <c:v>42709.125</c:v>
                </c:pt>
                <c:pt idx="148">
                  <c:v>42709.166666666664</c:v>
                </c:pt>
                <c:pt idx="149">
                  <c:v>42709.208333333336</c:v>
                </c:pt>
                <c:pt idx="150">
                  <c:v>42709.25</c:v>
                </c:pt>
                <c:pt idx="151">
                  <c:v>42709.291666666664</c:v>
                </c:pt>
                <c:pt idx="152">
                  <c:v>42709.333333333336</c:v>
                </c:pt>
                <c:pt idx="153">
                  <c:v>42709.375</c:v>
                </c:pt>
                <c:pt idx="154">
                  <c:v>42709.416666666664</c:v>
                </c:pt>
                <c:pt idx="155">
                  <c:v>42709.458333333336</c:v>
                </c:pt>
                <c:pt idx="156">
                  <c:v>42709.5</c:v>
                </c:pt>
                <c:pt idx="157">
                  <c:v>42709.541666666664</c:v>
                </c:pt>
                <c:pt idx="158">
                  <c:v>42709.583333333336</c:v>
                </c:pt>
                <c:pt idx="159">
                  <c:v>42709.625</c:v>
                </c:pt>
                <c:pt idx="160">
                  <c:v>42709.666666666664</c:v>
                </c:pt>
                <c:pt idx="161">
                  <c:v>42709.708333333336</c:v>
                </c:pt>
                <c:pt idx="162">
                  <c:v>42709.75</c:v>
                </c:pt>
                <c:pt idx="163">
                  <c:v>42709.791666666664</c:v>
                </c:pt>
                <c:pt idx="164">
                  <c:v>42709.833333333336</c:v>
                </c:pt>
                <c:pt idx="165">
                  <c:v>42709.875</c:v>
                </c:pt>
                <c:pt idx="166">
                  <c:v>42709.916666666664</c:v>
                </c:pt>
                <c:pt idx="167">
                  <c:v>42709.958333333336</c:v>
                </c:pt>
                <c:pt idx="168">
                  <c:v>42710</c:v>
                </c:pt>
                <c:pt idx="169">
                  <c:v>42710.041666666664</c:v>
                </c:pt>
                <c:pt idx="170">
                  <c:v>42710.083333333336</c:v>
                </c:pt>
                <c:pt idx="171">
                  <c:v>42710.125</c:v>
                </c:pt>
                <c:pt idx="172">
                  <c:v>42710.166666666664</c:v>
                </c:pt>
                <c:pt idx="173">
                  <c:v>42710.208333333336</c:v>
                </c:pt>
                <c:pt idx="174">
                  <c:v>42710.25</c:v>
                </c:pt>
                <c:pt idx="175">
                  <c:v>42710.291666666664</c:v>
                </c:pt>
                <c:pt idx="176">
                  <c:v>42710.333333333336</c:v>
                </c:pt>
                <c:pt idx="177">
                  <c:v>42710.375</c:v>
                </c:pt>
                <c:pt idx="178">
                  <c:v>42710.416666666664</c:v>
                </c:pt>
                <c:pt idx="179">
                  <c:v>42710.458333333336</c:v>
                </c:pt>
                <c:pt idx="180">
                  <c:v>42710.5</c:v>
                </c:pt>
                <c:pt idx="181">
                  <c:v>42710.541666666664</c:v>
                </c:pt>
                <c:pt idx="182">
                  <c:v>42710.583333333336</c:v>
                </c:pt>
                <c:pt idx="183">
                  <c:v>42710.625</c:v>
                </c:pt>
                <c:pt idx="184">
                  <c:v>42710.666666666664</c:v>
                </c:pt>
                <c:pt idx="185">
                  <c:v>42710.708333333336</c:v>
                </c:pt>
                <c:pt idx="186">
                  <c:v>42710.75</c:v>
                </c:pt>
                <c:pt idx="187">
                  <c:v>42710.791666666664</c:v>
                </c:pt>
                <c:pt idx="188">
                  <c:v>42710.833333333336</c:v>
                </c:pt>
                <c:pt idx="189">
                  <c:v>42710.875</c:v>
                </c:pt>
                <c:pt idx="190">
                  <c:v>42710.916666666664</c:v>
                </c:pt>
                <c:pt idx="191">
                  <c:v>42710.958333333336</c:v>
                </c:pt>
                <c:pt idx="192">
                  <c:v>42711</c:v>
                </c:pt>
                <c:pt idx="193">
                  <c:v>42711.041666666664</c:v>
                </c:pt>
                <c:pt idx="194">
                  <c:v>42711.083333333336</c:v>
                </c:pt>
                <c:pt idx="195">
                  <c:v>42711.125</c:v>
                </c:pt>
                <c:pt idx="196">
                  <c:v>42711.166666666664</c:v>
                </c:pt>
                <c:pt idx="197">
                  <c:v>42711.208333333336</c:v>
                </c:pt>
                <c:pt idx="198">
                  <c:v>42711.25</c:v>
                </c:pt>
                <c:pt idx="199">
                  <c:v>42711.291666666664</c:v>
                </c:pt>
                <c:pt idx="200">
                  <c:v>42711.333333333336</c:v>
                </c:pt>
                <c:pt idx="201">
                  <c:v>42711.375</c:v>
                </c:pt>
                <c:pt idx="202">
                  <c:v>42711.416666666664</c:v>
                </c:pt>
                <c:pt idx="203">
                  <c:v>42711.458333333336</c:v>
                </c:pt>
                <c:pt idx="204">
                  <c:v>42711.5</c:v>
                </c:pt>
                <c:pt idx="205">
                  <c:v>42711.541666666664</c:v>
                </c:pt>
                <c:pt idx="206">
                  <c:v>42711.583333333336</c:v>
                </c:pt>
                <c:pt idx="207">
                  <c:v>42711.625</c:v>
                </c:pt>
                <c:pt idx="208">
                  <c:v>42711.666666666664</c:v>
                </c:pt>
                <c:pt idx="209">
                  <c:v>42711.708333333336</c:v>
                </c:pt>
                <c:pt idx="210">
                  <c:v>42711.75</c:v>
                </c:pt>
                <c:pt idx="211">
                  <c:v>42711.791666666664</c:v>
                </c:pt>
                <c:pt idx="212">
                  <c:v>42711.833333333336</c:v>
                </c:pt>
                <c:pt idx="213">
                  <c:v>42711.875</c:v>
                </c:pt>
                <c:pt idx="214">
                  <c:v>42711.916666666664</c:v>
                </c:pt>
                <c:pt idx="215">
                  <c:v>42711.958333333336</c:v>
                </c:pt>
                <c:pt idx="216">
                  <c:v>42712</c:v>
                </c:pt>
                <c:pt idx="217">
                  <c:v>42712.041666666664</c:v>
                </c:pt>
                <c:pt idx="218">
                  <c:v>42712.083333333336</c:v>
                </c:pt>
                <c:pt idx="219">
                  <c:v>42712.125</c:v>
                </c:pt>
                <c:pt idx="220">
                  <c:v>42712.166666666664</c:v>
                </c:pt>
                <c:pt idx="221">
                  <c:v>42712.208333333336</c:v>
                </c:pt>
                <c:pt idx="222">
                  <c:v>42712.25</c:v>
                </c:pt>
                <c:pt idx="223">
                  <c:v>42712.291666666664</c:v>
                </c:pt>
                <c:pt idx="224">
                  <c:v>42712.333333333336</c:v>
                </c:pt>
                <c:pt idx="225">
                  <c:v>42712.375</c:v>
                </c:pt>
                <c:pt idx="226">
                  <c:v>42712.416666666664</c:v>
                </c:pt>
                <c:pt idx="227">
                  <c:v>42712.458333333336</c:v>
                </c:pt>
                <c:pt idx="228">
                  <c:v>42712.5</c:v>
                </c:pt>
                <c:pt idx="229">
                  <c:v>42712.541666666664</c:v>
                </c:pt>
                <c:pt idx="230">
                  <c:v>42712.583333333336</c:v>
                </c:pt>
                <c:pt idx="231">
                  <c:v>42712.625</c:v>
                </c:pt>
                <c:pt idx="232">
                  <c:v>42712.666666666664</c:v>
                </c:pt>
                <c:pt idx="233">
                  <c:v>42712.708333333336</c:v>
                </c:pt>
                <c:pt idx="234">
                  <c:v>42712.75</c:v>
                </c:pt>
                <c:pt idx="235">
                  <c:v>42712.791666666664</c:v>
                </c:pt>
                <c:pt idx="236">
                  <c:v>42712.833333333336</c:v>
                </c:pt>
                <c:pt idx="237">
                  <c:v>42712.875</c:v>
                </c:pt>
                <c:pt idx="238">
                  <c:v>42712.916666666664</c:v>
                </c:pt>
                <c:pt idx="239">
                  <c:v>42712.958333333336</c:v>
                </c:pt>
                <c:pt idx="240">
                  <c:v>42713</c:v>
                </c:pt>
                <c:pt idx="241">
                  <c:v>42713.041666666664</c:v>
                </c:pt>
                <c:pt idx="242">
                  <c:v>42713.083333333336</c:v>
                </c:pt>
                <c:pt idx="243">
                  <c:v>42713.125</c:v>
                </c:pt>
                <c:pt idx="244">
                  <c:v>42713.166666666664</c:v>
                </c:pt>
                <c:pt idx="245">
                  <c:v>42713.208333333336</c:v>
                </c:pt>
                <c:pt idx="246">
                  <c:v>42713.25</c:v>
                </c:pt>
                <c:pt idx="247">
                  <c:v>42713.291666666664</c:v>
                </c:pt>
                <c:pt idx="248">
                  <c:v>42713.333333333336</c:v>
                </c:pt>
                <c:pt idx="249">
                  <c:v>42713.375</c:v>
                </c:pt>
                <c:pt idx="250">
                  <c:v>42713.416666666664</c:v>
                </c:pt>
                <c:pt idx="251">
                  <c:v>42713.458333333336</c:v>
                </c:pt>
                <c:pt idx="252">
                  <c:v>42713.5</c:v>
                </c:pt>
                <c:pt idx="253">
                  <c:v>42713.541666666664</c:v>
                </c:pt>
                <c:pt idx="254">
                  <c:v>42713.583333333336</c:v>
                </c:pt>
                <c:pt idx="255">
                  <c:v>42713.625</c:v>
                </c:pt>
                <c:pt idx="256">
                  <c:v>42713.666666666664</c:v>
                </c:pt>
                <c:pt idx="257">
                  <c:v>42713.708333333336</c:v>
                </c:pt>
                <c:pt idx="258">
                  <c:v>42713.75</c:v>
                </c:pt>
                <c:pt idx="259">
                  <c:v>42713.791666666664</c:v>
                </c:pt>
                <c:pt idx="260">
                  <c:v>42713.833333333336</c:v>
                </c:pt>
                <c:pt idx="261">
                  <c:v>42713.875</c:v>
                </c:pt>
                <c:pt idx="262">
                  <c:v>42713.916666666664</c:v>
                </c:pt>
                <c:pt idx="263">
                  <c:v>42713.958333333336</c:v>
                </c:pt>
                <c:pt idx="264">
                  <c:v>42714</c:v>
                </c:pt>
                <c:pt idx="265">
                  <c:v>42714.041666666664</c:v>
                </c:pt>
                <c:pt idx="266">
                  <c:v>42714.083333333336</c:v>
                </c:pt>
                <c:pt idx="267">
                  <c:v>42714.125</c:v>
                </c:pt>
                <c:pt idx="268">
                  <c:v>42714.166666666664</c:v>
                </c:pt>
                <c:pt idx="269">
                  <c:v>42714.208333333336</c:v>
                </c:pt>
                <c:pt idx="270">
                  <c:v>42714.25</c:v>
                </c:pt>
                <c:pt idx="271">
                  <c:v>42714.291666666664</c:v>
                </c:pt>
                <c:pt idx="272">
                  <c:v>42714.333333333336</c:v>
                </c:pt>
                <c:pt idx="273">
                  <c:v>42714.375</c:v>
                </c:pt>
                <c:pt idx="274">
                  <c:v>42714.416666666664</c:v>
                </c:pt>
                <c:pt idx="275">
                  <c:v>42714.458333333336</c:v>
                </c:pt>
                <c:pt idx="276">
                  <c:v>42714.5</c:v>
                </c:pt>
                <c:pt idx="277">
                  <c:v>42714.541666666664</c:v>
                </c:pt>
                <c:pt idx="278">
                  <c:v>42714.583333333336</c:v>
                </c:pt>
                <c:pt idx="279">
                  <c:v>42714.625</c:v>
                </c:pt>
                <c:pt idx="280">
                  <c:v>42714.666666666664</c:v>
                </c:pt>
                <c:pt idx="281">
                  <c:v>42714.708333333336</c:v>
                </c:pt>
                <c:pt idx="282">
                  <c:v>42714.75</c:v>
                </c:pt>
                <c:pt idx="283">
                  <c:v>42714.791666666664</c:v>
                </c:pt>
                <c:pt idx="284">
                  <c:v>42714.833333333336</c:v>
                </c:pt>
                <c:pt idx="285">
                  <c:v>42714.875</c:v>
                </c:pt>
                <c:pt idx="286">
                  <c:v>42714.916666666664</c:v>
                </c:pt>
                <c:pt idx="287">
                  <c:v>42714.958333333336</c:v>
                </c:pt>
                <c:pt idx="288">
                  <c:v>42715</c:v>
                </c:pt>
                <c:pt idx="289">
                  <c:v>42715.041666666664</c:v>
                </c:pt>
                <c:pt idx="290">
                  <c:v>42715.083333333336</c:v>
                </c:pt>
                <c:pt idx="291">
                  <c:v>42715.125</c:v>
                </c:pt>
                <c:pt idx="292">
                  <c:v>42715.166666666664</c:v>
                </c:pt>
                <c:pt idx="293">
                  <c:v>42715.208333333336</c:v>
                </c:pt>
                <c:pt idx="294">
                  <c:v>42715.25</c:v>
                </c:pt>
                <c:pt idx="295">
                  <c:v>42715.291666666664</c:v>
                </c:pt>
                <c:pt idx="296">
                  <c:v>42715.333333333336</c:v>
                </c:pt>
                <c:pt idx="297">
                  <c:v>42715.375</c:v>
                </c:pt>
                <c:pt idx="298">
                  <c:v>42715.416666666664</c:v>
                </c:pt>
                <c:pt idx="299">
                  <c:v>42715.458333333336</c:v>
                </c:pt>
                <c:pt idx="300">
                  <c:v>42715.5</c:v>
                </c:pt>
                <c:pt idx="301">
                  <c:v>42715.541666666664</c:v>
                </c:pt>
                <c:pt idx="302">
                  <c:v>42715.583333333336</c:v>
                </c:pt>
                <c:pt idx="303">
                  <c:v>42715.625</c:v>
                </c:pt>
                <c:pt idx="304">
                  <c:v>42715.666666666664</c:v>
                </c:pt>
                <c:pt idx="305">
                  <c:v>42715.708333333336</c:v>
                </c:pt>
                <c:pt idx="306">
                  <c:v>42715.75</c:v>
                </c:pt>
                <c:pt idx="307">
                  <c:v>42715.791666666664</c:v>
                </c:pt>
                <c:pt idx="308">
                  <c:v>42715.833333333336</c:v>
                </c:pt>
                <c:pt idx="309">
                  <c:v>42715.875</c:v>
                </c:pt>
                <c:pt idx="310">
                  <c:v>42715.916666666664</c:v>
                </c:pt>
                <c:pt idx="311">
                  <c:v>42715.958333333336</c:v>
                </c:pt>
                <c:pt idx="312">
                  <c:v>42716</c:v>
                </c:pt>
                <c:pt idx="313">
                  <c:v>42716.041666666664</c:v>
                </c:pt>
                <c:pt idx="314">
                  <c:v>42716.083333333336</c:v>
                </c:pt>
                <c:pt idx="315">
                  <c:v>42716.125</c:v>
                </c:pt>
                <c:pt idx="316">
                  <c:v>42716.166666666664</c:v>
                </c:pt>
                <c:pt idx="317">
                  <c:v>42716.208333333336</c:v>
                </c:pt>
                <c:pt idx="318">
                  <c:v>42716.25</c:v>
                </c:pt>
                <c:pt idx="319">
                  <c:v>42716.291666666664</c:v>
                </c:pt>
                <c:pt idx="320">
                  <c:v>42716.333333333336</c:v>
                </c:pt>
                <c:pt idx="321">
                  <c:v>42716.375</c:v>
                </c:pt>
                <c:pt idx="322">
                  <c:v>42716.416666666664</c:v>
                </c:pt>
                <c:pt idx="323">
                  <c:v>42716.458333333336</c:v>
                </c:pt>
                <c:pt idx="324">
                  <c:v>42716.5</c:v>
                </c:pt>
                <c:pt idx="325">
                  <c:v>42716.541666666664</c:v>
                </c:pt>
                <c:pt idx="326">
                  <c:v>42716.583333333336</c:v>
                </c:pt>
                <c:pt idx="327">
                  <c:v>42716.625</c:v>
                </c:pt>
                <c:pt idx="328">
                  <c:v>42716.666666666664</c:v>
                </c:pt>
                <c:pt idx="329">
                  <c:v>42716.708333333336</c:v>
                </c:pt>
                <c:pt idx="330">
                  <c:v>42716.75</c:v>
                </c:pt>
                <c:pt idx="331">
                  <c:v>42716.791666666664</c:v>
                </c:pt>
                <c:pt idx="332">
                  <c:v>42716.833333333336</c:v>
                </c:pt>
                <c:pt idx="333">
                  <c:v>42716.875</c:v>
                </c:pt>
                <c:pt idx="334">
                  <c:v>42716.916666666664</c:v>
                </c:pt>
                <c:pt idx="335">
                  <c:v>42716.958333333336</c:v>
                </c:pt>
                <c:pt idx="336">
                  <c:v>42717</c:v>
                </c:pt>
                <c:pt idx="337">
                  <c:v>42717.041666666664</c:v>
                </c:pt>
                <c:pt idx="338">
                  <c:v>42717.083333333336</c:v>
                </c:pt>
                <c:pt idx="339">
                  <c:v>42717.125</c:v>
                </c:pt>
                <c:pt idx="340">
                  <c:v>42717.166666666664</c:v>
                </c:pt>
                <c:pt idx="341">
                  <c:v>42717.208333333336</c:v>
                </c:pt>
                <c:pt idx="342">
                  <c:v>42717.25</c:v>
                </c:pt>
                <c:pt idx="343">
                  <c:v>42717.291666666664</c:v>
                </c:pt>
                <c:pt idx="344">
                  <c:v>42717.333333333336</c:v>
                </c:pt>
                <c:pt idx="345">
                  <c:v>42717.375</c:v>
                </c:pt>
                <c:pt idx="346">
                  <c:v>42717.416666666664</c:v>
                </c:pt>
                <c:pt idx="347">
                  <c:v>42717.458333333336</c:v>
                </c:pt>
                <c:pt idx="348">
                  <c:v>42717.5</c:v>
                </c:pt>
                <c:pt idx="349">
                  <c:v>42717.541666666664</c:v>
                </c:pt>
                <c:pt idx="350">
                  <c:v>42717.583333333336</c:v>
                </c:pt>
                <c:pt idx="351">
                  <c:v>42717.625</c:v>
                </c:pt>
                <c:pt idx="352">
                  <c:v>42717.666666666664</c:v>
                </c:pt>
                <c:pt idx="353">
                  <c:v>42717.708333333336</c:v>
                </c:pt>
                <c:pt idx="354">
                  <c:v>42717.75</c:v>
                </c:pt>
                <c:pt idx="355">
                  <c:v>42717.791666666664</c:v>
                </c:pt>
                <c:pt idx="356">
                  <c:v>42717.833333333336</c:v>
                </c:pt>
                <c:pt idx="357">
                  <c:v>42717.875</c:v>
                </c:pt>
                <c:pt idx="358">
                  <c:v>42717.916666666664</c:v>
                </c:pt>
                <c:pt idx="359">
                  <c:v>42717.958333333336</c:v>
                </c:pt>
                <c:pt idx="360">
                  <c:v>42718</c:v>
                </c:pt>
                <c:pt idx="361">
                  <c:v>42718.041666666664</c:v>
                </c:pt>
                <c:pt idx="362">
                  <c:v>42718.083333333336</c:v>
                </c:pt>
                <c:pt idx="363">
                  <c:v>42718.125</c:v>
                </c:pt>
                <c:pt idx="364">
                  <c:v>42718.166666666664</c:v>
                </c:pt>
                <c:pt idx="365">
                  <c:v>42718.208333333336</c:v>
                </c:pt>
                <c:pt idx="366">
                  <c:v>42718.25</c:v>
                </c:pt>
                <c:pt idx="367">
                  <c:v>42718.291666666664</c:v>
                </c:pt>
                <c:pt idx="368">
                  <c:v>42718.333333333336</c:v>
                </c:pt>
                <c:pt idx="369">
                  <c:v>42718.375</c:v>
                </c:pt>
                <c:pt idx="370">
                  <c:v>42718.416666666664</c:v>
                </c:pt>
                <c:pt idx="371">
                  <c:v>42718.458333333336</c:v>
                </c:pt>
                <c:pt idx="372">
                  <c:v>42718.5</c:v>
                </c:pt>
                <c:pt idx="373">
                  <c:v>42718.541666666664</c:v>
                </c:pt>
                <c:pt idx="374">
                  <c:v>42718.583333333336</c:v>
                </c:pt>
                <c:pt idx="375">
                  <c:v>42718.625</c:v>
                </c:pt>
                <c:pt idx="376">
                  <c:v>42718.666666666664</c:v>
                </c:pt>
                <c:pt idx="377">
                  <c:v>42718.708333333336</c:v>
                </c:pt>
                <c:pt idx="378">
                  <c:v>42718.75</c:v>
                </c:pt>
                <c:pt idx="379">
                  <c:v>42718.791666666664</c:v>
                </c:pt>
                <c:pt idx="380">
                  <c:v>42718.833333333336</c:v>
                </c:pt>
                <c:pt idx="381">
                  <c:v>42718.875</c:v>
                </c:pt>
                <c:pt idx="382">
                  <c:v>42718.916666666664</c:v>
                </c:pt>
                <c:pt idx="383">
                  <c:v>42718.958333333336</c:v>
                </c:pt>
                <c:pt idx="384">
                  <c:v>42719</c:v>
                </c:pt>
                <c:pt idx="385">
                  <c:v>42719.041666666664</c:v>
                </c:pt>
                <c:pt idx="386">
                  <c:v>42719.083333333336</c:v>
                </c:pt>
                <c:pt idx="387">
                  <c:v>42719.125</c:v>
                </c:pt>
                <c:pt idx="388">
                  <c:v>42719.166666666664</c:v>
                </c:pt>
                <c:pt idx="389">
                  <c:v>42719.208333333336</c:v>
                </c:pt>
                <c:pt idx="390">
                  <c:v>42719.25</c:v>
                </c:pt>
                <c:pt idx="391">
                  <c:v>42719.291666666664</c:v>
                </c:pt>
                <c:pt idx="392">
                  <c:v>42719.333333333336</c:v>
                </c:pt>
                <c:pt idx="393">
                  <c:v>42719.375</c:v>
                </c:pt>
                <c:pt idx="394">
                  <c:v>42719.416666666664</c:v>
                </c:pt>
                <c:pt idx="395">
                  <c:v>42719.458333333336</c:v>
                </c:pt>
                <c:pt idx="396">
                  <c:v>42719.5</c:v>
                </c:pt>
                <c:pt idx="397">
                  <c:v>42719.541666666664</c:v>
                </c:pt>
                <c:pt idx="398">
                  <c:v>42719.583333333336</c:v>
                </c:pt>
                <c:pt idx="399">
                  <c:v>42719.625</c:v>
                </c:pt>
                <c:pt idx="400">
                  <c:v>42719.666666666664</c:v>
                </c:pt>
                <c:pt idx="401">
                  <c:v>42719.708333333336</c:v>
                </c:pt>
                <c:pt idx="402">
                  <c:v>42719.75</c:v>
                </c:pt>
                <c:pt idx="403">
                  <c:v>42719.791666666664</c:v>
                </c:pt>
                <c:pt idx="404">
                  <c:v>42719.833333333336</c:v>
                </c:pt>
                <c:pt idx="405">
                  <c:v>42719.875</c:v>
                </c:pt>
                <c:pt idx="406">
                  <c:v>42719.916666666664</c:v>
                </c:pt>
                <c:pt idx="407">
                  <c:v>42719.958333333336</c:v>
                </c:pt>
                <c:pt idx="408">
                  <c:v>42720</c:v>
                </c:pt>
                <c:pt idx="409">
                  <c:v>42720.041666666664</c:v>
                </c:pt>
                <c:pt idx="410">
                  <c:v>42720.083333333336</c:v>
                </c:pt>
                <c:pt idx="411">
                  <c:v>42720.125</c:v>
                </c:pt>
                <c:pt idx="412">
                  <c:v>42720.166666666664</c:v>
                </c:pt>
                <c:pt idx="413">
                  <c:v>42720.208333333336</c:v>
                </c:pt>
                <c:pt idx="414">
                  <c:v>42720.25</c:v>
                </c:pt>
                <c:pt idx="415">
                  <c:v>42720.291666666664</c:v>
                </c:pt>
                <c:pt idx="416">
                  <c:v>42720.333333333336</c:v>
                </c:pt>
                <c:pt idx="417">
                  <c:v>42720.375</c:v>
                </c:pt>
                <c:pt idx="418">
                  <c:v>42720.416666666664</c:v>
                </c:pt>
                <c:pt idx="419">
                  <c:v>42720.458333333336</c:v>
                </c:pt>
                <c:pt idx="420">
                  <c:v>42720.5</c:v>
                </c:pt>
                <c:pt idx="421">
                  <c:v>42720.541666666664</c:v>
                </c:pt>
                <c:pt idx="422">
                  <c:v>42720.583333333336</c:v>
                </c:pt>
                <c:pt idx="423">
                  <c:v>42720.625</c:v>
                </c:pt>
                <c:pt idx="424">
                  <c:v>42720.666666666664</c:v>
                </c:pt>
                <c:pt idx="425">
                  <c:v>42720.708333333336</c:v>
                </c:pt>
                <c:pt idx="426">
                  <c:v>42720.75</c:v>
                </c:pt>
                <c:pt idx="427">
                  <c:v>42720.791666666664</c:v>
                </c:pt>
                <c:pt idx="428">
                  <c:v>42720.833333333336</c:v>
                </c:pt>
                <c:pt idx="429">
                  <c:v>42720.875</c:v>
                </c:pt>
                <c:pt idx="430">
                  <c:v>42720.916666666664</c:v>
                </c:pt>
                <c:pt idx="431">
                  <c:v>42720.958333333336</c:v>
                </c:pt>
                <c:pt idx="432">
                  <c:v>42721</c:v>
                </c:pt>
                <c:pt idx="433">
                  <c:v>42721.041666666664</c:v>
                </c:pt>
                <c:pt idx="434">
                  <c:v>42721.083333333336</c:v>
                </c:pt>
                <c:pt idx="435">
                  <c:v>42721.125</c:v>
                </c:pt>
                <c:pt idx="436">
                  <c:v>42721.166666666664</c:v>
                </c:pt>
                <c:pt idx="437">
                  <c:v>42721.208333333336</c:v>
                </c:pt>
                <c:pt idx="438">
                  <c:v>42721.25</c:v>
                </c:pt>
                <c:pt idx="439">
                  <c:v>42721.291666666664</c:v>
                </c:pt>
                <c:pt idx="440">
                  <c:v>42721.333333333336</c:v>
                </c:pt>
                <c:pt idx="441">
                  <c:v>42721.375</c:v>
                </c:pt>
                <c:pt idx="442">
                  <c:v>42721.416666666664</c:v>
                </c:pt>
                <c:pt idx="443">
                  <c:v>42721.458333333336</c:v>
                </c:pt>
                <c:pt idx="444">
                  <c:v>42721.5</c:v>
                </c:pt>
                <c:pt idx="445">
                  <c:v>42721.541666666664</c:v>
                </c:pt>
                <c:pt idx="446">
                  <c:v>42721.583333333336</c:v>
                </c:pt>
                <c:pt idx="447">
                  <c:v>42721.625</c:v>
                </c:pt>
                <c:pt idx="448">
                  <c:v>42721.666666666664</c:v>
                </c:pt>
                <c:pt idx="449">
                  <c:v>42721.708333333336</c:v>
                </c:pt>
                <c:pt idx="450">
                  <c:v>42721.75</c:v>
                </c:pt>
                <c:pt idx="451">
                  <c:v>42721.791666666664</c:v>
                </c:pt>
                <c:pt idx="452">
                  <c:v>42721.833333333336</c:v>
                </c:pt>
                <c:pt idx="453">
                  <c:v>42721.875</c:v>
                </c:pt>
                <c:pt idx="454">
                  <c:v>42721.916666666664</c:v>
                </c:pt>
                <c:pt idx="455">
                  <c:v>42721.958333333336</c:v>
                </c:pt>
              </c:numCache>
            </c:numRef>
          </c:xVal>
          <c:yVal>
            <c:numRef>
              <c:f>BDD!$T$340:$T$795</c:f>
              <c:numCache>
                <c:formatCode>###0.0\ \ </c:formatCode>
                <c:ptCount val="456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  <c:pt idx="3">
                  <c:v>0.18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0.18</c:v>
                </c:pt>
                <c:pt idx="8">
                  <c:v>0.22</c:v>
                </c:pt>
                <c:pt idx="9">
                  <c:v>0.25</c:v>
                </c:pt>
                <c:pt idx="10">
                  <c:v>0.24</c:v>
                </c:pt>
                <c:pt idx="11">
                  <c:v>0.28999999999999998</c:v>
                </c:pt>
                <c:pt idx="12">
                  <c:v>0.31</c:v>
                </c:pt>
                <c:pt idx="13">
                  <c:v>0.34</c:v>
                </c:pt>
                <c:pt idx="14">
                  <c:v>0.34</c:v>
                </c:pt>
                <c:pt idx="15">
                  <c:v>0.3</c:v>
                </c:pt>
                <c:pt idx="16">
                  <c:v>0.34</c:v>
                </c:pt>
                <c:pt idx="17">
                  <c:v>0.38</c:v>
                </c:pt>
                <c:pt idx="18">
                  <c:v>0.42</c:v>
                </c:pt>
                <c:pt idx="19">
                  <c:v>0.52</c:v>
                </c:pt>
                <c:pt idx="20">
                  <c:v>0.6</c:v>
                </c:pt>
                <c:pt idx="21">
                  <c:v>0.73</c:v>
                </c:pt>
                <c:pt idx="22">
                  <c:v>0.73</c:v>
                </c:pt>
                <c:pt idx="23">
                  <c:v>0.74</c:v>
                </c:pt>
                <c:pt idx="24">
                  <c:v>0.86</c:v>
                </c:pt>
                <c:pt idx="25">
                  <c:v>0.94</c:v>
                </c:pt>
                <c:pt idx="26">
                  <c:v>0.91</c:v>
                </c:pt>
                <c:pt idx="27">
                  <c:v>0.92</c:v>
                </c:pt>
                <c:pt idx="28">
                  <c:v>0.89</c:v>
                </c:pt>
                <c:pt idx="29">
                  <c:v>0.84</c:v>
                </c:pt>
                <c:pt idx="30">
                  <c:v>0.88</c:v>
                </c:pt>
                <c:pt idx="31">
                  <c:v>1.1200000000000001</c:v>
                </c:pt>
                <c:pt idx="32">
                  <c:v>1.56</c:v>
                </c:pt>
                <c:pt idx="33">
                  <c:v>1.37</c:v>
                </c:pt>
                <c:pt idx="34">
                  <c:v>1.31</c:v>
                </c:pt>
                <c:pt idx="35">
                  <c:v>1.37</c:v>
                </c:pt>
                <c:pt idx="36">
                  <c:v>1.37</c:v>
                </c:pt>
                <c:pt idx="37">
                  <c:v>1.3</c:v>
                </c:pt>
                <c:pt idx="38">
                  <c:v>1.01</c:v>
                </c:pt>
                <c:pt idx="39">
                  <c:v>0.99</c:v>
                </c:pt>
                <c:pt idx="40">
                  <c:v>1.02</c:v>
                </c:pt>
                <c:pt idx="41">
                  <c:v>1.36</c:v>
                </c:pt>
                <c:pt idx="42">
                  <c:v>1.44</c:v>
                </c:pt>
                <c:pt idx="43">
                  <c:v>1.58</c:v>
                </c:pt>
                <c:pt idx="44">
                  <c:v>2.89</c:v>
                </c:pt>
                <c:pt idx="45">
                  <c:v>4.95</c:v>
                </c:pt>
                <c:pt idx="46">
                  <c:v>3.25</c:v>
                </c:pt>
                <c:pt idx="47">
                  <c:v>4.49</c:v>
                </c:pt>
                <c:pt idx="48">
                  <c:v>5.04</c:v>
                </c:pt>
                <c:pt idx="49">
                  <c:v>5.65</c:v>
                </c:pt>
                <c:pt idx="50">
                  <c:v>5.71</c:v>
                </c:pt>
                <c:pt idx="51">
                  <c:v>6.42</c:v>
                </c:pt>
                <c:pt idx="52">
                  <c:v>5.41</c:v>
                </c:pt>
                <c:pt idx="53">
                  <c:v>4.96</c:v>
                </c:pt>
                <c:pt idx="54">
                  <c:v>3.59</c:v>
                </c:pt>
                <c:pt idx="55">
                  <c:v>8.57</c:v>
                </c:pt>
                <c:pt idx="56">
                  <c:v>5.98</c:v>
                </c:pt>
                <c:pt idx="57">
                  <c:v>6.04</c:v>
                </c:pt>
                <c:pt idx="58">
                  <c:v>3.56</c:v>
                </c:pt>
                <c:pt idx="59">
                  <c:v>4.25</c:v>
                </c:pt>
                <c:pt idx="60">
                  <c:v>3.45</c:v>
                </c:pt>
                <c:pt idx="61">
                  <c:v>4.0199999999999996</c:v>
                </c:pt>
                <c:pt idx="62">
                  <c:v>1.44</c:v>
                </c:pt>
                <c:pt idx="63">
                  <c:v>0.98</c:v>
                </c:pt>
                <c:pt idx="64">
                  <c:v>0.81</c:v>
                </c:pt>
                <c:pt idx="65">
                  <c:v>0.98</c:v>
                </c:pt>
                <c:pt idx="66">
                  <c:v>1.22</c:v>
                </c:pt>
                <c:pt idx="67">
                  <c:v>1.44</c:v>
                </c:pt>
                <c:pt idx="68">
                  <c:v>2.0299999999999998</c:v>
                </c:pt>
                <c:pt idx="69">
                  <c:v>2.09</c:v>
                </c:pt>
                <c:pt idx="70">
                  <c:v>3.96</c:v>
                </c:pt>
                <c:pt idx="71">
                  <c:v>4.0199999999999996</c:v>
                </c:pt>
                <c:pt idx="72">
                  <c:v>2.44</c:v>
                </c:pt>
                <c:pt idx="73">
                  <c:v>2.02</c:v>
                </c:pt>
                <c:pt idx="74">
                  <c:v>2.2400000000000002</c:v>
                </c:pt>
                <c:pt idx="75">
                  <c:v>2.08</c:v>
                </c:pt>
                <c:pt idx="76">
                  <c:v>2.68</c:v>
                </c:pt>
                <c:pt idx="77">
                  <c:v>6.63</c:v>
                </c:pt>
                <c:pt idx="78">
                  <c:v>6.3</c:v>
                </c:pt>
                <c:pt idx="79">
                  <c:v>7.49</c:v>
                </c:pt>
                <c:pt idx="80">
                  <c:v>6.45</c:v>
                </c:pt>
                <c:pt idx="81">
                  <c:v>5.63</c:v>
                </c:pt>
                <c:pt idx="82">
                  <c:v>7.25</c:v>
                </c:pt>
                <c:pt idx="83">
                  <c:v>5.49</c:v>
                </c:pt>
                <c:pt idx="84">
                  <c:v>5.28</c:v>
                </c:pt>
                <c:pt idx="85">
                  <c:v>2.12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0.83</c:v>
                </c:pt>
                <c:pt idx="95">
                  <c:v>0.86</c:v>
                </c:pt>
                <c:pt idx="96">
                  <c:v>0.75</c:v>
                </c:pt>
                <c:pt idx="97">
                  <c:v>0</c:v>
                </c:pt>
                <c:pt idx="98">
                  <c:v>0.32</c:v>
                </c:pt>
                <c:pt idx="99">
                  <c:v>0.42</c:v>
                </c:pt>
                <c:pt idx="100">
                  <c:v>0.42</c:v>
                </c:pt>
                <c:pt idx="101">
                  <c:v>0.4</c:v>
                </c:pt>
                <c:pt idx="102">
                  <c:v>0.38</c:v>
                </c:pt>
                <c:pt idx="103">
                  <c:v>0.38</c:v>
                </c:pt>
                <c:pt idx="104">
                  <c:v>0.38</c:v>
                </c:pt>
                <c:pt idx="105">
                  <c:v>0.36</c:v>
                </c:pt>
                <c:pt idx="106">
                  <c:v>0.32</c:v>
                </c:pt>
                <c:pt idx="107">
                  <c:v>0.23</c:v>
                </c:pt>
                <c:pt idx="108">
                  <c:v>0.24</c:v>
                </c:pt>
                <c:pt idx="109">
                  <c:v>0.22</c:v>
                </c:pt>
                <c:pt idx="110">
                  <c:v>0.21</c:v>
                </c:pt>
                <c:pt idx="111">
                  <c:v>0.22</c:v>
                </c:pt>
                <c:pt idx="112">
                  <c:v>0.21</c:v>
                </c:pt>
                <c:pt idx="113">
                  <c:v>0.26</c:v>
                </c:pt>
                <c:pt idx="114">
                  <c:v>0.45</c:v>
                </c:pt>
                <c:pt idx="115">
                  <c:v>0.64</c:v>
                </c:pt>
                <c:pt idx="116">
                  <c:v>0.76</c:v>
                </c:pt>
                <c:pt idx="117">
                  <c:v>0.89</c:v>
                </c:pt>
                <c:pt idx="118">
                  <c:v>0.7</c:v>
                </c:pt>
                <c:pt idx="119">
                  <c:v>0.61</c:v>
                </c:pt>
                <c:pt idx="120">
                  <c:v>0.49</c:v>
                </c:pt>
                <c:pt idx="121">
                  <c:v>0.47</c:v>
                </c:pt>
                <c:pt idx="122">
                  <c:v>0.46</c:v>
                </c:pt>
                <c:pt idx="123">
                  <c:v>0.4</c:v>
                </c:pt>
                <c:pt idx="124">
                  <c:v>0.38</c:v>
                </c:pt>
                <c:pt idx="125">
                  <c:v>0.37</c:v>
                </c:pt>
                <c:pt idx="126">
                  <c:v>0.37</c:v>
                </c:pt>
                <c:pt idx="127">
                  <c:v>0.38</c:v>
                </c:pt>
                <c:pt idx="128">
                  <c:v>0.39</c:v>
                </c:pt>
                <c:pt idx="129">
                  <c:v>0.42</c:v>
                </c:pt>
                <c:pt idx="130">
                  <c:v>0.5</c:v>
                </c:pt>
                <c:pt idx="131">
                  <c:v>0.52</c:v>
                </c:pt>
                <c:pt idx="132">
                  <c:v>0.54</c:v>
                </c:pt>
                <c:pt idx="133">
                  <c:v>0.63</c:v>
                </c:pt>
                <c:pt idx="134">
                  <c:v>0.56999999999999995</c:v>
                </c:pt>
                <c:pt idx="135">
                  <c:v>0.59</c:v>
                </c:pt>
                <c:pt idx="136">
                  <c:v>0.68</c:v>
                </c:pt>
                <c:pt idx="137">
                  <c:v>0.72</c:v>
                </c:pt>
                <c:pt idx="138">
                  <c:v>0.86</c:v>
                </c:pt>
                <c:pt idx="139">
                  <c:v>1.02</c:v>
                </c:pt>
                <c:pt idx="140">
                  <c:v>1.05</c:v>
                </c:pt>
                <c:pt idx="141">
                  <c:v>1.18</c:v>
                </c:pt>
                <c:pt idx="142">
                  <c:v>1.18</c:v>
                </c:pt>
                <c:pt idx="143">
                  <c:v>1.1399999999999999</c:v>
                </c:pt>
                <c:pt idx="144">
                  <c:v>0.54</c:v>
                </c:pt>
                <c:pt idx="145">
                  <c:v>1.17</c:v>
                </c:pt>
                <c:pt idx="146">
                  <c:v>1.03</c:v>
                </c:pt>
                <c:pt idx="147">
                  <c:v>1</c:v>
                </c:pt>
                <c:pt idx="148">
                  <c:v>0.85</c:v>
                </c:pt>
                <c:pt idx="149">
                  <c:v>0.61</c:v>
                </c:pt>
                <c:pt idx="150">
                  <c:v>0.6</c:v>
                </c:pt>
                <c:pt idx="151">
                  <c:v>0.63</c:v>
                </c:pt>
                <c:pt idx="152">
                  <c:v>0.72</c:v>
                </c:pt>
                <c:pt idx="153">
                  <c:v>0.97</c:v>
                </c:pt>
                <c:pt idx="154">
                  <c:v>1.1100000000000001</c:v>
                </c:pt>
                <c:pt idx="155">
                  <c:v>1.21</c:v>
                </c:pt>
                <c:pt idx="156">
                  <c:v>1.4</c:v>
                </c:pt>
                <c:pt idx="157">
                  <c:v>1.58</c:v>
                </c:pt>
                <c:pt idx="158">
                  <c:v>0.93</c:v>
                </c:pt>
                <c:pt idx="159">
                  <c:v>0.83</c:v>
                </c:pt>
                <c:pt idx="160">
                  <c:v>0.84</c:v>
                </c:pt>
                <c:pt idx="161">
                  <c:v>1.1399999999999999</c:v>
                </c:pt>
                <c:pt idx="162">
                  <c:v>1.39</c:v>
                </c:pt>
                <c:pt idx="163">
                  <c:v>1.43</c:v>
                </c:pt>
                <c:pt idx="164">
                  <c:v>1.25</c:v>
                </c:pt>
                <c:pt idx="165">
                  <c:v>1.07</c:v>
                </c:pt>
                <c:pt idx="166">
                  <c:v>1.18</c:v>
                </c:pt>
                <c:pt idx="167">
                  <c:v>1.39</c:v>
                </c:pt>
                <c:pt idx="168">
                  <c:v>1.92</c:v>
                </c:pt>
                <c:pt idx="169">
                  <c:v>2.2799999999999998</c:v>
                </c:pt>
                <c:pt idx="170">
                  <c:v>2.23</c:v>
                </c:pt>
                <c:pt idx="171">
                  <c:v>2.13</c:v>
                </c:pt>
                <c:pt idx="172">
                  <c:v>2.64</c:v>
                </c:pt>
                <c:pt idx="173">
                  <c:v>2.0699999999999998</c:v>
                </c:pt>
                <c:pt idx="174">
                  <c:v>1.66</c:v>
                </c:pt>
                <c:pt idx="175">
                  <c:v>1.76</c:v>
                </c:pt>
                <c:pt idx="176">
                  <c:v>1.65</c:v>
                </c:pt>
                <c:pt idx="177">
                  <c:v>1.7</c:v>
                </c:pt>
                <c:pt idx="178">
                  <c:v>2.09</c:v>
                </c:pt>
                <c:pt idx="179">
                  <c:v>2.5</c:v>
                </c:pt>
                <c:pt idx="180">
                  <c:v>2.2200000000000002</c:v>
                </c:pt>
                <c:pt idx="181">
                  <c:v>1.38</c:v>
                </c:pt>
                <c:pt idx="182">
                  <c:v>1.67</c:v>
                </c:pt>
                <c:pt idx="183">
                  <c:v>1.96</c:v>
                </c:pt>
                <c:pt idx="184">
                  <c:v>2.15</c:v>
                </c:pt>
                <c:pt idx="185">
                  <c:v>1.88</c:v>
                </c:pt>
                <c:pt idx="186">
                  <c:v>1.83</c:v>
                </c:pt>
                <c:pt idx="187">
                  <c:v>1.85</c:v>
                </c:pt>
                <c:pt idx="188">
                  <c:v>2.39</c:v>
                </c:pt>
                <c:pt idx="189">
                  <c:v>2.25</c:v>
                </c:pt>
                <c:pt idx="190">
                  <c:v>1.9</c:v>
                </c:pt>
                <c:pt idx="191">
                  <c:v>1.86</c:v>
                </c:pt>
                <c:pt idx="192">
                  <c:v>1.91</c:v>
                </c:pt>
                <c:pt idx="193">
                  <c:v>2.1</c:v>
                </c:pt>
                <c:pt idx="194">
                  <c:v>2.19</c:v>
                </c:pt>
                <c:pt idx="195">
                  <c:v>2.0299999999999998</c:v>
                </c:pt>
                <c:pt idx="196">
                  <c:v>1.83</c:v>
                </c:pt>
                <c:pt idx="197">
                  <c:v>1.77</c:v>
                </c:pt>
                <c:pt idx="198">
                  <c:v>1.92</c:v>
                </c:pt>
                <c:pt idx="199">
                  <c:v>2.16</c:v>
                </c:pt>
                <c:pt idx="200">
                  <c:v>2.5299999999999998</c:v>
                </c:pt>
                <c:pt idx="201">
                  <c:v>2.04</c:v>
                </c:pt>
                <c:pt idx="202">
                  <c:v>2.0499999999999998</c:v>
                </c:pt>
                <c:pt idx="203">
                  <c:v>2.42</c:v>
                </c:pt>
                <c:pt idx="204">
                  <c:v>2.69</c:v>
                </c:pt>
                <c:pt idx="205">
                  <c:v>2.0699999999999998</c:v>
                </c:pt>
                <c:pt idx="206">
                  <c:v>1.57</c:v>
                </c:pt>
                <c:pt idx="207">
                  <c:v>1.4</c:v>
                </c:pt>
                <c:pt idx="208">
                  <c:v>1.36</c:v>
                </c:pt>
                <c:pt idx="209">
                  <c:v>1.65</c:v>
                </c:pt>
                <c:pt idx="210">
                  <c:v>2.27</c:v>
                </c:pt>
                <c:pt idx="211">
                  <c:v>2.0299999999999998</c:v>
                </c:pt>
                <c:pt idx="212">
                  <c:v>1.85</c:v>
                </c:pt>
                <c:pt idx="213">
                  <c:v>2</c:v>
                </c:pt>
                <c:pt idx="214">
                  <c:v>2.4700000000000002</c:v>
                </c:pt>
                <c:pt idx="215">
                  <c:v>2.2400000000000002</c:v>
                </c:pt>
                <c:pt idx="216">
                  <c:v>1.85</c:v>
                </c:pt>
                <c:pt idx="217">
                  <c:v>1.8</c:v>
                </c:pt>
                <c:pt idx="218">
                  <c:v>1.97</c:v>
                </c:pt>
                <c:pt idx="219">
                  <c:v>2.2200000000000002</c:v>
                </c:pt>
                <c:pt idx="220">
                  <c:v>2.27</c:v>
                </c:pt>
                <c:pt idx="221">
                  <c:v>2.0099999999999998</c:v>
                </c:pt>
                <c:pt idx="222">
                  <c:v>1.8</c:v>
                </c:pt>
                <c:pt idx="223">
                  <c:v>1.72</c:v>
                </c:pt>
                <c:pt idx="224">
                  <c:v>1.67</c:v>
                </c:pt>
                <c:pt idx="225">
                  <c:v>1.7</c:v>
                </c:pt>
                <c:pt idx="226">
                  <c:v>1.0900000000000001</c:v>
                </c:pt>
                <c:pt idx="227">
                  <c:v>0.97</c:v>
                </c:pt>
                <c:pt idx="228">
                  <c:v>0.75</c:v>
                </c:pt>
                <c:pt idx="229">
                  <c:v>0.68</c:v>
                </c:pt>
                <c:pt idx="230">
                  <c:v>0.61</c:v>
                </c:pt>
                <c:pt idx="231">
                  <c:v>0.56000000000000005</c:v>
                </c:pt>
                <c:pt idx="232">
                  <c:v>0.68</c:v>
                </c:pt>
                <c:pt idx="233">
                  <c:v>0.81</c:v>
                </c:pt>
                <c:pt idx="234">
                  <c:v>0.93</c:v>
                </c:pt>
                <c:pt idx="235">
                  <c:v>1.35</c:v>
                </c:pt>
                <c:pt idx="236">
                  <c:v>1.34</c:v>
                </c:pt>
                <c:pt idx="237">
                  <c:v>1.08</c:v>
                </c:pt>
                <c:pt idx="238">
                  <c:v>0.84</c:v>
                </c:pt>
                <c:pt idx="239">
                  <c:v>1.52</c:v>
                </c:pt>
                <c:pt idx="240">
                  <c:v>1.97</c:v>
                </c:pt>
                <c:pt idx="241">
                  <c:v>2.0699999999999998</c:v>
                </c:pt>
                <c:pt idx="242">
                  <c:v>1.99</c:v>
                </c:pt>
                <c:pt idx="243">
                  <c:v>1.32</c:v>
                </c:pt>
                <c:pt idx="244">
                  <c:v>1.17</c:v>
                </c:pt>
                <c:pt idx="245">
                  <c:v>1.02</c:v>
                </c:pt>
                <c:pt idx="246">
                  <c:v>1.05</c:v>
                </c:pt>
                <c:pt idx="247">
                  <c:v>1</c:v>
                </c:pt>
                <c:pt idx="248">
                  <c:v>0.87</c:v>
                </c:pt>
                <c:pt idx="249">
                  <c:v>0.56999999999999995</c:v>
                </c:pt>
                <c:pt idx="250">
                  <c:v>0.61</c:v>
                </c:pt>
                <c:pt idx="251">
                  <c:v>0.56000000000000005</c:v>
                </c:pt>
                <c:pt idx="252">
                  <c:v>0.6</c:v>
                </c:pt>
                <c:pt idx="253">
                  <c:v>0.75</c:v>
                </c:pt>
                <c:pt idx="254">
                  <c:v>0.85</c:v>
                </c:pt>
                <c:pt idx="255">
                  <c:v>0.75</c:v>
                </c:pt>
                <c:pt idx="256">
                  <c:v>0.94</c:v>
                </c:pt>
                <c:pt idx="257">
                  <c:v>0.83</c:v>
                </c:pt>
                <c:pt idx="258">
                  <c:v>1.08</c:v>
                </c:pt>
                <c:pt idx="259">
                  <c:v>1.39</c:v>
                </c:pt>
                <c:pt idx="260">
                  <c:v>1.66</c:v>
                </c:pt>
                <c:pt idx="261">
                  <c:v>1.85</c:v>
                </c:pt>
                <c:pt idx="262">
                  <c:v>1.4</c:v>
                </c:pt>
                <c:pt idx="263">
                  <c:v>1.33</c:v>
                </c:pt>
                <c:pt idx="264">
                  <c:v>1.48</c:v>
                </c:pt>
                <c:pt idx="265">
                  <c:v>1.49</c:v>
                </c:pt>
                <c:pt idx="266">
                  <c:v>1.65</c:v>
                </c:pt>
                <c:pt idx="267">
                  <c:v>1.64</c:v>
                </c:pt>
                <c:pt idx="268">
                  <c:v>1.35</c:v>
                </c:pt>
                <c:pt idx="269">
                  <c:v>1.22</c:v>
                </c:pt>
                <c:pt idx="270">
                  <c:v>1.1100000000000001</c:v>
                </c:pt>
                <c:pt idx="271">
                  <c:v>0.95</c:v>
                </c:pt>
                <c:pt idx="272">
                  <c:v>0.8</c:v>
                </c:pt>
                <c:pt idx="273">
                  <c:v>0.45</c:v>
                </c:pt>
                <c:pt idx="274">
                  <c:v>0.42</c:v>
                </c:pt>
                <c:pt idx="275">
                  <c:v>0.36</c:v>
                </c:pt>
                <c:pt idx="276">
                  <c:v>0.39</c:v>
                </c:pt>
                <c:pt idx="277">
                  <c:v>0.32</c:v>
                </c:pt>
                <c:pt idx="278">
                  <c:v>0.25</c:v>
                </c:pt>
                <c:pt idx="279">
                  <c:v>0.26</c:v>
                </c:pt>
                <c:pt idx="280">
                  <c:v>0.32</c:v>
                </c:pt>
                <c:pt idx="281">
                  <c:v>0.39</c:v>
                </c:pt>
                <c:pt idx="282">
                  <c:v>0.45</c:v>
                </c:pt>
                <c:pt idx="283">
                  <c:v>0.55000000000000004</c:v>
                </c:pt>
                <c:pt idx="284">
                  <c:v>0.69</c:v>
                </c:pt>
                <c:pt idx="285">
                  <c:v>0.65</c:v>
                </c:pt>
                <c:pt idx="286">
                  <c:v>0.63</c:v>
                </c:pt>
                <c:pt idx="287">
                  <c:v>0.48</c:v>
                </c:pt>
                <c:pt idx="288">
                  <c:v>0.63</c:v>
                </c:pt>
                <c:pt idx="289">
                  <c:v>0.51</c:v>
                </c:pt>
                <c:pt idx="290">
                  <c:v>0.55000000000000004</c:v>
                </c:pt>
                <c:pt idx="291">
                  <c:v>0.57999999999999996</c:v>
                </c:pt>
                <c:pt idx="292">
                  <c:v>0.16</c:v>
                </c:pt>
                <c:pt idx="293">
                  <c:v>0.09</c:v>
                </c:pt>
                <c:pt idx="294">
                  <c:v>0.1</c:v>
                </c:pt>
                <c:pt idx="295">
                  <c:v>0.09</c:v>
                </c:pt>
                <c:pt idx="296">
                  <c:v>0.08</c:v>
                </c:pt>
                <c:pt idx="297">
                  <c:v>7.0000000000000007E-2</c:v>
                </c:pt>
                <c:pt idx="298">
                  <c:v>0.1</c:v>
                </c:pt>
                <c:pt idx="299">
                  <c:v>0.11</c:v>
                </c:pt>
                <c:pt idx="300">
                  <c:v>0.09</c:v>
                </c:pt>
                <c:pt idx="301">
                  <c:v>0.09</c:v>
                </c:pt>
                <c:pt idx="302">
                  <c:v>0.12</c:v>
                </c:pt>
                <c:pt idx="303">
                  <c:v>0.11</c:v>
                </c:pt>
                <c:pt idx="304">
                  <c:v>0.11</c:v>
                </c:pt>
                <c:pt idx="305">
                  <c:v>0.13</c:v>
                </c:pt>
                <c:pt idx="306">
                  <c:v>0.12</c:v>
                </c:pt>
                <c:pt idx="307">
                  <c:v>0.15</c:v>
                </c:pt>
                <c:pt idx="308">
                  <c:v>0.28000000000000003</c:v>
                </c:pt>
                <c:pt idx="309">
                  <c:v>0.49</c:v>
                </c:pt>
                <c:pt idx="310">
                  <c:v>0.64</c:v>
                </c:pt>
                <c:pt idx="311">
                  <c:v>0.56000000000000005</c:v>
                </c:pt>
                <c:pt idx="312">
                  <c:v>0.28999999999999998</c:v>
                </c:pt>
                <c:pt idx="313">
                  <c:v>0.16</c:v>
                </c:pt>
                <c:pt idx="314">
                  <c:v>0.08</c:v>
                </c:pt>
                <c:pt idx="315">
                  <c:v>0</c:v>
                </c:pt>
                <c:pt idx="316">
                  <c:v>0.06</c:v>
                </c:pt>
                <c:pt idx="317">
                  <c:v>0.06</c:v>
                </c:pt>
                <c:pt idx="318">
                  <c:v>0.05</c:v>
                </c:pt>
                <c:pt idx="319">
                  <c:v>0.08</c:v>
                </c:pt>
                <c:pt idx="320">
                  <c:v>0.1</c:v>
                </c:pt>
                <c:pt idx="321">
                  <c:v>0.1</c:v>
                </c:pt>
                <c:pt idx="322">
                  <c:v>0.11</c:v>
                </c:pt>
                <c:pt idx="323">
                  <c:v>0.12</c:v>
                </c:pt>
                <c:pt idx="324">
                  <c:v>0.1</c:v>
                </c:pt>
                <c:pt idx="325">
                  <c:v>0.14000000000000001</c:v>
                </c:pt>
                <c:pt idx="326">
                  <c:v>0.14000000000000001</c:v>
                </c:pt>
                <c:pt idx="327">
                  <c:v>0.17</c:v>
                </c:pt>
                <c:pt idx="328">
                  <c:v>0.22</c:v>
                </c:pt>
                <c:pt idx="329">
                  <c:v>0.32</c:v>
                </c:pt>
                <c:pt idx="330">
                  <c:v>0.38</c:v>
                </c:pt>
                <c:pt idx="331">
                  <c:v>0.44</c:v>
                </c:pt>
                <c:pt idx="332">
                  <c:v>0.6</c:v>
                </c:pt>
                <c:pt idx="333">
                  <c:v>0.62</c:v>
                </c:pt>
                <c:pt idx="334">
                  <c:v>0.67</c:v>
                </c:pt>
                <c:pt idx="335">
                  <c:v>0.7</c:v>
                </c:pt>
                <c:pt idx="336">
                  <c:v>0.55000000000000004</c:v>
                </c:pt>
                <c:pt idx="337">
                  <c:v>0.55000000000000004</c:v>
                </c:pt>
                <c:pt idx="338">
                  <c:v>0.46</c:v>
                </c:pt>
                <c:pt idx="339">
                  <c:v>0.44</c:v>
                </c:pt>
                <c:pt idx="340">
                  <c:v>0.42</c:v>
                </c:pt>
                <c:pt idx="341">
                  <c:v>0.4</c:v>
                </c:pt>
                <c:pt idx="342">
                  <c:v>0.39</c:v>
                </c:pt>
                <c:pt idx="343">
                  <c:v>0.42</c:v>
                </c:pt>
                <c:pt idx="344">
                  <c:v>0.47</c:v>
                </c:pt>
                <c:pt idx="345">
                  <c:v>0.51</c:v>
                </c:pt>
                <c:pt idx="346">
                  <c:v>0.55000000000000004</c:v>
                </c:pt>
                <c:pt idx="347">
                  <c:v>0.49</c:v>
                </c:pt>
                <c:pt idx="348">
                  <c:v>0.53</c:v>
                </c:pt>
                <c:pt idx="349">
                  <c:v>0.51</c:v>
                </c:pt>
                <c:pt idx="350">
                  <c:v>0.55000000000000004</c:v>
                </c:pt>
                <c:pt idx="351">
                  <c:v>0.54</c:v>
                </c:pt>
                <c:pt idx="352">
                  <c:v>0.62</c:v>
                </c:pt>
                <c:pt idx="353">
                  <c:v>0.72</c:v>
                </c:pt>
                <c:pt idx="354">
                  <c:v>0.86</c:v>
                </c:pt>
                <c:pt idx="355">
                  <c:v>1.06</c:v>
                </c:pt>
                <c:pt idx="356">
                  <c:v>1.35</c:v>
                </c:pt>
                <c:pt idx="357">
                  <c:v>1.1499999999999999</c:v>
                </c:pt>
                <c:pt idx="358">
                  <c:v>0</c:v>
                </c:pt>
                <c:pt idx="359">
                  <c:v>0</c:v>
                </c:pt>
                <c:pt idx="360">
                  <c:v>0.95</c:v>
                </c:pt>
                <c:pt idx="361">
                  <c:v>1.1399999999999999</c:v>
                </c:pt>
                <c:pt idx="362">
                  <c:v>1.22</c:v>
                </c:pt>
                <c:pt idx="363">
                  <c:v>1.0900000000000001</c:v>
                </c:pt>
                <c:pt idx="364">
                  <c:v>1</c:v>
                </c:pt>
                <c:pt idx="365">
                  <c:v>0.88</c:v>
                </c:pt>
                <c:pt idx="366">
                  <c:v>0.99</c:v>
                </c:pt>
                <c:pt idx="367">
                  <c:v>0.83</c:v>
                </c:pt>
                <c:pt idx="368">
                  <c:v>0.57999999999999996</c:v>
                </c:pt>
                <c:pt idx="369">
                  <c:v>0.61</c:v>
                </c:pt>
                <c:pt idx="370">
                  <c:v>0.63</c:v>
                </c:pt>
                <c:pt idx="371">
                  <c:v>0.7</c:v>
                </c:pt>
                <c:pt idx="372">
                  <c:v>0.72</c:v>
                </c:pt>
                <c:pt idx="373">
                  <c:v>0.65</c:v>
                </c:pt>
                <c:pt idx="374">
                  <c:v>0.62</c:v>
                </c:pt>
                <c:pt idx="375">
                  <c:v>0.67</c:v>
                </c:pt>
                <c:pt idx="376">
                  <c:v>0.69</c:v>
                </c:pt>
                <c:pt idx="377">
                  <c:v>0.69</c:v>
                </c:pt>
                <c:pt idx="378">
                  <c:v>0.71</c:v>
                </c:pt>
                <c:pt idx="379">
                  <c:v>0.85</c:v>
                </c:pt>
                <c:pt idx="380">
                  <c:v>1.06</c:v>
                </c:pt>
                <c:pt idx="381">
                  <c:v>1</c:v>
                </c:pt>
                <c:pt idx="382">
                  <c:v>1.2</c:v>
                </c:pt>
                <c:pt idx="383">
                  <c:v>1.54</c:v>
                </c:pt>
                <c:pt idx="384">
                  <c:v>1.49</c:v>
                </c:pt>
                <c:pt idx="385">
                  <c:v>1.47</c:v>
                </c:pt>
                <c:pt idx="386">
                  <c:v>1.52</c:v>
                </c:pt>
                <c:pt idx="387">
                  <c:v>1.4</c:v>
                </c:pt>
                <c:pt idx="388">
                  <c:v>1.05</c:v>
                </c:pt>
                <c:pt idx="389">
                  <c:v>1.08</c:v>
                </c:pt>
                <c:pt idx="390">
                  <c:v>1.05</c:v>
                </c:pt>
                <c:pt idx="391">
                  <c:v>1.1399999999999999</c:v>
                </c:pt>
                <c:pt idx="392">
                  <c:v>1.1499999999999999</c:v>
                </c:pt>
                <c:pt idx="393">
                  <c:v>0.89</c:v>
                </c:pt>
                <c:pt idx="394">
                  <c:v>0.81</c:v>
                </c:pt>
                <c:pt idx="395">
                  <c:v>0.86</c:v>
                </c:pt>
                <c:pt idx="396">
                  <c:v>0.93</c:v>
                </c:pt>
                <c:pt idx="397">
                  <c:v>0.83</c:v>
                </c:pt>
                <c:pt idx="398">
                  <c:v>0.77</c:v>
                </c:pt>
                <c:pt idx="399">
                  <c:v>0.74</c:v>
                </c:pt>
                <c:pt idx="400">
                  <c:v>0.63</c:v>
                </c:pt>
                <c:pt idx="401">
                  <c:v>0.66</c:v>
                </c:pt>
                <c:pt idx="402">
                  <c:v>0.69</c:v>
                </c:pt>
                <c:pt idx="403">
                  <c:v>0.81</c:v>
                </c:pt>
                <c:pt idx="404">
                  <c:v>0.9</c:v>
                </c:pt>
                <c:pt idx="405">
                  <c:v>0.98</c:v>
                </c:pt>
                <c:pt idx="406">
                  <c:v>1.02</c:v>
                </c:pt>
                <c:pt idx="407">
                  <c:v>1.07</c:v>
                </c:pt>
                <c:pt idx="408">
                  <c:v>0.81</c:v>
                </c:pt>
                <c:pt idx="409">
                  <c:v>0.96</c:v>
                </c:pt>
                <c:pt idx="410">
                  <c:v>0.86</c:v>
                </c:pt>
                <c:pt idx="411">
                  <c:v>0.77</c:v>
                </c:pt>
                <c:pt idx="412">
                  <c:v>0.64</c:v>
                </c:pt>
                <c:pt idx="413">
                  <c:v>0.61</c:v>
                </c:pt>
                <c:pt idx="414">
                  <c:v>0.64</c:v>
                </c:pt>
                <c:pt idx="415">
                  <c:v>0.64</c:v>
                </c:pt>
                <c:pt idx="416">
                  <c:v>0.66</c:v>
                </c:pt>
                <c:pt idx="417">
                  <c:v>0.81</c:v>
                </c:pt>
                <c:pt idx="418">
                  <c:v>0.92</c:v>
                </c:pt>
                <c:pt idx="419">
                  <c:v>0.45</c:v>
                </c:pt>
                <c:pt idx="420">
                  <c:v>0.43</c:v>
                </c:pt>
                <c:pt idx="421">
                  <c:v>0.42</c:v>
                </c:pt>
                <c:pt idx="422">
                  <c:v>0.41</c:v>
                </c:pt>
                <c:pt idx="423">
                  <c:v>0.41</c:v>
                </c:pt>
                <c:pt idx="424">
                  <c:v>0.53</c:v>
                </c:pt>
                <c:pt idx="425">
                  <c:v>0.62</c:v>
                </c:pt>
                <c:pt idx="426">
                  <c:v>0.64</c:v>
                </c:pt>
                <c:pt idx="427">
                  <c:v>0.89</c:v>
                </c:pt>
                <c:pt idx="428">
                  <c:v>0.95</c:v>
                </c:pt>
                <c:pt idx="429">
                  <c:v>1.22</c:v>
                </c:pt>
                <c:pt idx="430">
                  <c:v>0.99</c:v>
                </c:pt>
                <c:pt idx="431">
                  <c:v>1</c:v>
                </c:pt>
                <c:pt idx="432">
                  <c:v>1.01</c:v>
                </c:pt>
                <c:pt idx="433">
                  <c:v>1.19</c:v>
                </c:pt>
                <c:pt idx="434">
                  <c:v>1.2</c:v>
                </c:pt>
                <c:pt idx="435">
                  <c:v>1.31</c:v>
                </c:pt>
                <c:pt idx="436">
                  <c:v>1.45</c:v>
                </c:pt>
                <c:pt idx="437">
                  <c:v>1.29</c:v>
                </c:pt>
                <c:pt idx="438">
                  <c:v>0.8</c:v>
                </c:pt>
                <c:pt idx="439">
                  <c:v>0.76</c:v>
                </c:pt>
                <c:pt idx="440">
                  <c:v>1.21</c:v>
                </c:pt>
                <c:pt idx="441">
                  <c:v>1.36</c:v>
                </c:pt>
                <c:pt idx="442">
                  <c:v>1.2</c:v>
                </c:pt>
                <c:pt idx="443">
                  <c:v>1.22</c:v>
                </c:pt>
                <c:pt idx="444">
                  <c:v>0.76</c:v>
                </c:pt>
                <c:pt idx="445">
                  <c:v>0.62</c:v>
                </c:pt>
                <c:pt idx="446">
                  <c:v>0.63</c:v>
                </c:pt>
                <c:pt idx="447">
                  <c:v>0.55000000000000004</c:v>
                </c:pt>
                <c:pt idx="448">
                  <c:v>0.4</c:v>
                </c:pt>
                <c:pt idx="449">
                  <c:v>0.34</c:v>
                </c:pt>
                <c:pt idx="450">
                  <c:v>0.32</c:v>
                </c:pt>
                <c:pt idx="451">
                  <c:v>0.28999999999999998</c:v>
                </c:pt>
                <c:pt idx="452">
                  <c:v>0.36</c:v>
                </c:pt>
                <c:pt idx="453">
                  <c:v>0.45</c:v>
                </c:pt>
                <c:pt idx="454">
                  <c:v>0.44</c:v>
                </c:pt>
                <c:pt idx="455">
                  <c:v>0.47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166224"/>
        <c:axId val="195166784"/>
      </c:scatterChart>
      <c:valAx>
        <c:axId val="195166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166784"/>
        <c:crosses val="autoZero"/>
        <c:crossBetween val="midCat"/>
        <c:majorUnit val="1"/>
      </c:valAx>
      <c:valAx>
        <c:axId val="1951667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\ 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166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100874333383475"/>
          <c:y val="0.11031052456471109"/>
          <c:w val="0.30217238375897987"/>
          <c:h val="0.15315709215925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558326042578"/>
          <c:y val="4.9806938358646594E-2"/>
          <c:w val="0.86387289703541159"/>
          <c:h val="0.87404958688561918"/>
        </c:manualLayout>
      </c:layout>
      <c:scatterChart>
        <c:scatterStyle val="lineMarker"/>
        <c:varyColors val="0"/>
        <c:ser>
          <c:idx val="0"/>
          <c:order val="0"/>
          <c:tx>
            <c:v>SIRTA FF %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SIRTA!$R:$R</c:f>
              <c:numCache>
                <c:formatCode>General</c:formatCode>
                <c:ptCount val="1048576"/>
                <c:pt idx="4" formatCode="dd/mm/yyyy\ hh:mm:ss">
                  <c:v>42703.015567129631</c:v>
                </c:pt>
                <c:pt idx="5" formatCode="dd/mm/yyyy\ hh:mm:ss">
                  <c:v>42703.035370370373</c:v>
                </c:pt>
                <c:pt idx="6" formatCode="dd/mm/yyyy\ hh:mm:ss">
                  <c:v>42703.055173611108</c:v>
                </c:pt>
                <c:pt idx="7" formatCode="dd/mm/yyyy\ hh:mm:ss">
                  <c:v>42703.074976851851</c:v>
                </c:pt>
                <c:pt idx="8" formatCode="dd/mm/yyyy\ hh:mm:ss">
                  <c:v>42703.094780092593</c:v>
                </c:pt>
                <c:pt idx="9" formatCode="dd/mm/yyyy\ hh:mm:ss">
                  <c:v>42703.114571759259</c:v>
                </c:pt>
                <c:pt idx="10" formatCode="dd/mm/yyyy\ hh:mm:ss">
                  <c:v>42703.134375000001</c:v>
                </c:pt>
                <c:pt idx="11" formatCode="dd/mm/yyyy\ hh:mm:ss">
                  <c:v>42703.154178240744</c:v>
                </c:pt>
                <c:pt idx="12" formatCode="dd/mm/yyyy\ hh:mm:ss">
                  <c:v>42703.17396990741</c:v>
                </c:pt>
                <c:pt idx="13" formatCode="dd/mm/yyyy\ hh:mm:ss">
                  <c:v>42703.193773148145</c:v>
                </c:pt>
                <c:pt idx="14" formatCode="dd/mm/yyyy\ hh:mm:ss">
                  <c:v>42703.213564814818</c:v>
                </c:pt>
                <c:pt idx="15" formatCode="dd/mm/yyyy\ hh:mm:ss">
                  <c:v>42703.233368055553</c:v>
                </c:pt>
                <c:pt idx="16" formatCode="dd/mm/yyyy\ hh:mm:ss">
                  <c:v>42703.253159722219</c:v>
                </c:pt>
                <c:pt idx="17" formatCode="dd/mm/yyyy\ hh:mm:ss">
                  <c:v>42703.272951388892</c:v>
                </c:pt>
                <c:pt idx="18" formatCode="dd/mm/yyyy\ hh:mm:ss">
                  <c:v>42703.292754629627</c:v>
                </c:pt>
                <c:pt idx="19" formatCode="dd/mm/yyyy\ hh:mm:ss">
                  <c:v>42703.3125462963</c:v>
                </c:pt>
                <c:pt idx="20" formatCode="dd/mm/yyyy\ hh:mm:ss">
                  <c:v>42703.332337962966</c:v>
                </c:pt>
                <c:pt idx="21" formatCode="dd/mm/yyyy\ hh:mm:ss">
                  <c:v>42703.352141203701</c:v>
                </c:pt>
                <c:pt idx="22" formatCode="dd/mm/yyyy\ hh:mm:ss">
                  <c:v>42703.371932870374</c:v>
                </c:pt>
                <c:pt idx="23" formatCode="dd/mm/yyyy\ hh:mm:ss">
                  <c:v>42703.391736111109</c:v>
                </c:pt>
                <c:pt idx="24" formatCode="dd/mm/yyyy\ hh:mm:ss">
                  <c:v>42703.411539351851</c:v>
                </c:pt>
                <c:pt idx="25" formatCode="dd/mm/yyyy\ hh:mm:ss">
                  <c:v>42703.431342592594</c:v>
                </c:pt>
                <c:pt idx="26" formatCode="dd/mm/yyyy\ hh:mm:ss">
                  <c:v>42703.451157407406</c:v>
                </c:pt>
                <c:pt idx="27" formatCode="dd/mm/yyyy\ hh:mm:ss">
                  <c:v>42703.470949074072</c:v>
                </c:pt>
                <c:pt idx="28" formatCode="dd/mm/yyyy\ hh:mm:ss">
                  <c:v>42703.490763888891</c:v>
                </c:pt>
                <c:pt idx="29" formatCode="dd/mm/yyyy\ hh:mm:ss">
                  <c:v>42703.510567129626</c:v>
                </c:pt>
                <c:pt idx="30" formatCode="dd/mm/yyyy\ hh:mm:ss">
                  <c:v>42703.530370370368</c:v>
                </c:pt>
                <c:pt idx="31" formatCode="dd/mm/yyyy\ hh:mm:ss">
                  <c:v>42703.550162037034</c:v>
                </c:pt>
                <c:pt idx="32" formatCode="dd/mm/yyyy\ hh:mm:ss">
                  <c:v>42703.569965277777</c:v>
                </c:pt>
                <c:pt idx="33" formatCode="dd/mm/yyyy\ hh:mm:ss">
                  <c:v>42703.590486111112</c:v>
                </c:pt>
                <c:pt idx="34" formatCode="dd/mm/yyyy\ hh:mm:ss">
                  <c:v>42703.610289351855</c:v>
                </c:pt>
                <c:pt idx="35" formatCode="dd/mm/yyyy\ hh:mm:ss">
                  <c:v>42703.63009259259</c:v>
                </c:pt>
                <c:pt idx="36" formatCode="dd/mm/yyyy\ hh:mm:ss">
                  <c:v>42703.649895833332</c:v>
                </c:pt>
                <c:pt idx="37" formatCode="dd/mm/yyyy\ hh:mm:ss">
                  <c:v>42703.669699074075</c:v>
                </c:pt>
                <c:pt idx="38" formatCode="dd/mm/yyyy\ hh:mm:ss">
                  <c:v>42703.689502314817</c:v>
                </c:pt>
                <c:pt idx="39" formatCode="dd/mm/yyyy\ hh:mm:ss">
                  <c:v>42703.709305555552</c:v>
                </c:pt>
                <c:pt idx="40" formatCode="dd/mm/yyyy\ hh:mm:ss">
                  <c:v>42703.729108796295</c:v>
                </c:pt>
                <c:pt idx="41" formatCode="dd/mm/yyyy\ hh:mm:ss">
                  <c:v>42703.748912037037</c:v>
                </c:pt>
                <c:pt idx="42" formatCode="dd/mm/yyyy\ hh:mm:ss">
                  <c:v>42703.76871527778</c:v>
                </c:pt>
                <c:pt idx="43" formatCode="dd/mm/yyyy\ hh:mm:ss">
                  <c:v>42703.788530092592</c:v>
                </c:pt>
                <c:pt idx="44" formatCode="dd/mm/yyyy\ hh:mm:ss">
                  <c:v>42703.808333333334</c:v>
                </c:pt>
                <c:pt idx="45" formatCode="dd/mm/yyyy\ hh:mm:ss">
                  <c:v>42703.828136574077</c:v>
                </c:pt>
                <c:pt idx="46" formatCode="dd/mm/yyyy\ hh:mm:ss">
                  <c:v>42703.847939814812</c:v>
                </c:pt>
                <c:pt idx="47" formatCode="dd/mm/yyyy\ hh:mm:ss">
                  <c:v>42703.867754629631</c:v>
                </c:pt>
                <c:pt idx="48" formatCode="dd/mm/yyyy\ hh:mm:ss">
                  <c:v>42703.887557870374</c:v>
                </c:pt>
                <c:pt idx="49" formatCode="dd/mm/yyyy\ hh:mm:ss">
                  <c:v>42703.907361111109</c:v>
                </c:pt>
                <c:pt idx="50" formatCode="dd/mm/yyyy\ hh:mm:ss">
                  <c:v>42703.927164351851</c:v>
                </c:pt>
                <c:pt idx="51" formatCode="dd/mm/yyyy\ hh:mm:ss">
                  <c:v>42703.946967592594</c:v>
                </c:pt>
                <c:pt idx="52" formatCode="dd/mm/yyyy\ hh:mm:ss">
                  <c:v>42703.966770833336</c:v>
                </c:pt>
                <c:pt idx="53" formatCode="dd/mm/yyyy\ hh:mm:ss">
                  <c:v>42703.986574074072</c:v>
                </c:pt>
                <c:pt idx="54" formatCode="dd/mm/yyyy\ hh:mm:ss">
                  <c:v>42704.006365740737</c:v>
                </c:pt>
                <c:pt idx="55" formatCode="dd/mm/yyyy\ hh:mm:ss">
                  <c:v>42704.02616898148</c:v>
                </c:pt>
                <c:pt idx="56" formatCode="dd/mm/yyyy\ hh:mm:ss">
                  <c:v>42704.045972222222</c:v>
                </c:pt>
                <c:pt idx="57" formatCode="dd/mm/yyyy\ hh:mm:ss">
                  <c:v>42704.065763888888</c:v>
                </c:pt>
                <c:pt idx="58" formatCode="dd/mm/yyyy\ hh:mm:ss">
                  <c:v>42704.08556712963</c:v>
                </c:pt>
                <c:pt idx="59" formatCode="dd/mm/yyyy\ hh:mm:ss">
                  <c:v>42704.105370370373</c:v>
                </c:pt>
                <c:pt idx="60" formatCode="dd/mm/yyyy\ hh:mm:ss">
                  <c:v>42704.125162037039</c:v>
                </c:pt>
                <c:pt idx="61" formatCode="dd/mm/yyyy\ hh:mm:ss">
                  <c:v>42704.144965277781</c:v>
                </c:pt>
                <c:pt idx="62" formatCode="dd/mm/yyyy\ hh:mm:ss">
                  <c:v>42704.164756944447</c:v>
                </c:pt>
                <c:pt idx="63" formatCode="dd/mm/yyyy\ hh:mm:ss">
                  <c:v>42704.184560185182</c:v>
                </c:pt>
                <c:pt idx="64" formatCode="dd/mm/yyyy\ hh:mm:ss">
                  <c:v>42704.204363425924</c:v>
                </c:pt>
                <c:pt idx="65" formatCode="dd/mm/yyyy\ hh:mm:ss">
                  <c:v>42704.22415509259</c:v>
                </c:pt>
                <c:pt idx="66" formatCode="dd/mm/yyyy\ hh:mm:ss">
                  <c:v>42704.243958333333</c:v>
                </c:pt>
                <c:pt idx="67" formatCode="dd/mm/yyyy\ hh:mm:ss">
                  <c:v>42704.263749999998</c:v>
                </c:pt>
                <c:pt idx="68" formatCode="dd/mm/yyyy\ hh:mm:ss">
                  <c:v>42704.283541666664</c:v>
                </c:pt>
                <c:pt idx="69" formatCode="dd/mm/yyyy\ hh:mm:ss">
                  <c:v>42704.304050925923</c:v>
                </c:pt>
                <c:pt idx="70" formatCode="dd/mm/yyyy\ hh:mm:ss">
                  <c:v>42704.323842592596</c:v>
                </c:pt>
                <c:pt idx="71" formatCode="dd/mm/yyyy\ hh:mm:ss">
                  <c:v>42704.343645833331</c:v>
                </c:pt>
                <c:pt idx="72" formatCode="dd/mm/yyyy\ hh:mm:ss">
                  <c:v>42704.363449074073</c:v>
                </c:pt>
                <c:pt idx="73" formatCode="dd/mm/yyyy\ hh:mm:ss">
                  <c:v>42704.383240740739</c:v>
                </c:pt>
                <c:pt idx="74" formatCode="dd/mm/yyyy\ hh:mm:ss">
                  <c:v>42704.403055555558</c:v>
                </c:pt>
                <c:pt idx="75" formatCode="dd/mm/yyyy\ hh:mm:ss">
                  <c:v>42704.422858796293</c:v>
                </c:pt>
                <c:pt idx="76" formatCode="dd/mm/yyyy\ hh:mm:ss">
                  <c:v>42704.442673611113</c:v>
                </c:pt>
                <c:pt idx="77" formatCode="dd/mm/yyyy\ hh:mm:ss">
                  <c:v>42704.462476851855</c:v>
                </c:pt>
                <c:pt idx="78" formatCode="dd/mm/yyyy\ hh:mm:ss">
                  <c:v>42704.482291666667</c:v>
                </c:pt>
                <c:pt idx="79" formatCode="dd/mm/yyyy\ hh:mm:ss">
                  <c:v>42704.50209490741</c:v>
                </c:pt>
                <c:pt idx="80" formatCode="dd/mm/yyyy\ hh:mm:ss">
                  <c:v>42704.522604166668</c:v>
                </c:pt>
                <c:pt idx="81" formatCode="dd/mm/yyyy\ hh:mm:ss">
                  <c:v>42704.54241898148</c:v>
                </c:pt>
                <c:pt idx="82" formatCode="dd/mm/yyyy\ hh:mm:ss">
                  <c:v>42704.562222222223</c:v>
                </c:pt>
                <c:pt idx="83" formatCode="dd/mm/yyyy\ hh:mm:ss">
                  <c:v>42704.582025462965</c:v>
                </c:pt>
                <c:pt idx="84" formatCode="dd/mm/yyyy\ hh:mm:ss">
                  <c:v>42704.601840277777</c:v>
                </c:pt>
                <c:pt idx="85" formatCode="dd/mm/yyyy\ hh:mm:ss">
                  <c:v>42704.62164351852</c:v>
                </c:pt>
                <c:pt idx="86" formatCode="dd/mm/yyyy\ hh:mm:ss">
                  <c:v>42704.641458333332</c:v>
                </c:pt>
                <c:pt idx="87" formatCode="dd/mm/yyyy\ hh:mm:ss">
                  <c:v>42704.661261574074</c:v>
                </c:pt>
                <c:pt idx="88" formatCode="dd/mm/yyyy\ hh:mm:ss">
                  <c:v>42704.681064814817</c:v>
                </c:pt>
                <c:pt idx="89" formatCode="dd/mm/yyyy\ hh:mm:ss">
                  <c:v>42704.700879629629</c:v>
                </c:pt>
                <c:pt idx="90" formatCode="dd/mm/yyyy\ hh:mm:ss">
                  <c:v>42704.720682870371</c:v>
                </c:pt>
                <c:pt idx="91" formatCode="dd/mm/yyyy\ hh:mm:ss">
                  <c:v>42704.740497685183</c:v>
                </c:pt>
                <c:pt idx="92" formatCode="dd/mm/yyyy\ hh:mm:ss">
                  <c:v>42704.760312500002</c:v>
                </c:pt>
                <c:pt idx="93" formatCode="dd/mm/yyyy\ hh:mm:ss">
                  <c:v>42704.780127314814</c:v>
                </c:pt>
                <c:pt idx="94" formatCode="dd/mm/yyyy\ hh:mm:ss">
                  <c:v>42704.799930555557</c:v>
                </c:pt>
                <c:pt idx="95" formatCode="dd/mm/yyyy\ hh:mm:ss">
                  <c:v>42704.819745370369</c:v>
                </c:pt>
                <c:pt idx="96" formatCode="dd/mm/yyyy\ hh:mm:ss">
                  <c:v>42704.839560185188</c:v>
                </c:pt>
                <c:pt idx="97" formatCode="dd/mm/yyyy\ hh:mm:ss">
                  <c:v>42704.859363425923</c:v>
                </c:pt>
                <c:pt idx="98" formatCode="dd/mm/yyyy\ hh:mm:ss">
                  <c:v>42704.879178240742</c:v>
                </c:pt>
                <c:pt idx="99" formatCode="dd/mm/yyyy\ hh:mm:ss">
                  <c:v>42704.898981481485</c:v>
                </c:pt>
                <c:pt idx="100" formatCode="dd/mm/yyyy\ hh:mm:ss">
                  <c:v>42704.918796296297</c:v>
                </c:pt>
                <c:pt idx="101" formatCode="dd/mm/yyyy\ hh:mm:ss">
                  <c:v>42704.938599537039</c:v>
                </c:pt>
                <c:pt idx="102" formatCode="dd/mm/yyyy\ hh:mm:ss">
                  <c:v>42704.958402777775</c:v>
                </c:pt>
                <c:pt idx="103" formatCode="dd/mm/yyyy\ hh:mm:ss">
                  <c:v>42704.978217592594</c:v>
                </c:pt>
                <c:pt idx="104" formatCode="dd/mm/yyyy\ hh:mm:ss">
                  <c:v>42704.998020833336</c:v>
                </c:pt>
                <c:pt idx="105" formatCode="dd/mm/yyyy\ hh:mm:ss">
                  <c:v>42705.017824074072</c:v>
                </c:pt>
                <c:pt idx="106" formatCode="dd/mm/yyyy\ hh:mm:ss">
                  <c:v>42705.037627314814</c:v>
                </c:pt>
                <c:pt idx="107" formatCode="dd/mm/yyyy\ hh:mm:ss">
                  <c:v>42705.057430555556</c:v>
                </c:pt>
                <c:pt idx="108" formatCode="dd/mm/yyyy\ hh:mm:ss">
                  <c:v>42705.077245370368</c:v>
                </c:pt>
                <c:pt idx="109" formatCode="dd/mm/yyyy\ hh:mm:ss">
                  <c:v>42705.097048611111</c:v>
                </c:pt>
                <c:pt idx="110" formatCode="dd/mm/yyyy\ hh:mm:ss">
                  <c:v>42705.116851851853</c:v>
                </c:pt>
                <c:pt idx="111" formatCode="dd/mm/yyyy\ hh:mm:ss">
                  <c:v>42705.136666666665</c:v>
                </c:pt>
                <c:pt idx="112" formatCode="dd/mm/yyyy\ hh:mm:ss">
                  <c:v>42705.156469907408</c:v>
                </c:pt>
                <c:pt idx="113" formatCode="dd/mm/yyyy\ hh:mm:ss">
                  <c:v>42705.176979166667</c:v>
                </c:pt>
                <c:pt idx="114" formatCode="dd/mm/yyyy\ hh:mm:ss">
                  <c:v>42705.196782407409</c:v>
                </c:pt>
                <c:pt idx="115" formatCode="dd/mm/yyyy\ hh:mm:ss">
                  <c:v>42705.216585648152</c:v>
                </c:pt>
                <c:pt idx="116" formatCode="dd/mm/yyyy\ hh:mm:ss">
                  <c:v>42705.236388888887</c:v>
                </c:pt>
                <c:pt idx="117" formatCode="dd/mm/yyyy\ hh:mm:ss">
                  <c:v>42705.256192129629</c:v>
                </c:pt>
                <c:pt idx="118" formatCode="dd/mm/yyyy\ hh:mm:ss">
                  <c:v>42705.275995370372</c:v>
                </c:pt>
                <c:pt idx="119" formatCode="dd/mm/yyyy\ hh:mm:ss">
                  <c:v>42705.295798611114</c:v>
                </c:pt>
                <c:pt idx="120" formatCode="dd/mm/yyyy\ hh:mm:ss">
                  <c:v>42705.315613425926</c:v>
                </c:pt>
                <c:pt idx="121" formatCode="dd/mm/yyyy\ hh:mm:ss">
                  <c:v>42705.335416666669</c:v>
                </c:pt>
                <c:pt idx="122" formatCode="dd/mm/yyyy\ hh:mm:ss">
                  <c:v>42705.355219907404</c:v>
                </c:pt>
                <c:pt idx="123" formatCode="dd/mm/yyyy\ hh:mm:ss">
                  <c:v>42705.375023148146</c:v>
                </c:pt>
                <c:pt idx="124" formatCode="dd/mm/yyyy\ hh:mm:ss">
                  <c:v>42705.394837962966</c:v>
                </c:pt>
                <c:pt idx="125" formatCode="dd/mm/yyyy\ hh:mm:ss">
                  <c:v>42705.414641203701</c:v>
                </c:pt>
                <c:pt idx="126" formatCode="dd/mm/yyyy\ hh:mm:ss">
                  <c:v>42705.43445601852</c:v>
                </c:pt>
                <c:pt idx="127" formatCode="dd/mm/yyyy\ hh:mm:ss">
                  <c:v>42705.454270833332</c:v>
                </c:pt>
                <c:pt idx="128" formatCode="dd/mm/yyyy\ hh:mm:ss">
                  <c:v>42705.474085648151</c:v>
                </c:pt>
                <c:pt idx="129" formatCode="dd/mm/yyyy\ hh:mm:ss">
                  <c:v>42705.493900462963</c:v>
                </c:pt>
                <c:pt idx="130" formatCode="dd/mm/yyyy\ hh:mm:ss">
                  <c:v>42705.513715277775</c:v>
                </c:pt>
                <c:pt idx="131" formatCode="dd/mm/yyyy\ hh:mm:ss">
                  <c:v>42705.533518518518</c:v>
                </c:pt>
                <c:pt idx="132" formatCode="dd/mm/yyyy\ hh:mm:ss">
                  <c:v>42705.553333333337</c:v>
                </c:pt>
                <c:pt idx="133" formatCode="dd/mm/yyyy\ hh:mm:ss">
                  <c:v>42705.573148148149</c:v>
                </c:pt>
                <c:pt idx="134" formatCode="dd/mm/yyyy\ hh:mm:ss">
                  <c:v>42705.592951388891</c:v>
                </c:pt>
                <c:pt idx="135" formatCode="dd/mm/yyyy\ hh:mm:ss">
                  <c:v>42705.612766203703</c:v>
                </c:pt>
                <c:pt idx="136" formatCode="dd/mm/yyyy\ hh:mm:ss">
                  <c:v>42705.632569444446</c:v>
                </c:pt>
                <c:pt idx="137" formatCode="dd/mm/yyyy\ hh:mm:ss">
                  <c:v>42705.652384259258</c:v>
                </c:pt>
                <c:pt idx="138" formatCode="dd/mm/yyyy\ hh:mm:ss">
                  <c:v>42705.6721875</c:v>
                </c:pt>
                <c:pt idx="139" formatCode="dd/mm/yyyy\ hh:mm:ss">
                  <c:v>42705.692002314812</c:v>
                </c:pt>
                <c:pt idx="140" formatCode="dd/mm/yyyy\ hh:mm:ss">
                  <c:v>42705.711817129632</c:v>
                </c:pt>
                <c:pt idx="141" formatCode="dd/mm/yyyy\ hh:mm:ss">
                  <c:v>42705.731631944444</c:v>
                </c:pt>
                <c:pt idx="142" formatCode="dd/mm/yyyy\ hh:mm:ss">
                  <c:v>42705.751446759263</c:v>
                </c:pt>
                <c:pt idx="143" formatCode="dd/mm/yyyy\ hh:mm:ss">
                  <c:v>42705.771261574075</c:v>
                </c:pt>
                <c:pt idx="144" formatCode="dd/mm/yyyy\ hh:mm:ss">
                  <c:v>42705.791076388887</c:v>
                </c:pt>
                <c:pt idx="145" formatCode="dd/mm/yyyy\ hh:mm:ss">
                  <c:v>42705.810879629629</c:v>
                </c:pt>
                <c:pt idx="146" formatCode="dd/mm/yyyy\ hh:mm:ss">
                  <c:v>42705.830694444441</c:v>
                </c:pt>
                <c:pt idx="147" formatCode="dd/mm/yyyy\ hh:mm:ss">
                  <c:v>42705.85050925926</c:v>
                </c:pt>
                <c:pt idx="148" formatCode="dd/mm/yyyy\ hh:mm:ss">
                  <c:v>42705.870324074072</c:v>
                </c:pt>
                <c:pt idx="149" formatCode="dd/mm/yyyy\ hh:mm:ss">
                  <c:v>42705.890138888892</c:v>
                </c:pt>
                <c:pt idx="150" formatCode="dd/mm/yyyy\ hh:mm:ss">
                  <c:v>42705.909942129627</c:v>
                </c:pt>
                <c:pt idx="151" formatCode="dd/mm/yyyy\ hh:mm:ss">
                  <c:v>42705.929756944446</c:v>
                </c:pt>
                <c:pt idx="152" formatCode="dd/mm/yyyy\ hh:mm:ss">
                  <c:v>42705.949571759258</c:v>
                </c:pt>
                <c:pt idx="153" formatCode="dd/mm/yyyy\ hh:mm:ss">
                  <c:v>42705.969375000001</c:v>
                </c:pt>
                <c:pt idx="154" formatCode="dd/mm/yyyy\ hh:mm:ss">
                  <c:v>42705.989189814813</c:v>
                </c:pt>
                <c:pt idx="155" formatCode="dd/mm/yyyy\ hh:mm:ss">
                  <c:v>42706.009004629632</c:v>
                </c:pt>
                <c:pt idx="156" formatCode="dd/mm/yyyy\ hh:mm:ss">
                  <c:v>42706.028819444444</c:v>
                </c:pt>
                <c:pt idx="157" formatCode="dd/mm/yyyy\ hh:mm:ss">
                  <c:v>42706.048634259256</c:v>
                </c:pt>
                <c:pt idx="158" formatCode="dd/mm/yyyy\ hh:mm:ss">
                  <c:v>42706.068449074075</c:v>
                </c:pt>
                <c:pt idx="159" formatCode="dd/mm/yyyy\ hh:mm:ss">
                  <c:v>42706.088263888887</c:v>
                </c:pt>
                <c:pt idx="160" formatCode="dd/mm/yyyy\ hh:mm:ss">
                  <c:v>42706.108090277776</c:v>
                </c:pt>
                <c:pt idx="161" formatCode="dd/mm/yyyy\ hh:mm:ss">
                  <c:v>42706.127905092595</c:v>
                </c:pt>
                <c:pt idx="162" formatCode="dd/mm/yyyy\ hh:mm:ss">
                  <c:v>42706.147731481484</c:v>
                </c:pt>
                <c:pt idx="163" formatCode="dd/mm/yyyy\ hh:mm:ss">
                  <c:v>42706.167546296296</c:v>
                </c:pt>
                <c:pt idx="164" formatCode="dd/mm/yyyy\ hh:mm:ss">
                  <c:v>42706.187361111108</c:v>
                </c:pt>
                <c:pt idx="165" formatCode="dd/mm/yyyy\ hh:mm:ss">
                  <c:v>42706.207175925927</c:v>
                </c:pt>
                <c:pt idx="166" formatCode="dd/mm/yyyy\ hh:mm:ss">
                  <c:v>42706.227002314816</c:v>
                </c:pt>
                <c:pt idx="167" formatCode="dd/mm/yyyy\ hh:mm:ss">
                  <c:v>42706.246817129628</c:v>
                </c:pt>
                <c:pt idx="168" formatCode="dd/mm/yyyy\ hh:mm:ss">
                  <c:v>42706.266631944447</c:v>
                </c:pt>
                <c:pt idx="169" formatCode="dd/mm/yyyy\ hh:mm:ss">
                  <c:v>42706.286458333336</c:v>
                </c:pt>
                <c:pt idx="170" formatCode="dd/mm/yyyy\ hh:mm:ss">
                  <c:v>42706.306284722225</c:v>
                </c:pt>
                <c:pt idx="171" formatCode="dd/mm/yyyy\ hh:mm:ss">
                  <c:v>42706.326111111113</c:v>
                </c:pt>
                <c:pt idx="172" formatCode="dd/mm/yyyy\ hh:mm:ss">
                  <c:v>42706.345925925925</c:v>
                </c:pt>
                <c:pt idx="173" formatCode="dd/mm/yyyy\ hh:mm:ss">
                  <c:v>42706.365752314814</c:v>
                </c:pt>
                <c:pt idx="174" formatCode="dd/mm/yyyy\ hh:mm:ss">
                  <c:v>42706.385578703703</c:v>
                </c:pt>
                <c:pt idx="175" formatCode="dd/mm/yyyy\ hh:mm:ss">
                  <c:v>42706.405393518522</c:v>
                </c:pt>
                <c:pt idx="176" formatCode="dd/mm/yyyy\ hh:mm:ss">
                  <c:v>42706.425208333334</c:v>
                </c:pt>
                <c:pt idx="177" formatCode="dd/mm/yyyy\ hh:mm:ss">
                  <c:v>42706.445034722223</c:v>
                </c:pt>
                <c:pt idx="178" formatCode="dd/mm/yyyy\ hh:mm:ss">
                  <c:v>42706.464849537035</c:v>
                </c:pt>
                <c:pt idx="179" formatCode="dd/mm/yyyy\ hh:mm:ss">
                  <c:v>42706.484664351854</c:v>
                </c:pt>
                <c:pt idx="180" formatCode="dd/mm/yyyy\ hh:mm:ss">
                  <c:v>42706.504479166666</c:v>
                </c:pt>
                <c:pt idx="181" formatCode="dd/mm/yyyy\ hh:mm:ss">
                  <c:v>42706.524305555555</c:v>
                </c:pt>
                <c:pt idx="182" formatCode="dd/mm/yyyy\ hh:mm:ss">
                  <c:v>42706.544120370374</c:v>
                </c:pt>
                <c:pt idx="183" formatCode="dd/mm/yyyy\ hh:mm:ss">
                  <c:v>42706.563946759263</c:v>
                </c:pt>
                <c:pt idx="184" formatCode="dd/mm/yyyy\ hh:mm:ss">
                  <c:v>42706.583761574075</c:v>
                </c:pt>
                <c:pt idx="185" formatCode="dd/mm/yyyy\ hh:mm:ss">
                  <c:v>42706.603587962964</c:v>
                </c:pt>
                <c:pt idx="186" formatCode="dd/mm/yyyy\ hh:mm:ss">
                  <c:v>42706.623402777775</c:v>
                </c:pt>
                <c:pt idx="187" formatCode="dd/mm/yyyy\ hh:mm:ss">
                  <c:v>42706.643229166664</c:v>
                </c:pt>
                <c:pt idx="188" formatCode="dd/mm/yyyy\ hh:mm:ss">
                  <c:v>42706.663043981483</c:v>
                </c:pt>
                <c:pt idx="189" formatCode="dd/mm/yyyy\ hh:mm:ss">
                  <c:v>42706.682858796295</c:v>
                </c:pt>
                <c:pt idx="190" formatCode="dd/mm/yyyy\ hh:mm:ss">
                  <c:v>42706.702685185184</c:v>
                </c:pt>
                <c:pt idx="191" formatCode="dd/mm/yyyy\ hh:mm:ss">
                  <c:v>42706.722500000003</c:v>
                </c:pt>
                <c:pt idx="192" formatCode="dd/mm/yyyy\ hh:mm:ss">
                  <c:v>42706.742326388892</c:v>
                </c:pt>
                <c:pt idx="193" formatCode="dd/mm/yyyy\ hh:mm:ss">
                  <c:v>42706.762141203704</c:v>
                </c:pt>
                <c:pt idx="194" formatCode="dd/mm/yyyy\ hh:mm:ss">
                  <c:v>42706.781956018516</c:v>
                </c:pt>
                <c:pt idx="195" formatCode="dd/mm/yyyy\ hh:mm:ss">
                  <c:v>42706.801770833335</c:v>
                </c:pt>
                <c:pt idx="196" formatCode="dd/mm/yyyy\ hh:mm:ss">
                  <c:v>42706.821585648147</c:v>
                </c:pt>
                <c:pt idx="197" formatCode="dd/mm/yyyy\ hh:mm:ss">
                  <c:v>42706.841400462959</c:v>
                </c:pt>
                <c:pt idx="198" formatCode="dd/mm/yyyy\ hh:mm:ss">
                  <c:v>42706.861215277779</c:v>
                </c:pt>
                <c:pt idx="199" formatCode="dd/mm/yyyy\ hh:mm:ss">
                  <c:v>42706.881736111114</c:v>
                </c:pt>
                <c:pt idx="200" formatCode="dd/mm/yyyy\ hh:mm:ss">
                  <c:v>42706.901550925926</c:v>
                </c:pt>
                <c:pt idx="201" formatCode="dd/mm/yyyy\ hh:mm:ss">
                  <c:v>42706.921365740738</c:v>
                </c:pt>
                <c:pt idx="202" formatCode="dd/mm/yyyy\ hh:mm:ss">
                  <c:v>42706.941180555557</c:v>
                </c:pt>
                <c:pt idx="203" formatCode="dd/mm/yyyy\ hh:mm:ss">
                  <c:v>42706.960995370369</c:v>
                </c:pt>
                <c:pt idx="204" formatCode="dd/mm/yyyy\ hh:mm:ss">
                  <c:v>42706.980810185189</c:v>
                </c:pt>
                <c:pt idx="205" formatCode="dd/mm/yyyy\ hh:mm:ss">
                  <c:v>42707.000625000001</c:v>
                </c:pt>
                <c:pt idx="206" formatCode="dd/mm/yyyy\ hh:mm:ss">
                  <c:v>42707.020439814813</c:v>
                </c:pt>
                <c:pt idx="207" formatCode="dd/mm/yyyy\ hh:mm:ss">
                  <c:v>42707.040266203701</c:v>
                </c:pt>
                <c:pt idx="208" formatCode="dd/mm/yyyy\ hh:mm:ss">
                  <c:v>42707.060081018521</c:v>
                </c:pt>
                <c:pt idx="209" formatCode="dd/mm/yyyy\ hh:mm:ss">
                  <c:v>42707.079907407409</c:v>
                </c:pt>
                <c:pt idx="210" formatCode="dd/mm/yyyy\ hh:mm:ss">
                  <c:v>42707.099722222221</c:v>
                </c:pt>
                <c:pt idx="211" formatCode="dd/mm/yyyy\ hh:mm:ss">
                  <c:v>42707.11954861111</c:v>
                </c:pt>
                <c:pt idx="212" formatCode="dd/mm/yyyy\ hh:mm:ss">
                  <c:v>42707.139363425929</c:v>
                </c:pt>
                <c:pt idx="213" formatCode="dd/mm/yyyy\ hh:mm:ss">
                  <c:v>42707.159189814818</c:v>
                </c:pt>
                <c:pt idx="214" formatCode="dd/mm/yyyy\ hh:mm:ss">
                  <c:v>42707.179016203707</c:v>
                </c:pt>
                <c:pt idx="215" formatCode="dd/mm/yyyy\ hh:mm:ss">
                  <c:v>42707.198842592596</c:v>
                </c:pt>
                <c:pt idx="216" formatCode="dd/mm/yyyy\ hh:mm:ss">
                  <c:v>42707.219375000001</c:v>
                </c:pt>
                <c:pt idx="217" formatCode="dd/mm/yyyy\ hh:mm:ss">
                  <c:v>42707.239201388889</c:v>
                </c:pt>
                <c:pt idx="218" formatCode="dd/mm/yyyy\ hh:mm:ss">
                  <c:v>42707.259027777778</c:v>
                </c:pt>
                <c:pt idx="219" formatCode="dd/mm/yyyy\ hh:mm:ss">
                  <c:v>42707.278854166667</c:v>
                </c:pt>
                <c:pt idx="220" formatCode="dd/mm/yyyy\ hh:mm:ss">
                  <c:v>42707.298668981479</c:v>
                </c:pt>
                <c:pt idx="221" formatCode="dd/mm/yyyy\ hh:mm:ss">
                  <c:v>42707.318495370368</c:v>
                </c:pt>
                <c:pt idx="222" formatCode="dd/mm/yyyy\ hh:mm:ss">
                  <c:v>42707.338310185187</c:v>
                </c:pt>
                <c:pt idx="223" formatCode="dd/mm/yyyy\ hh:mm:ss">
                  <c:v>42707.358136574076</c:v>
                </c:pt>
                <c:pt idx="224" formatCode="dd/mm/yyyy\ hh:mm:ss">
                  <c:v>42707.377951388888</c:v>
                </c:pt>
                <c:pt idx="225" formatCode="dd/mm/yyyy\ hh:mm:ss">
                  <c:v>42707.397766203707</c:v>
                </c:pt>
                <c:pt idx="226" formatCode="dd/mm/yyyy\ hh:mm:ss">
                  <c:v>42707.417581018519</c:v>
                </c:pt>
                <c:pt idx="227" formatCode="dd/mm/yyyy\ hh:mm:ss">
                  <c:v>42707.437384259261</c:v>
                </c:pt>
                <c:pt idx="228" formatCode="dd/mm/yyyy\ hh:mm:ss">
                  <c:v>42707.457199074073</c:v>
                </c:pt>
                <c:pt idx="229" formatCode="dd/mm/yyyy\ hh:mm:ss">
                  <c:v>42707.477013888885</c:v>
                </c:pt>
                <c:pt idx="230" formatCode="dd/mm/yyyy\ hh:mm:ss">
                  <c:v>42707.496817129628</c:v>
                </c:pt>
                <c:pt idx="231" formatCode="dd/mm/yyyy\ hh:mm:ss">
                  <c:v>42707.51662037037</c:v>
                </c:pt>
                <c:pt idx="232" formatCode="dd/mm/yyyy\ hh:mm:ss">
                  <c:v>42707.536423611113</c:v>
                </c:pt>
                <c:pt idx="233" formatCode="dd/mm/yyyy\ hh:mm:ss">
                  <c:v>42707.556238425925</c:v>
                </c:pt>
                <c:pt idx="234" formatCode="dd/mm/yyyy\ hh:mm:ss">
                  <c:v>42707.576041666667</c:v>
                </c:pt>
                <c:pt idx="235" formatCode="dd/mm/yyyy\ hh:mm:ss">
                  <c:v>42707.59584490741</c:v>
                </c:pt>
                <c:pt idx="236" formatCode="dd/mm/yyyy\ hh:mm:ss">
                  <c:v>42707.615648148145</c:v>
                </c:pt>
                <c:pt idx="237" formatCode="dd/mm/yyyy\ hh:mm:ss">
                  <c:v>42707.635439814818</c:v>
                </c:pt>
                <c:pt idx="238" formatCode="dd/mm/yyyy\ hh:mm:ss">
                  <c:v>42707.655243055553</c:v>
                </c:pt>
                <c:pt idx="239" formatCode="dd/mm/yyyy\ hh:mm:ss">
                  <c:v>42707.675046296295</c:v>
                </c:pt>
                <c:pt idx="240" formatCode="dd/mm/yyyy\ hh:mm:ss">
                  <c:v>42707.694849537038</c:v>
                </c:pt>
                <c:pt idx="241" formatCode="dd/mm/yyyy\ hh:mm:ss">
                  <c:v>42707.71465277778</c:v>
                </c:pt>
                <c:pt idx="242" formatCode="dd/mm/yyyy\ hh:mm:ss">
                  <c:v>42707.734444444446</c:v>
                </c:pt>
                <c:pt idx="243" formatCode="dd/mm/yyyy\ hh:mm:ss">
                  <c:v>42707.754953703705</c:v>
                </c:pt>
                <c:pt idx="244" formatCode="dd/mm/yyyy\ hh:mm:ss">
                  <c:v>42707.774756944447</c:v>
                </c:pt>
                <c:pt idx="245" formatCode="dd/mm/yyyy\ hh:mm:ss">
                  <c:v>42707.794548611113</c:v>
                </c:pt>
                <c:pt idx="246" formatCode="dd/mm/yyyy\ hh:mm:ss">
                  <c:v>42707.815057870372</c:v>
                </c:pt>
                <c:pt idx="247" formatCode="dd/mm/yyyy\ hh:mm:ss">
                  <c:v>42707.834849537037</c:v>
                </c:pt>
                <c:pt idx="248" formatCode="dd/mm/yyyy\ hh:mm:ss">
                  <c:v>42707.854641203703</c:v>
                </c:pt>
                <c:pt idx="249" formatCode="dd/mm/yyyy\ hh:mm:ss">
                  <c:v>42707.874444444446</c:v>
                </c:pt>
                <c:pt idx="250" formatCode="dd/mm/yyyy\ hh:mm:ss">
                  <c:v>42707.894236111111</c:v>
                </c:pt>
                <c:pt idx="251" formatCode="dd/mm/yyyy\ hh:mm:ss">
                  <c:v>42707.914027777777</c:v>
                </c:pt>
                <c:pt idx="252" formatCode="dd/mm/yyyy\ hh:mm:ss">
                  <c:v>42707.933819444443</c:v>
                </c:pt>
                <c:pt idx="253" formatCode="dd/mm/yyyy\ hh:mm:ss">
                  <c:v>42707.953611111108</c:v>
                </c:pt>
                <c:pt idx="254" formatCode="dd/mm/yyyy\ hh:mm:ss">
                  <c:v>42707.973402777781</c:v>
                </c:pt>
                <c:pt idx="255" formatCode="dd/mm/yyyy\ hh:mm:ss">
                  <c:v>42707.993194444447</c:v>
                </c:pt>
                <c:pt idx="256" formatCode="dd/mm/yyyy\ hh:mm:ss">
                  <c:v>42708.012974537036</c:v>
                </c:pt>
                <c:pt idx="257" formatCode="dd/mm/yyyy\ hh:mm:ss">
                  <c:v>42708.032766203702</c:v>
                </c:pt>
                <c:pt idx="258" formatCode="dd/mm/yyyy\ hh:mm:ss">
                  <c:v>42708.052557870367</c:v>
                </c:pt>
                <c:pt idx="259" formatCode="dd/mm/yyyy\ hh:mm:ss">
                  <c:v>42708.07234953704</c:v>
                </c:pt>
                <c:pt idx="260" formatCode="dd/mm/yyyy\ hh:mm:ss">
                  <c:v>42708.092141203706</c:v>
                </c:pt>
                <c:pt idx="261" formatCode="dd/mm/yyyy\ hh:mm:ss">
                  <c:v>42708.111921296295</c:v>
                </c:pt>
                <c:pt idx="262" formatCode="dd/mm/yyyy\ hh:mm:ss">
                  <c:v>42708.131712962961</c:v>
                </c:pt>
                <c:pt idx="263" formatCode="dd/mm/yyyy\ hh:mm:ss">
                  <c:v>42708.151504629626</c:v>
                </c:pt>
                <c:pt idx="264" formatCode="dd/mm/yyyy\ hh:mm:ss">
                  <c:v>42708.171296296299</c:v>
                </c:pt>
                <c:pt idx="265" formatCode="dd/mm/yyyy\ hh:mm:ss">
                  <c:v>42708.191087962965</c:v>
                </c:pt>
                <c:pt idx="266" formatCode="dd/mm/yyyy\ hh:mm:ss">
                  <c:v>42708.210879629631</c:v>
                </c:pt>
                <c:pt idx="267" formatCode="dd/mm/yyyy\ hh:mm:ss">
                  <c:v>42708.230671296296</c:v>
                </c:pt>
                <c:pt idx="268" formatCode="dd/mm/yyyy\ hh:mm:ss">
                  <c:v>42708.250462962962</c:v>
                </c:pt>
                <c:pt idx="269" formatCode="dd/mm/yyyy\ hh:mm:ss">
                  <c:v>42708.270254629628</c:v>
                </c:pt>
                <c:pt idx="270" formatCode="dd/mm/yyyy\ hh:mm:ss">
                  <c:v>42708.290046296293</c:v>
                </c:pt>
                <c:pt idx="271" formatCode="dd/mm/yyyy\ hh:mm:ss">
                  <c:v>42708.309837962966</c:v>
                </c:pt>
                <c:pt idx="272" formatCode="dd/mm/yyyy\ hh:mm:ss">
                  <c:v>42708.329629629632</c:v>
                </c:pt>
                <c:pt idx="273" formatCode="dd/mm/yyyy\ hh:mm:ss">
                  <c:v>42708.349421296298</c:v>
                </c:pt>
                <c:pt idx="274" formatCode="dd/mm/yyyy\ hh:mm:ss">
                  <c:v>42708.369212962964</c:v>
                </c:pt>
                <c:pt idx="275" formatCode="dd/mm/yyyy\ hh:mm:ss">
                  <c:v>42708.389016203706</c:v>
                </c:pt>
                <c:pt idx="276" formatCode="dd/mm/yyyy\ hh:mm:ss">
                  <c:v>42708.408807870372</c:v>
                </c:pt>
                <c:pt idx="277" formatCode="dd/mm/yyyy\ hh:mm:ss">
                  <c:v>42708.428611111114</c:v>
                </c:pt>
                <c:pt idx="278" formatCode="dd/mm/yyyy\ hh:mm:ss">
                  <c:v>42708.448414351849</c:v>
                </c:pt>
                <c:pt idx="279" formatCode="dd/mm/yyyy\ hh:mm:ss">
                  <c:v>42708.468217592592</c:v>
                </c:pt>
                <c:pt idx="280" formatCode="dd/mm/yyyy\ hh:mm:ss">
                  <c:v>42708.488020833334</c:v>
                </c:pt>
                <c:pt idx="281" formatCode="dd/mm/yyyy\ hh:mm:ss">
                  <c:v>42708.507835648146</c:v>
                </c:pt>
                <c:pt idx="282" formatCode="dd/mm/yyyy\ hh:mm:ss">
                  <c:v>42708.527650462966</c:v>
                </c:pt>
                <c:pt idx="283" formatCode="dd/mm/yyyy\ hh:mm:ss">
                  <c:v>42708.547453703701</c:v>
                </c:pt>
                <c:pt idx="284" formatCode="dd/mm/yyyy\ hh:mm:ss">
                  <c:v>42708.56726851852</c:v>
                </c:pt>
                <c:pt idx="285" formatCode="dd/mm/yyyy\ hh:mm:ss">
                  <c:v>42708.587083333332</c:v>
                </c:pt>
                <c:pt idx="286" formatCode="dd/mm/yyyy\ hh:mm:ss">
                  <c:v>42708.606898148151</c:v>
                </c:pt>
                <c:pt idx="287" formatCode="dd/mm/yyyy\ hh:mm:ss">
                  <c:v>42708.626712962963</c:v>
                </c:pt>
                <c:pt idx="288" formatCode="dd/mm/yyyy\ hh:mm:ss">
                  <c:v>42708.646527777775</c:v>
                </c:pt>
                <c:pt idx="289" formatCode="dd/mm/yyyy\ hh:mm:ss">
                  <c:v>42708.666342592594</c:v>
                </c:pt>
                <c:pt idx="290" formatCode="dd/mm/yyyy\ hh:mm:ss">
                  <c:v>42708.686157407406</c:v>
                </c:pt>
                <c:pt idx="291" formatCode="dd/mm/yyyy\ hh:mm:ss">
                  <c:v>42708.705972222226</c:v>
                </c:pt>
                <c:pt idx="292" formatCode="dd/mm/yyyy\ hh:mm:ss">
                  <c:v>42708.725775462961</c:v>
                </c:pt>
                <c:pt idx="293" formatCode="dd/mm/yyyy\ hh:mm:ss">
                  <c:v>42708.74559027778</c:v>
                </c:pt>
                <c:pt idx="294" formatCode="dd/mm/yyyy\ hh:mm:ss">
                  <c:v>42708.765405092592</c:v>
                </c:pt>
                <c:pt idx="295" formatCode="dd/mm/yyyy\ hh:mm:ss">
                  <c:v>42708.785208333335</c:v>
                </c:pt>
                <c:pt idx="296" formatCode="dd/mm/yyyy\ hh:mm:ss">
                  <c:v>42708.805023148147</c:v>
                </c:pt>
                <c:pt idx="297" formatCode="dd/mm/yyyy\ hh:mm:ss">
                  <c:v>42708.824826388889</c:v>
                </c:pt>
                <c:pt idx="298" formatCode="dd/mm/yyyy\ hh:mm:ss">
                  <c:v>42708.844641203701</c:v>
                </c:pt>
                <c:pt idx="299" formatCode="dd/mm/yyyy\ hh:mm:ss">
                  <c:v>42708.86445601852</c:v>
                </c:pt>
                <c:pt idx="300" formatCode="dd/mm/yyyy\ hh:mm:ss">
                  <c:v>42708.884259259263</c:v>
                </c:pt>
                <c:pt idx="301" formatCode="dd/mm/yyyy\ hh:mm:ss">
                  <c:v>42708.904062499998</c:v>
                </c:pt>
                <c:pt idx="302" formatCode="dd/mm/yyyy\ hh:mm:ss">
                  <c:v>42708.923877314817</c:v>
                </c:pt>
                <c:pt idx="303" formatCode="dd/mm/yyyy\ hh:mm:ss">
                  <c:v>42708.943680555552</c:v>
                </c:pt>
                <c:pt idx="304" formatCode="dd/mm/yyyy\ hh:mm:ss">
                  <c:v>42708.963483796295</c:v>
                </c:pt>
                <c:pt idx="305" formatCode="dd/mm/yyyy\ hh:mm:ss">
                  <c:v>42708.983287037037</c:v>
                </c:pt>
                <c:pt idx="306" formatCode="dd/mm/yyyy\ hh:mm:ss">
                  <c:v>42709.00309027778</c:v>
                </c:pt>
                <c:pt idx="307" formatCode="dd/mm/yyyy\ hh:mm:ss">
                  <c:v>42709.022893518515</c:v>
                </c:pt>
                <c:pt idx="308" formatCode="dd/mm/yyyy\ hh:mm:ss">
                  <c:v>42709.042708333334</c:v>
                </c:pt>
                <c:pt idx="309" formatCode="dd/mm/yyyy\ hh:mm:ss">
                  <c:v>42709.062511574077</c:v>
                </c:pt>
                <c:pt idx="310" formatCode="dd/mm/yyyy\ hh:mm:ss">
                  <c:v>42709.082314814812</c:v>
                </c:pt>
                <c:pt idx="311" formatCode="dd/mm/yyyy\ hh:mm:ss">
                  <c:v>42709.102129629631</c:v>
                </c:pt>
                <c:pt idx="312" formatCode="dd/mm/yyyy\ hh:mm:ss">
                  <c:v>42709.121932870374</c:v>
                </c:pt>
                <c:pt idx="313" formatCode="dd/mm/yyyy\ hh:mm:ss">
                  <c:v>42709.141736111109</c:v>
                </c:pt>
                <c:pt idx="314" formatCode="dd/mm/yyyy\ hh:mm:ss">
                  <c:v>42709.161550925928</c:v>
                </c:pt>
                <c:pt idx="315" formatCode="dd/mm/yyyy\ hh:mm:ss">
                  <c:v>42709.18136574074</c:v>
                </c:pt>
                <c:pt idx="316" formatCode="dd/mm/yyyy\ hh:mm:ss">
                  <c:v>42709.201168981483</c:v>
                </c:pt>
                <c:pt idx="317" formatCode="dd/mm/yyyy\ hh:mm:ss">
                  <c:v>42709.220972222225</c:v>
                </c:pt>
                <c:pt idx="318" formatCode="dd/mm/yyyy\ hh:mm:ss">
                  <c:v>42709.240787037037</c:v>
                </c:pt>
                <c:pt idx="319" formatCode="dd/mm/yyyy\ hh:mm:ss">
                  <c:v>42709.260601851849</c:v>
                </c:pt>
                <c:pt idx="320" formatCode="dd/mm/yyyy\ hh:mm:ss">
                  <c:v>42709.280405092592</c:v>
                </c:pt>
                <c:pt idx="321" formatCode="dd/mm/yyyy\ hh:mm:ss">
                  <c:v>42709.300219907411</c:v>
                </c:pt>
                <c:pt idx="322" formatCode="dd/mm/yyyy\ hh:mm:ss">
                  <c:v>42709.320034722223</c:v>
                </c:pt>
                <c:pt idx="323" formatCode="dd/mm/yyyy\ hh:mm:ss">
                  <c:v>42709.339837962965</c:v>
                </c:pt>
                <c:pt idx="324" formatCode="dd/mm/yyyy\ hh:mm:ss">
                  <c:v>42709.3596412037</c:v>
                </c:pt>
                <c:pt idx="325" formatCode="dd/mm/yyyy\ hh:mm:ss">
                  <c:v>42709.37945601852</c:v>
                </c:pt>
                <c:pt idx="326" formatCode="dd/mm/yyyy\ hh:mm:ss">
                  <c:v>42709.399270833332</c:v>
                </c:pt>
                <c:pt idx="327" formatCode="dd/mm/yyyy\ hh:mm:ss">
                  <c:v>42709.419074074074</c:v>
                </c:pt>
                <c:pt idx="328" formatCode="dd/mm/yyyy\ hh:mm:ss">
                  <c:v>42709.438877314817</c:v>
                </c:pt>
                <c:pt idx="329" formatCode="dd/mm/yyyy\ hh:mm:ss">
                  <c:v>42709.458692129629</c:v>
                </c:pt>
                <c:pt idx="330" formatCode="dd/mm/yyyy\ hh:mm:ss">
                  <c:v>42709.478506944448</c:v>
                </c:pt>
                <c:pt idx="331" formatCode="dd/mm/yyyy\ hh:mm:ss">
                  <c:v>42709.498310185183</c:v>
                </c:pt>
                <c:pt idx="332" formatCode="dd/mm/yyyy\ hh:mm:ss">
                  <c:v>42709.518125000002</c:v>
                </c:pt>
                <c:pt idx="333" formatCode="dd/mm/yyyy\ hh:mm:ss">
                  <c:v>42709.537939814814</c:v>
                </c:pt>
                <c:pt idx="334" formatCode="dd/mm/yyyy\ hh:mm:ss">
                  <c:v>42709.557743055557</c:v>
                </c:pt>
                <c:pt idx="335" formatCode="dd/mm/yyyy\ hh:mm:ss">
                  <c:v>42709.577557870369</c:v>
                </c:pt>
                <c:pt idx="336" formatCode="dd/mm/yyyy\ hh:mm:ss">
                  <c:v>42709.597372685188</c:v>
                </c:pt>
                <c:pt idx="337" formatCode="dd/mm/yyyy\ hh:mm:ss">
                  <c:v>42709.617175925923</c:v>
                </c:pt>
                <c:pt idx="338" formatCode="dd/mm/yyyy\ hh:mm:ss">
                  <c:v>42709.636990740742</c:v>
                </c:pt>
                <c:pt idx="339" formatCode="dd/mm/yyyy\ hh:mm:ss">
                  <c:v>42709.656805555554</c:v>
                </c:pt>
                <c:pt idx="340" formatCode="dd/mm/yyyy\ hh:mm:ss">
                  <c:v>42709.676608796297</c:v>
                </c:pt>
                <c:pt idx="341" formatCode="dd/mm/yyyy\ hh:mm:ss">
                  <c:v>42709.696423611109</c:v>
                </c:pt>
                <c:pt idx="342" formatCode="dd/mm/yyyy\ hh:mm:ss">
                  <c:v>42709.716238425928</c:v>
                </c:pt>
                <c:pt idx="343" formatCode="dd/mm/yyyy\ hh:mm:ss">
                  <c:v>42709.736041666663</c:v>
                </c:pt>
                <c:pt idx="344" formatCode="dd/mm/yyyy\ hh:mm:ss">
                  <c:v>42709.755856481483</c:v>
                </c:pt>
                <c:pt idx="345" formatCode="dd/mm/yyyy\ hh:mm:ss">
                  <c:v>42709.775671296295</c:v>
                </c:pt>
                <c:pt idx="346" formatCode="dd/mm/yyyy\ hh:mm:ss">
                  <c:v>42709.795486111114</c:v>
                </c:pt>
                <c:pt idx="347" formatCode="dd/mm/yyyy\ hh:mm:ss">
                  <c:v>42709.815300925926</c:v>
                </c:pt>
                <c:pt idx="348" formatCode="dd/mm/yyyy\ hh:mm:ss">
                  <c:v>42709.835104166668</c:v>
                </c:pt>
                <c:pt idx="349" formatCode="dd/mm/yyyy\ hh:mm:ss">
                  <c:v>42709.85491898148</c:v>
                </c:pt>
                <c:pt idx="350" formatCode="dd/mm/yyyy\ hh:mm:ss">
                  <c:v>42709.8747337963</c:v>
                </c:pt>
                <c:pt idx="351" formatCode="dd/mm/yyyy\ hh:mm:ss">
                  <c:v>42709.894537037035</c:v>
                </c:pt>
                <c:pt idx="352" formatCode="dd/mm/yyyy\ hh:mm:ss">
                  <c:v>42709.914351851854</c:v>
                </c:pt>
                <c:pt idx="353" formatCode="dd/mm/yyyy\ hh:mm:ss">
                  <c:v>42709.934166666666</c:v>
                </c:pt>
                <c:pt idx="354" formatCode="dd/mm/yyyy\ hh:mm:ss">
                  <c:v>42709.953969907408</c:v>
                </c:pt>
                <c:pt idx="355" formatCode="dd/mm/yyyy\ hh:mm:ss">
                  <c:v>42709.97378472222</c:v>
                </c:pt>
                <c:pt idx="356" formatCode="dd/mm/yyyy\ hh:mm:ss">
                  <c:v>42709.993587962963</c:v>
                </c:pt>
                <c:pt idx="357" formatCode="dd/mm/yyyy\ hh:mm:ss">
                  <c:v>42710.013402777775</c:v>
                </c:pt>
                <c:pt idx="358" formatCode="dd/mm/yyyy\ hh:mm:ss">
                  <c:v>42710.033206018517</c:v>
                </c:pt>
                <c:pt idx="359" formatCode="dd/mm/yyyy\ hh:mm:ss">
                  <c:v>42710.05300925926</c:v>
                </c:pt>
                <c:pt idx="360" formatCode="dd/mm/yyyy\ hh:mm:ss">
                  <c:v>42710.072824074072</c:v>
                </c:pt>
                <c:pt idx="361" formatCode="dd/mm/yyyy\ hh:mm:ss">
                  <c:v>42710.092627314814</c:v>
                </c:pt>
                <c:pt idx="362" formatCode="dd/mm/yyyy\ hh:mm:ss">
                  <c:v>42710.112442129626</c:v>
                </c:pt>
                <c:pt idx="363" formatCode="dd/mm/yyyy\ hh:mm:ss">
                  <c:v>42710.132256944446</c:v>
                </c:pt>
                <c:pt idx="364" formatCode="dd/mm/yyyy\ hh:mm:ss">
                  <c:v>42710.152060185188</c:v>
                </c:pt>
                <c:pt idx="365" formatCode="dd/mm/yyyy\ hh:mm:ss">
                  <c:v>42710.171875</c:v>
                </c:pt>
                <c:pt idx="366" formatCode="dd/mm/yyyy\ hh:mm:ss">
                  <c:v>42710.191678240742</c:v>
                </c:pt>
                <c:pt idx="367" formatCode="dd/mm/yyyy\ hh:mm:ss">
                  <c:v>42710.211493055554</c:v>
                </c:pt>
                <c:pt idx="368" formatCode="dd/mm/yyyy\ hh:mm:ss">
                  <c:v>42710.231296296297</c:v>
                </c:pt>
                <c:pt idx="369" formatCode="dd/mm/yyyy\ hh:mm:ss">
                  <c:v>42710.251111111109</c:v>
                </c:pt>
                <c:pt idx="370" formatCode="dd/mm/yyyy\ hh:mm:ss">
                  <c:v>42710.270925925928</c:v>
                </c:pt>
                <c:pt idx="371" formatCode="dd/mm/yyyy\ hh:mm:ss">
                  <c:v>42710.290729166663</c:v>
                </c:pt>
                <c:pt idx="372" formatCode="dd/mm/yyyy\ hh:mm:ss">
                  <c:v>42710.310543981483</c:v>
                </c:pt>
                <c:pt idx="373" formatCode="dd/mm/yyyy\ hh:mm:ss">
                  <c:v>42710.330358796295</c:v>
                </c:pt>
                <c:pt idx="374" formatCode="dd/mm/yyyy\ hh:mm:ss">
                  <c:v>42710.350162037037</c:v>
                </c:pt>
                <c:pt idx="375" formatCode="dd/mm/yyyy\ hh:mm:ss">
                  <c:v>42710.369976851849</c:v>
                </c:pt>
                <c:pt idx="376" formatCode="dd/mm/yyyy\ hh:mm:ss">
                  <c:v>42710.389780092592</c:v>
                </c:pt>
                <c:pt idx="377" formatCode="dd/mm/yyyy\ hh:mm:ss">
                  <c:v>42710.409594907411</c:v>
                </c:pt>
                <c:pt idx="378" formatCode="dd/mm/yyyy\ hh:mm:ss">
                  <c:v>42710.430115740739</c:v>
                </c:pt>
                <c:pt idx="379" formatCode="dd/mm/yyyy\ hh:mm:ss">
                  <c:v>42710.449930555558</c:v>
                </c:pt>
                <c:pt idx="380" formatCode="dd/mm/yyyy\ hh:mm:ss">
                  <c:v>42710.46974537037</c:v>
                </c:pt>
                <c:pt idx="381" formatCode="dd/mm/yyyy\ hh:mm:ss">
                  <c:v>42710.489548611113</c:v>
                </c:pt>
                <c:pt idx="382" formatCode="dd/mm/yyyy\ hh:mm:ss">
                  <c:v>42710.509363425925</c:v>
                </c:pt>
                <c:pt idx="383" formatCode="dd/mm/yyyy\ hh:mm:ss">
                  <c:v>42710.529166666667</c:v>
                </c:pt>
                <c:pt idx="384" formatCode="dd/mm/yyyy\ hh:mm:ss">
                  <c:v>42710.548981481479</c:v>
                </c:pt>
                <c:pt idx="385" formatCode="dd/mm/yyyy\ hh:mm:ss">
                  <c:v>42710.568784722222</c:v>
                </c:pt>
                <c:pt idx="386" formatCode="dd/mm/yyyy\ hh:mm:ss">
                  <c:v>42710.588599537034</c:v>
                </c:pt>
                <c:pt idx="387" formatCode="dd/mm/yyyy\ hh:mm:ss">
                  <c:v>42710.608402777776</c:v>
                </c:pt>
                <c:pt idx="388" formatCode="dd/mm/yyyy\ hh:mm:ss">
                  <c:v>42710.628217592595</c:v>
                </c:pt>
                <c:pt idx="389" formatCode="dd/mm/yyyy\ hh:mm:ss">
                  <c:v>42710.648032407407</c:v>
                </c:pt>
                <c:pt idx="390" formatCode="dd/mm/yyyy\ hh:mm:ss">
                  <c:v>42710.66783564815</c:v>
                </c:pt>
                <c:pt idx="391" formatCode="dd/mm/yyyy\ hh:mm:ss">
                  <c:v>42710.687650462962</c:v>
                </c:pt>
                <c:pt idx="392" formatCode="dd/mm/yyyy\ hh:mm:ss">
                  <c:v>42710.707465277781</c:v>
                </c:pt>
                <c:pt idx="393" formatCode="dd/mm/yyyy\ hh:mm:ss">
                  <c:v>42710.727268518516</c:v>
                </c:pt>
                <c:pt idx="394" formatCode="dd/mm/yyyy\ hh:mm:ss">
                  <c:v>42710.747083333335</c:v>
                </c:pt>
                <c:pt idx="395" formatCode="dd/mm/yyyy\ hh:mm:ss">
                  <c:v>42710.766886574071</c:v>
                </c:pt>
                <c:pt idx="396" formatCode="dd/mm/yyyy\ hh:mm:ss">
                  <c:v>42710.786689814813</c:v>
                </c:pt>
                <c:pt idx="397" formatCode="dd/mm/yyyy\ hh:mm:ss">
                  <c:v>42710.806493055556</c:v>
                </c:pt>
                <c:pt idx="398" formatCode="dd/mm/yyyy\ hh:mm:ss">
                  <c:v>42710.826307870368</c:v>
                </c:pt>
                <c:pt idx="399" formatCode="dd/mm/yyyy\ hh:mm:ss">
                  <c:v>42710.84611111111</c:v>
                </c:pt>
                <c:pt idx="400" formatCode="dd/mm/yyyy\ hh:mm:ss">
                  <c:v>42710.865925925929</c:v>
                </c:pt>
                <c:pt idx="401" formatCode="dd/mm/yyyy\ hh:mm:ss">
                  <c:v>42710.885729166665</c:v>
                </c:pt>
                <c:pt idx="402" formatCode="dd/mm/yyyy\ hh:mm:ss">
                  <c:v>42710.905532407407</c:v>
                </c:pt>
                <c:pt idx="403" formatCode="dd/mm/yyyy\ hh:mm:ss">
                  <c:v>42710.925347222219</c:v>
                </c:pt>
                <c:pt idx="404" formatCode="dd/mm/yyyy\ hh:mm:ss">
                  <c:v>42710.945150462961</c:v>
                </c:pt>
                <c:pt idx="405" formatCode="dd/mm/yyyy\ hh:mm:ss">
                  <c:v>42710.964953703704</c:v>
                </c:pt>
                <c:pt idx="406" formatCode="dd/mm/yyyy\ hh:mm:ss">
                  <c:v>42710.984756944446</c:v>
                </c:pt>
                <c:pt idx="407" formatCode="dd/mm/yyyy\ hh:mm:ss">
                  <c:v>42711.004571759258</c:v>
                </c:pt>
                <c:pt idx="408" formatCode="dd/mm/yyyy\ hh:mm:ss">
                  <c:v>42711.024375000001</c:v>
                </c:pt>
                <c:pt idx="409" formatCode="dd/mm/yyyy\ hh:mm:ss">
                  <c:v>42711.044178240743</c:v>
                </c:pt>
                <c:pt idx="410" formatCode="dd/mm/yyyy\ hh:mm:ss">
                  <c:v>42711.063993055555</c:v>
                </c:pt>
                <c:pt idx="411" formatCode="dd/mm/yyyy\ hh:mm:ss">
                  <c:v>42711.083796296298</c:v>
                </c:pt>
                <c:pt idx="412" formatCode="dd/mm/yyyy\ hh:mm:ss">
                  <c:v>42711.10359953704</c:v>
                </c:pt>
                <c:pt idx="413" formatCode="dd/mm/yyyy\ hh:mm:ss">
                  <c:v>42711.123414351852</c:v>
                </c:pt>
                <c:pt idx="414" formatCode="dd/mm/yyyy\ hh:mm:ss">
                  <c:v>42711.143217592595</c:v>
                </c:pt>
                <c:pt idx="415" formatCode="dd/mm/yyyy\ hh:mm:ss">
                  <c:v>42711.16302083333</c:v>
                </c:pt>
                <c:pt idx="416" formatCode="dd/mm/yyyy\ hh:mm:ss">
                  <c:v>42711.182835648149</c:v>
                </c:pt>
                <c:pt idx="417" formatCode="dd/mm/yyyy\ hh:mm:ss">
                  <c:v>42711.202638888892</c:v>
                </c:pt>
                <c:pt idx="418" formatCode="dd/mm/yyyy\ hh:mm:ss">
                  <c:v>42711.222453703704</c:v>
                </c:pt>
                <c:pt idx="419" formatCode="dd/mm/yyyy\ hh:mm:ss">
                  <c:v>42711.242256944446</c:v>
                </c:pt>
                <c:pt idx="420" formatCode="dd/mm/yyyy\ hh:mm:ss">
                  <c:v>42711.262777777774</c:v>
                </c:pt>
                <c:pt idx="421" formatCode="dd/mm/yyyy\ hh:mm:ss">
                  <c:v>42711.282581018517</c:v>
                </c:pt>
                <c:pt idx="422" formatCode="dd/mm/yyyy\ hh:mm:ss">
                  <c:v>42711.302384259259</c:v>
                </c:pt>
                <c:pt idx="423" formatCode="dd/mm/yyyy\ hh:mm:ss">
                  <c:v>42711.322199074071</c:v>
                </c:pt>
                <c:pt idx="424" formatCode="dd/mm/yyyy\ hh:mm:ss">
                  <c:v>42711.342002314814</c:v>
                </c:pt>
                <c:pt idx="425" formatCode="dd/mm/yyyy\ hh:mm:ss">
                  <c:v>42711.361817129633</c:v>
                </c:pt>
                <c:pt idx="426" formatCode="dd/mm/yyyy\ hh:mm:ss">
                  <c:v>42711.381620370368</c:v>
                </c:pt>
                <c:pt idx="427" formatCode="dd/mm/yyyy\ hh:mm:ss">
                  <c:v>42711.401435185187</c:v>
                </c:pt>
                <c:pt idx="428" formatCode="dd/mm/yyyy\ hh:mm:ss">
                  <c:v>42711.421238425923</c:v>
                </c:pt>
                <c:pt idx="429" formatCode="dd/mm/yyyy\ hh:mm:ss">
                  <c:v>42711.441053240742</c:v>
                </c:pt>
                <c:pt idx="430" formatCode="dd/mm/yyyy\ hh:mm:ss">
                  <c:v>42711.460856481484</c:v>
                </c:pt>
                <c:pt idx="431" formatCode="dd/mm/yyyy\ hh:mm:ss">
                  <c:v>42711.48065972222</c:v>
                </c:pt>
                <c:pt idx="432" formatCode="dd/mm/yyyy\ hh:mm:ss">
                  <c:v>42711.500474537039</c:v>
                </c:pt>
                <c:pt idx="433" formatCode="dd/mm/yyyy\ hh:mm:ss">
                  <c:v>42711.520277777781</c:v>
                </c:pt>
                <c:pt idx="434" formatCode="dd/mm/yyyy\ hh:mm:ss">
                  <c:v>42711.540092592593</c:v>
                </c:pt>
                <c:pt idx="435" formatCode="dd/mm/yyyy\ hh:mm:ss">
                  <c:v>42711.559895833336</c:v>
                </c:pt>
                <c:pt idx="436" formatCode="dd/mm/yyyy\ hh:mm:ss">
                  <c:v>42711.579699074071</c:v>
                </c:pt>
                <c:pt idx="437" formatCode="dd/mm/yyyy\ hh:mm:ss">
                  <c:v>42711.59951388889</c:v>
                </c:pt>
                <c:pt idx="438" formatCode="dd/mm/yyyy\ hh:mm:ss">
                  <c:v>42711.619317129633</c:v>
                </c:pt>
                <c:pt idx="439" formatCode="dd/mm/yyyy\ hh:mm:ss">
                  <c:v>42711.639837962961</c:v>
                </c:pt>
                <c:pt idx="440" formatCode="dd/mm/yyyy\ hh:mm:ss">
                  <c:v>42711.65965277778</c:v>
                </c:pt>
                <c:pt idx="441" formatCode="dd/mm/yyyy\ hh:mm:ss">
                  <c:v>42711.679456018515</c:v>
                </c:pt>
                <c:pt idx="442" formatCode="dd/mm/yyyy\ hh:mm:ss">
                  <c:v>42711.699270833335</c:v>
                </c:pt>
                <c:pt idx="443" formatCode="dd/mm/yyyy\ hh:mm:ss">
                  <c:v>42711.719074074077</c:v>
                </c:pt>
                <c:pt idx="444" formatCode="dd/mm/yyyy\ hh:mm:ss">
                  <c:v>42711.738888888889</c:v>
                </c:pt>
                <c:pt idx="445" formatCode="dd/mm/yyyy\ hh:mm:ss">
                  <c:v>42711.758692129632</c:v>
                </c:pt>
                <c:pt idx="446" formatCode="dd/mm/yyyy\ hh:mm:ss">
                  <c:v>42711.778495370374</c:v>
                </c:pt>
                <c:pt idx="447" formatCode="dd/mm/yyyy\ hh:mm:ss">
                  <c:v>42711.798310185186</c:v>
                </c:pt>
                <c:pt idx="448" formatCode="dd/mm/yyyy\ hh:mm:ss">
                  <c:v>42711.818113425928</c:v>
                </c:pt>
                <c:pt idx="449" formatCode="dd/mm/yyyy\ hh:mm:ss">
                  <c:v>42711.83792824074</c:v>
                </c:pt>
                <c:pt idx="450" formatCode="dd/mm/yyyy\ hh:mm:ss">
                  <c:v>42711.857731481483</c:v>
                </c:pt>
                <c:pt idx="451" formatCode="dd/mm/yyyy\ hh:mm:ss">
                  <c:v>42711.877534722225</c:v>
                </c:pt>
                <c:pt idx="452" formatCode="dd/mm/yyyy\ hh:mm:ss">
                  <c:v>42711.897337962961</c:v>
                </c:pt>
                <c:pt idx="453" formatCode="dd/mm/yyyy\ hh:mm:ss">
                  <c:v>42711.91715277778</c:v>
                </c:pt>
                <c:pt idx="454" formatCode="dd/mm/yyyy\ hh:mm:ss">
                  <c:v>42711.936956018515</c:v>
                </c:pt>
                <c:pt idx="455" formatCode="dd/mm/yyyy\ hh:mm:ss">
                  <c:v>42711.956759259258</c:v>
                </c:pt>
                <c:pt idx="456" formatCode="dd/mm/yyyy\ hh:mm:ss">
                  <c:v>42711.9765625</c:v>
                </c:pt>
                <c:pt idx="457" formatCode="dd/mm/yyyy\ hh:mm:ss">
                  <c:v>42711.996365740742</c:v>
                </c:pt>
                <c:pt idx="458" formatCode="dd/mm/yyyy\ hh:mm:ss">
                  <c:v>42712.016168981485</c:v>
                </c:pt>
                <c:pt idx="459" formatCode="dd/mm/yyyy\ hh:mm:ss">
                  <c:v>42712.03597222222</c:v>
                </c:pt>
                <c:pt idx="460" formatCode="dd/mm/yyyy\ hh:mm:ss">
                  <c:v>42712.055775462963</c:v>
                </c:pt>
                <c:pt idx="461" formatCode="dd/mm/yyyy\ hh:mm:ss">
                  <c:v>42712.075578703705</c:v>
                </c:pt>
                <c:pt idx="462" formatCode="dd/mm/yyyy\ hh:mm:ss">
                  <c:v>42712.095381944448</c:v>
                </c:pt>
                <c:pt idx="463" formatCode="dd/mm/yyyy\ hh:mm:ss">
                  <c:v>42712.115185185183</c:v>
                </c:pt>
                <c:pt idx="464" formatCode="dd/mm/yyyy\ hh:mm:ss">
                  <c:v>42712.134988425925</c:v>
                </c:pt>
                <c:pt idx="465" formatCode="dd/mm/yyyy\ hh:mm:ss">
                  <c:v>42712.154791666668</c:v>
                </c:pt>
                <c:pt idx="466" formatCode="dd/mm/yyyy\ hh:mm:ss">
                  <c:v>42712.17459490741</c:v>
                </c:pt>
                <c:pt idx="467" formatCode="dd/mm/yyyy\ hh:mm:ss">
                  <c:v>42712.194409722222</c:v>
                </c:pt>
                <c:pt idx="468" formatCode="dd/mm/yyyy\ hh:mm:ss">
                  <c:v>42712.214212962965</c:v>
                </c:pt>
                <c:pt idx="469" formatCode="dd/mm/yyyy\ hh:mm:ss">
                  <c:v>42712.234016203707</c:v>
                </c:pt>
                <c:pt idx="470" formatCode="dd/mm/yyyy\ hh:mm:ss">
                  <c:v>42712.253819444442</c:v>
                </c:pt>
                <c:pt idx="471" formatCode="dd/mm/yyyy\ hh:mm:ss">
                  <c:v>42712.273634259262</c:v>
                </c:pt>
                <c:pt idx="472" formatCode="dd/mm/yyyy\ hh:mm:ss">
                  <c:v>42712.293437499997</c:v>
                </c:pt>
                <c:pt idx="473" formatCode="dd/mm/yyyy\ hh:mm:ss">
                  <c:v>42712.313252314816</c:v>
                </c:pt>
                <c:pt idx="474" formatCode="dd/mm/yyyy\ hh:mm:ss">
                  <c:v>42712.333055555559</c:v>
                </c:pt>
                <c:pt idx="475" formatCode="dd/mm/yyyy\ hh:mm:ss">
                  <c:v>42712.352870370371</c:v>
                </c:pt>
                <c:pt idx="476" formatCode="dd/mm/yyyy\ hh:mm:ss">
                  <c:v>42712.372673611113</c:v>
                </c:pt>
                <c:pt idx="477" formatCode="dd/mm/yyyy\ hh:mm:ss">
                  <c:v>42712.392476851855</c:v>
                </c:pt>
                <c:pt idx="478" formatCode="dd/mm/yyyy\ hh:mm:ss">
                  <c:v>42712.412291666667</c:v>
                </c:pt>
                <c:pt idx="479" formatCode="dd/mm/yyyy\ hh:mm:ss">
                  <c:v>42712.43209490741</c:v>
                </c:pt>
                <c:pt idx="480" formatCode="dd/mm/yyyy\ hh:mm:ss">
                  <c:v>42712.451898148145</c:v>
                </c:pt>
                <c:pt idx="481" formatCode="dd/mm/yyyy\ hh:mm:ss">
                  <c:v>42712.471712962964</c:v>
                </c:pt>
                <c:pt idx="482" formatCode="dd/mm/yyyy\ hh:mm:ss">
                  <c:v>42712.491516203707</c:v>
                </c:pt>
                <c:pt idx="483" formatCode="dd/mm/yyyy\ hh:mm:ss">
                  <c:v>42712.511307870373</c:v>
                </c:pt>
                <c:pt idx="484" formatCode="dd/mm/yyyy\ hh:mm:ss">
                  <c:v>42712.531111111108</c:v>
                </c:pt>
                <c:pt idx="485" formatCode="dd/mm/yyyy\ hh:mm:ss">
                  <c:v>42712.55091435185</c:v>
                </c:pt>
                <c:pt idx="486" formatCode="dd/mm/yyyy\ hh:mm:ss">
                  <c:v>42712.570717592593</c:v>
                </c:pt>
                <c:pt idx="487" formatCode="dd/mm/yyyy\ hh:mm:ss">
                  <c:v>42712.590520833335</c:v>
                </c:pt>
                <c:pt idx="488" formatCode="dd/mm/yyyy\ hh:mm:ss">
                  <c:v>42712.610324074078</c:v>
                </c:pt>
                <c:pt idx="489" formatCode="dd/mm/yyyy\ hh:mm:ss">
                  <c:v>42712.630127314813</c:v>
                </c:pt>
                <c:pt idx="490" formatCode="dd/mm/yyyy\ hh:mm:ss">
                  <c:v>42712.649942129632</c:v>
                </c:pt>
                <c:pt idx="491" formatCode="dd/mm/yyyy\ hh:mm:ss">
                  <c:v>42712.669745370367</c:v>
                </c:pt>
                <c:pt idx="492" formatCode="dd/mm/yyyy\ hh:mm:ss">
                  <c:v>42712.68954861111</c:v>
                </c:pt>
                <c:pt idx="493" formatCode="dd/mm/yyyy\ hh:mm:ss">
                  <c:v>42712.709351851852</c:v>
                </c:pt>
                <c:pt idx="494" formatCode="dd/mm/yyyy\ hh:mm:ss">
                  <c:v>42712.729155092595</c:v>
                </c:pt>
                <c:pt idx="495" formatCode="dd/mm/yyyy\ hh:mm:ss">
                  <c:v>42712.74895833333</c:v>
                </c:pt>
                <c:pt idx="496" formatCode="dd/mm/yyyy\ hh:mm:ss">
                  <c:v>42712.768750000003</c:v>
                </c:pt>
                <c:pt idx="497" formatCode="dd/mm/yyyy\ hh:mm:ss">
                  <c:v>42712.788553240738</c:v>
                </c:pt>
                <c:pt idx="498" formatCode="dd/mm/yyyy\ hh:mm:ss">
                  <c:v>42712.808344907404</c:v>
                </c:pt>
                <c:pt idx="499" formatCode="dd/mm/yyyy\ hh:mm:ss">
                  <c:v>42712.828136574077</c:v>
                </c:pt>
                <c:pt idx="500" formatCode="dd/mm/yyyy\ hh:mm:ss">
                  <c:v>42712.847939814812</c:v>
                </c:pt>
                <c:pt idx="501" formatCode="dd/mm/yyyy\ hh:mm:ss">
                  <c:v>42712.867743055554</c:v>
                </c:pt>
                <c:pt idx="502" formatCode="dd/mm/yyyy\ hh:mm:ss">
                  <c:v>42712.88753472222</c:v>
                </c:pt>
                <c:pt idx="503" formatCode="dd/mm/yyyy\ hh:mm:ss">
                  <c:v>42712.907337962963</c:v>
                </c:pt>
                <c:pt idx="504" formatCode="dd/mm/yyyy\ hh:mm:ss">
                  <c:v>42712.927129629628</c:v>
                </c:pt>
                <c:pt idx="505" formatCode="dd/mm/yyyy\ hh:mm:ss">
                  <c:v>42712.946932870371</c:v>
                </c:pt>
                <c:pt idx="506" formatCode="dd/mm/yyyy\ hh:mm:ss">
                  <c:v>42712.966736111113</c:v>
                </c:pt>
                <c:pt idx="507" formatCode="dd/mm/yyyy\ hh:mm:ss">
                  <c:v>42712.986527777779</c:v>
                </c:pt>
                <c:pt idx="508" formatCode="dd/mm/yyyy\ hh:mm:ss">
                  <c:v>42713.006331018521</c:v>
                </c:pt>
                <c:pt idx="509" formatCode="dd/mm/yyyy\ hh:mm:ss">
                  <c:v>42713.026134259257</c:v>
                </c:pt>
                <c:pt idx="510" formatCode="dd/mm/yyyy\ hh:mm:ss">
                  <c:v>42713.045937499999</c:v>
                </c:pt>
                <c:pt idx="511" formatCode="dd/mm/yyyy\ hh:mm:ss">
                  <c:v>42713.065729166665</c:v>
                </c:pt>
                <c:pt idx="512" formatCode="dd/mm/yyyy\ hh:mm:ss">
                  <c:v>42713.085532407407</c:v>
                </c:pt>
                <c:pt idx="513" formatCode="dd/mm/yyyy\ hh:mm:ss">
                  <c:v>42713.10533564815</c:v>
                </c:pt>
                <c:pt idx="514" formatCode="dd/mm/yyyy\ hh:mm:ss">
                  <c:v>42713.125138888892</c:v>
                </c:pt>
                <c:pt idx="515" formatCode="dd/mm/yyyy\ hh:mm:ss">
                  <c:v>42713.144942129627</c:v>
                </c:pt>
                <c:pt idx="516" formatCode="dd/mm/yyyy\ hh:mm:ss">
                  <c:v>42713.16474537037</c:v>
                </c:pt>
                <c:pt idx="517" formatCode="dd/mm/yyyy\ hh:mm:ss">
                  <c:v>42713.184537037036</c:v>
                </c:pt>
                <c:pt idx="518" formatCode="dd/mm/yyyy\ hh:mm:ss">
                  <c:v>42713.204340277778</c:v>
                </c:pt>
                <c:pt idx="519" formatCode="dd/mm/yyyy\ hh:mm:ss">
                  <c:v>42713.22415509259</c:v>
                </c:pt>
                <c:pt idx="520" formatCode="dd/mm/yyyy\ hh:mm:ss">
                  <c:v>42713.243958333333</c:v>
                </c:pt>
                <c:pt idx="521" formatCode="dd/mm/yyyy\ hh:mm:ss">
                  <c:v>42713.263761574075</c:v>
                </c:pt>
                <c:pt idx="522" formatCode="dd/mm/yyyy\ hh:mm:ss">
                  <c:v>42713.283553240741</c:v>
                </c:pt>
                <c:pt idx="523" formatCode="dd/mm/yyyy\ hh:mm:ss">
                  <c:v>42713.303356481483</c:v>
                </c:pt>
                <c:pt idx="524" formatCode="dd/mm/yyyy\ hh:mm:ss">
                  <c:v>42713.323159722226</c:v>
                </c:pt>
                <c:pt idx="525" formatCode="dd/mm/yyyy\ hh:mm:ss">
                  <c:v>42713.342951388891</c:v>
                </c:pt>
                <c:pt idx="526" formatCode="dd/mm/yyyy\ hh:mm:ss">
                  <c:v>42713.362754629627</c:v>
                </c:pt>
                <c:pt idx="527" formatCode="dd/mm/yyyy\ hh:mm:ss">
                  <c:v>42713.3825462963</c:v>
                </c:pt>
                <c:pt idx="528" formatCode="dd/mm/yyyy\ hh:mm:ss">
                  <c:v>42713.402337962965</c:v>
                </c:pt>
                <c:pt idx="529" formatCode="dd/mm/yyyy\ hh:mm:ss">
                  <c:v>42713.422129629631</c:v>
                </c:pt>
                <c:pt idx="530" formatCode="dd/mm/yyyy\ hh:mm:ss">
                  <c:v>42713.441932870373</c:v>
                </c:pt>
                <c:pt idx="531" formatCode="dd/mm/yyyy\ hh:mm:ss">
                  <c:v>42713.461736111109</c:v>
                </c:pt>
                <c:pt idx="532" formatCode="dd/mm/yyyy\ hh:mm:ss">
                  <c:v>42713.481539351851</c:v>
                </c:pt>
                <c:pt idx="533" formatCode="dd/mm/yyyy\ hh:mm:ss">
                  <c:v>42713.501342592594</c:v>
                </c:pt>
                <c:pt idx="534" formatCode="dd/mm/yyyy\ hh:mm:ss">
                  <c:v>42713.521145833336</c:v>
                </c:pt>
                <c:pt idx="535" formatCode="dd/mm/yyyy\ hh:mm:ss">
                  <c:v>42713.540949074071</c:v>
                </c:pt>
                <c:pt idx="536" formatCode="dd/mm/yyyy\ hh:mm:ss">
                  <c:v>42713.561469907407</c:v>
                </c:pt>
                <c:pt idx="537" formatCode="dd/mm/yyyy\ hh:mm:ss">
                  <c:v>42713.581273148149</c:v>
                </c:pt>
                <c:pt idx="538" formatCode="dd/mm/yyyy\ hh:mm:ss">
                  <c:v>42713.601076388892</c:v>
                </c:pt>
                <c:pt idx="539" formatCode="dd/mm/yyyy\ hh:mm:ss">
                  <c:v>42713.620879629627</c:v>
                </c:pt>
                <c:pt idx="540" formatCode="dd/mm/yyyy\ hh:mm:ss">
                  <c:v>42713.640682870369</c:v>
                </c:pt>
                <c:pt idx="541" formatCode="dd/mm/yyyy\ hh:mm:ss">
                  <c:v>42713.660486111112</c:v>
                </c:pt>
                <c:pt idx="542" formatCode="dd/mm/yyyy\ hh:mm:ss">
                  <c:v>42713.680289351854</c:v>
                </c:pt>
                <c:pt idx="543" formatCode="dd/mm/yyyy\ hh:mm:ss">
                  <c:v>42713.700092592589</c:v>
                </c:pt>
                <c:pt idx="544" formatCode="dd/mm/yyyy\ hh:mm:ss">
                  <c:v>42713.719884259262</c:v>
                </c:pt>
                <c:pt idx="545" formatCode="dd/mm/yyyy\ hh:mm:ss">
                  <c:v>42713.739687499998</c:v>
                </c:pt>
                <c:pt idx="546" formatCode="dd/mm/yyyy\ hh:mm:ss">
                  <c:v>42713.75949074074</c:v>
                </c:pt>
                <c:pt idx="547" formatCode="dd/mm/yyyy\ hh:mm:ss">
                  <c:v>42713.779293981483</c:v>
                </c:pt>
                <c:pt idx="548" formatCode="dd/mm/yyyy\ hh:mm:ss">
                  <c:v>42713.799097222225</c:v>
                </c:pt>
                <c:pt idx="549" formatCode="dd/mm/yyyy\ hh:mm:ss">
                  <c:v>42713.81890046296</c:v>
                </c:pt>
                <c:pt idx="550" formatCode="dd/mm/yyyy\ hh:mm:ss">
                  <c:v>42713.839409722219</c:v>
                </c:pt>
                <c:pt idx="551" formatCode="dd/mm/yyyy\ hh:mm:ss">
                  <c:v>42713.859224537038</c:v>
                </c:pt>
                <c:pt idx="552" formatCode="dd/mm/yyyy\ hh:mm:ss">
                  <c:v>42713.879027777781</c:v>
                </c:pt>
                <c:pt idx="553" formatCode="dd/mm/yyyy\ hh:mm:ss">
                  <c:v>42713.898831018516</c:v>
                </c:pt>
                <c:pt idx="554" formatCode="dd/mm/yyyy\ hh:mm:ss">
                  <c:v>42713.918634259258</c:v>
                </c:pt>
                <c:pt idx="555" formatCode="dd/mm/yyyy\ hh:mm:ss">
                  <c:v>42713.938425925924</c:v>
                </c:pt>
                <c:pt idx="556" formatCode="dd/mm/yyyy\ hh:mm:ss">
                  <c:v>42713.958240740743</c:v>
                </c:pt>
                <c:pt idx="557" formatCode="dd/mm/yyyy\ hh:mm:ss">
                  <c:v>42713.978043981479</c:v>
                </c:pt>
                <c:pt idx="558" formatCode="dd/mm/yyyy\ hh:mm:ss">
                  <c:v>42713.997847222221</c:v>
                </c:pt>
                <c:pt idx="559" formatCode="dd/mm/yyyy\ hh:mm:ss">
                  <c:v>42714.017638888887</c:v>
                </c:pt>
                <c:pt idx="560" formatCode="dd/mm/yyyy\ hh:mm:ss">
                  <c:v>42714.037442129629</c:v>
                </c:pt>
                <c:pt idx="561" formatCode="dd/mm/yyyy\ hh:mm:ss">
                  <c:v>42714.057245370372</c:v>
                </c:pt>
                <c:pt idx="562" formatCode="dd/mm/yyyy\ hh:mm:ss">
                  <c:v>42714.077048611114</c:v>
                </c:pt>
                <c:pt idx="563" formatCode="dd/mm/yyyy\ hh:mm:ss">
                  <c:v>42714.096851851849</c:v>
                </c:pt>
                <c:pt idx="564" formatCode="dd/mm/yyyy\ hh:mm:ss">
                  <c:v>42714.116643518515</c:v>
                </c:pt>
                <c:pt idx="565" formatCode="dd/mm/yyyy\ hh:mm:ss">
                  <c:v>42714.136446759258</c:v>
                </c:pt>
                <c:pt idx="566" formatCode="dd/mm/yyyy\ hh:mm:ss">
                  <c:v>42714.15625</c:v>
                </c:pt>
                <c:pt idx="567" formatCode="dd/mm/yyyy\ hh:mm:ss">
                  <c:v>42714.176041666666</c:v>
                </c:pt>
                <c:pt idx="568" formatCode="dd/mm/yyyy\ hh:mm:ss">
                  <c:v>42714.195844907408</c:v>
                </c:pt>
                <c:pt idx="569" formatCode="dd/mm/yyyy\ hh:mm:ss">
                  <c:v>42714.215636574074</c:v>
                </c:pt>
                <c:pt idx="570" formatCode="dd/mm/yyyy\ hh:mm:ss">
                  <c:v>42714.235439814816</c:v>
                </c:pt>
                <c:pt idx="571" formatCode="dd/mm/yyyy\ hh:mm:ss">
                  <c:v>42714.255231481482</c:v>
                </c:pt>
                <c:pt idx="572" formatCode="dd/mm/yyyy\ hh:mm:ss">
                  <c:v>42714.275034722225</c:v>
                </c:pt>
                <c:pt idx="573" formatCode="dd/mm/yyyy\ hh:mm:ss">
                  <c:v>42714.29482638889</c:v>
                </c:pt>
                <c:pt idx="574" formatCode="dd/mm/yyyy\ hh:mm:ss">
                  <c:v>42714.314618055556</c:v>
                </c:pt>
                <c:pt idx="575" formatCode="dd/mm/yyyy\ hh:mm:ss">
                  <c:v>42714.334409722222</c:v>
                </c:pt>
                <c:pt idx="576" formatCode="dd/mm/yyyy\ hh:mm:ss">
                  <c:v>42714.354201388887</c:v>
                </c:pt>
                <c:pt idx="577" formatCode="dd/mm/yyyy\ hh:mm:ss">
                  <c:v>42714.373993055553</c:v>
                </c:pt>
                <c:pt idx="578" formatCode="dd/mm/yyyy\ hh:mm:ss">
                  <c:v>42714.393773148149</c:v>
                </c:pt>
                <c:pt idx="579" formatCode="dd/mm/yyyy\ hh:mm:ss">
                  <c:v>42714.413564814815</c:v>
                </c:pt>
                <c:pt idx="580" formatCode="dd/mm/yyyy\ hh:mm:ss">
                  <c:v>42714.433356481481</c:v>
                </c:pt>
                <c:pt idx="581" formatCode="dd/mm/yyyy\ hh:mm:ss">
                  <c:v>42714.453148148146</c:v>
                </c:pt>
                <c:pt idx="582" formatCode="dd/mm/yyyy\ hh:mm:ss">
                  <c:v>42714.472939814812</c:v>
                </c:pt>
                <c:pt idx="583" formatCode="dd/mm/yyyy\ hh:mm:ss">
                  <c:v>42714.492719907408</c:v>
                </c:pt>
                <c:pt idx="584" formatCode="dd/mm/yyyy\ hh:mm:ss">
                  <c:v>42714.512511574074</c:v>
                </c:pt>
                <c:pt idx="585" formatCode="dd/mm/yyyy\ hh:mm:ss">
                  <c:v>42714.53230324074</c:v>
                </c:pt>
                <c:pt idx="586" formatCode="dd/mm/yyyy\ hh:mm:ss">
                  <c:v>42714.552094907405</c:v>
                </c:pt>
                <c:pt idx="587" formatCode="dd/mm/yyyy\ hh:mm:ss">
                  <c:v>42714.571886574071</c:v>
                </c:pt>
                <c:pt idx="588" formatCode="dd/mm/yyyy\ hh:mm:ss">
                  <c:v>42714.591678240744</c:v>
                </c:pt>
                <c:pt idx="589" formatCode="dd/mm/yyyy\ hh:mm:ss">
                  <c:v>42714.611481481479</c:v>
                </c:pt>
                <c:pt idx="590" formatCode="dd/mm/yyyy\ hh:mm:ss">
                  <c:v>42714.631273148145</c:v>
                </c:pt>
                <c:pt idx="591" formatCode="dd/mm/yyyy\ hh:mm:ss">
                  <c:v>42714.651064814818</c:v>
                </c:pt>
                <c:pt idx="592" formatCode="dd/mm/yyyy\ hh:mm:ss">
                  <c:v>42714.670844907407</c:v>
                </c:pt>
                <c:pt idx="593" formatCode="dd/mm/yyyy\ hh:mm:ss">
                  <c:v>42714.690636574072</c:v>
                </c:pt>
                <c:pt idx="594" formatCode="dd/mm/yyyy\ hh:mm:ss">
                  <c:v>42714.710428240738</c:v>
                </c:pt>
                <c:pt idx="595" formatCode="dd/mm/yyyy\ hh:mm:ss">
                  <c:v>42714.730219907404</c:v>
                </c:pt>
                <c:pt idx="596" formatCode="dd/mm/yyyy\ hh:mm:ss">
                  <c:v>42714.750011574077</c:v>
                </c:pt>
                <c:pt idx="597" formatCode="dd/mm/yyyy\ hh:mm:ss">
                  <c:v>42714.769791666666</c:v>
                </c:pt>
                <c:pt idx="598" formatCode="dd/mm/yyyy\ hh:mm:ss">
                  <c:v>42714.789583333331</c:v>
                </c:pt>
                <c:pt idx="599" formatCode="dd/mm/yyyy\ hh:mm:ss">
                  <c:v>42714.809374999997</c:v>
                </c:pt>
                <c:pt idx="600" formatCode="dd/mm/yyyy\ hh:mm:ss">
                  <c:v>42714.82916666667</c:v>
                </c:pt>
                <c:pt idx="601" formatCode="dd/mm/yyyy\ hh:mm:ss">
                  <c:v>42714.848958333336</c:v>
                </c:pt>
                <c:pt idx="602" formatCode="dd/mm/yyyy\ hh:mm:ss">
                  <c:v>42714.868750000001</c:v>
                </c:pt>
                <c:pt idx="603" formatCode="dd/mm/yyyy\ hh:mm:ss">
                  <c:v>42714.888541666667</c:v>
                </c:pt>
                <c:pt idx="604" formatCode="dd/mm/yyyy\ hh:mm:ss">
                  <c:v>42714.908333333333</c:v>
                </c:pt>
                <c:pt idx="605" formatCode="dd/mm/yyyy\ hh:mm:ss">
                  <c:v>42714.928136574075</c:v>
                </c:pt>
                <c:pt idx="606" formatCode="dd/mm/yyyy\ hh:mm:ss">
                  <c:v>42714.947928240741</c:v>
                </c:pt>
                <c:pt idx="607" formatCode="dd/mm/yyyy\ hh:mm:ss">
                  <c:v>42714.967731481483</c:v>
                </c:pt>
                <c:pt idx="608" formatCode="dd/mm/yyyy\ hh:mm:ss">
                  <c:v>42714.987523148149</c:v>
                </c:pt>
                <c:pt idx="609" formatCode="dd/mm/yyyy\ hh:mm:ss">
                  <c:v>42715.007731481484</c:v>
                </c:pt>
                <c:pt idx="610" formatCode="dd/mm/yyyy\ hh:mm:ss">
                  <c:v>42715.02753472222</c:v>
                </c:pt>
                <c:pt idx="611" formatCode="dd/mm/yyyy\ hh:mm:ss">
                  <c:v>42715.047326388885</c:v>
                </c:pt>
                <c:pt idx="612" formatCode="dd/mm/yyyy\ hh:mm:ss">
                  <c:v>42715.067129629628</c:v>
                </c:pt>
                <c:pt idx="613" formatCode="dd/mm/yyyy\ hh:mm:ss">
                  <c:v>42715.08693287037</c:v>
                </c:pt>
                <c:pt idx="614" formatCode="dd/mm/yyyy\ hh:mm:ss">
                  <c:v>42715.106724537036</c:v>
                </c:pt>
                <c:pt idx="615" formatCode="dd/mm/yyyy\ hh:mm:ss">
                  <c:v>42715.126527777778</c:v>
                </c:pt>
                <c:pt idx="616" formatCode="dd/mm/yyyy\ hh:mm:ss">
                  <c:v>42715.146319444444</c:v>
                </c:pt>
                <c:pt idx="617" formatCode="dd/mm/yyyy\ hh:mm:ss">
                  <c:v>42715.16611111111</c:v>
                </c:pt>
                <c:pt idx="618" formatCode="dd/mm/yyyy\ hh:mm:ss">
                  <c:v>42715.185914351852</c:v>
                </c:pt>
                <c:pt idx="619" formatCode="dd/mm/yyyy\ hh:mm:ss">
                  <c:v>42715.205706018518</c:v>
                </c:pt>
                <c:pt idx="620" formatCode="dd/mm/yyyy\ hh:mm:ss">
                  <c:v>42715.22550925926</c:v>
                </c:pt>
                <c:pt idx="621" formatCode="dd/mm/yyyy\ hh:mm:ss">
                  <c:v>42715.245300925926</c:v>
                </c:pt>
                <c:pt idx="622" formatCode="dd/mm/yyyy\ hh:mm:ss">
                  <c:v>42715.265092592592</c:v>
                </c:pt>
                <c:pt idx="623" formatCode="dd/mm/yyyy\ hh:mm:ss">
                  <c:v>42715.284884259258</c:v>
                </c:pt>
                <c:pt idx="624" formatCode="dd/mm/yyyy\ hh:mm:ss">
                  <c:v>42715.3046875</c:v>
                </c:pt>
                <c:pt idx="625" formatCode="dd/mm/yyyy\ hh:mm:ss">
                  <c:v>42715.324479166666</c:v>
                </c:pt>
                <c:pt idx="626" formatCode="dd/mm/yyyy\ hh:mm:ss">
                  <c:v>42715.344270833331</c:v>
                </c:pt>
                <c:pt idx="627" formatCode="dd/mm/yyyy\ hh:mm:ss">
                  <c:v>42715.364062499997</c:v>
                </c:pt>
                <c:pt idx="628" formatCode="dd/mm/yyyy\ hh:mm:ss">
                  <c:v>42715.38385416667</c:v>
                </c:pt>
                <c:pt idx="629" formatCode="dd/mm/yyyy\ hh:mm:ss">
                  <c:v>42715.403645833336</c:v>
                </c:pt>
                <c:pt idx="630" formatCode="dd/mm/yyyy\ hh:mm:ss">
                  <c:v>42715.423437500001</c:v>
                </c:pt>
                <c:pt idx="631" formatCode="dd/mm/yyyy\ hh:mm:ss">
                  <c:v>42715.443229166667</c:v>
                </c:pt>
                <c:pt idx="632" formatCode="dd/mm/yyyy\ hh:mm:ss">
                  <c:v>42715.463020833333</c:v>
                </c:pt>
                <c:pt idx="633" formatCode="dd/mm/yyyy\ hh:mm:ss">
                  <c:v>42715.482824074075</c:v>
                </c:pt>
                <c:pt idx="634" formatCode="dd/mm/yyyy\ hh:mm:ss">
                  <c:v>42715.502627314818</c:v>
                </c:pt>
                <c:pt idx="635" formatCode="dd/mm/yyyy\ hh:mm:ss">
                  <c:v>42715.522418981483</c:v>
                </c:pt>
                <c:pt idx="636" formatCode="dd/mm/yyyy\ hh:mm:ss">
                  <c:v>42715.542222222219</c:v>
                </c:pt>
                <c:pt idx="637" formatCode="dd/mm/yyyy\ hh:mm:ss">
                  <c:v>42715.562025462961</c:v>
                </c:pt>
                <c:pt idx="638" formatCode="dd/mm/yyyy\ hh:mm:ss">
                  <c:v>42715.581828703704</c:v>
                </c:pt>
                <c:pt idx="639" formatCode="dd/mm/yyyy\ hh:mm:ss">
                  <c:v>42715.601631944446</c:v>
                </c:pt>
                <c:pt idx="640" formatCode="dd/mm/yyyy\ hh:mm:ss">
                  <c:v>42715.621423611112</c:v>
                </c:pt>
                <c:pt idx="641" formatCode="dd/mm/yyyy\ hh:mm:ss">
                  <c:v>42715.641226851854</c:v>
                </c:pt>
                <c:pt idx="642" formatCode="dd/mm/yyyy\ hh:mm:ss">
                  <c:v>42715.661030092589</c:v>
                </c:pt>
                <c:pt idx="643" formatCode="dd/mm/yyyy\ hh:mm:ss">
                  <c:v>42715.680833333332</c:v>
                </c:pt>
                <c:pt idx="644" formatCode="dd/mm/yyyy\ hh:mm:ss">
                  <c:v>42715.700636574074</c:v>
                </c:pt>
                <c:pt idx="645" formatCode="dd/mm/yyyy\ hh:mm:ss">
                  <c:v>42715.720439814817</c:v>
                </c:pt>
                <c:pt idx="646" formatCode="dd/mm/yyyy\ hh:mm:ss">
                  <c:v>42715.740243055552</c:v>
                </c:pt>
                <c:pt idx="647" formatCode="dd/mm/yyyy\ hh:mm:ss">
                  <c:v>42715.760046296295</c:v>
                </c:pt>
                <c:pt idx="648" formatCode="dd/mm/yyyy\ hh:mm:ss">
                  <c:v>42715.779849537037</c:v>
                </c:pt>
                <c:pt idx="649" formatCode="dd/mm/yyyy\ hh:mm:ss">
                  <c:v>42715.799641203703</c:v>
                </c:pt>
                <c:pt idx="650" formatCode="dd/mm/yyyy\ hh:mm:ss">
                  <c:v>42715.819456018522</c:v>
                </c:pt>
                <c:pt idx="651" formatCode="dd/mm/yyyy\ hh:mm:ss">
                  <c:v>42715.839247685188</c:v>
                </c:pt>
                <c:pt idx="652" formatCode="dd/mm/yyyy\ hh:mm:ss">
                  <c:v>42715.8590625</c:v>
                </c:pt>
                <c:pt idx="653" formatCode="dd/mm/yyyy\ hh:mm:ss">
                  <c:v>42715.878865740742</c:v>
                </c:pt>
                <c:pt idx="654" formatCode="dd/mm/yyyy\ hh:mm:ss">
                  <c:v>42715.898668981485</c:v>
                </c:pt>
                <c:pt idx="655" formatCode="dd/mm/yyyy\ hh:mm:ss">
                  <c:v>42715.91847222222</c:v>
                </c:pt>
                <c:pt idx="656" formatCode="dd/mm/yyyy\ hh:mm:ss">
                  <c:v>42715.938275462962</c:v>
                </c:pt>
                <c:pt idx="657" formatCode="dd/mm/yyyy\ hh:mm:ss">
                  <c:v>42715.958078703705</c:v>
                </c:pt>
                <c:pt idx="658" formatCode="dd/mm/yyyy\ hh:mm:ss">
                  <c:v>42715.977881944447</c:v>
                </c:pt>
                <c:pt idx="659" formatCode="dd/mm/yyyy\ hh:mm:ss">
                  <c:v>42715.997685185182</c:v>
                </c:pt>
                <c:pt idx="660" formatCode="dd/mm/yyyy\ hh:mm:ss">
                  <c:v>42716.017476851855</c:v>
                </c:pt>
                <c:pt idx="661" formatCode="dd/mm/yyyy\ hh:mm:ss">
                  <c:v>42716.037280092591</c:v>
                </c:pt>
                <c:pt idx="662" formatCode="dd/mm/yyyy\ hh:mm:ss">
                  <c:v>42716.057071759256</c:v>
                </c:pt>
                <c:pt idx="663" formatCode="dd/mm/yyyy\ hh:mm:ss">
                  <c:v>42716.076874999999</c:v>
                </c:pt>
                <c:pt idx="664" formatCode="dd/mm/yyyy\ hh:mm:ss">
                  <c:v>42716.096666666665</c:v>
                </c:pt>
                <c:pt idx="665" formatCode="dd/mm/yyyy\ hh:mm:ss">
                  <c:v>42716.11645833333</c:v>
                </c:pt>
                <c:pt idx="666" formatCode="dd/mm/yyyy\ hh:mm:ss">
                  <c:v>42716.136238425926</c:v>
                </c:pt>
                <c:pt idx="667" formatCode="dd/mm/yyyy\ hh:mm:ss">
                  <c:v>42716.156030092592</c:v>
                </c:pt>
                <c:pt idx="668" formatCode="dd/mm/yyyy\ hh:mm:ss">
                  <c:v>42716.175821759258</c:v>
                </c:pt>
                <c:pt idx="669" formatCode="dd/mm/yyyy\ hh:mm:ss">
                  <c:v>42716.195613425924</c:v>
                </c:pt>
                <c:pt idx="670" formatCode="dd/mm/yyyy\ hh:mm:ss">
                  <c:v>42716.216111111113</c:v>
                </c:pt>
                <c:pt idx="671" formatCode="dd/mm/yyyy\ hh:mm:ss">
                  <c:v>42716.235902777778</c:v>
                </c:pt>
                <c:pt idx="672" formatCode="dd/mm/yyyy\ hh:mm:ss">
                  <c:v>42716.25640046296</c:v>
                </c:pt>
                <c:pt idx="673" formatCode="dd/mm/yyyy\ hh:mm:ss">
                  <c:v>42716.276203703703</c:v>
                </c:pt>
                <c:pt idx="674" formatCode="dd/mm/yyyy\ hh:mm:ss">
                  <c:v>42716.295995370368</c:v>
                </c:pt>
                <c:pt idx="675" formatCode="dd/mm/yyyy\ hh:mm:ss">
                  <c:v>42716.315787037034</c:v>
                </c:pt>
                <c:pt idx="676" formatCode="dd/mm/yyyy\ hh:mm:ss">
                  <c:v>42716.335578703707</c:v>
                </c:pt>
                <c:pt idx="677" formatCode="dd/mm/yyyy\ hh:mm:ss">
                  <c:v>42716.355370370373</c:v>
                </c:pt>
                <c:pt idx="678" formatCode="dd/mm/yyyy\ hh:mm:ss">
                  <c:v>42716.375173611108</c:v>
                </c:pt>
                <c:pt idx="679" formatCode="dd/mm/yyyy\ hh:mm:ss">
                  <c:v>42716.394965277781</c:v>
                </c:pt>
                <c:pt idx="680" formatCode="dd/mm/yyyy\ hh:mm:ss">
                  <c:v>42716.414756944447</c:v>
                </c:pt>
                <c:pt idx="681" formatCode="dd/mm/yyyy\ hh:mm:ss">
                  <c:v>42716.434548611112</c:v>
                </c:pt>
                <c:pt idx="682" formatCode="dd/mm/yyyy\ hh:mm:ss">
                  <c:v>42716.454340277778</c:v>
                </c:pt>
                <c:pt idx="683" formatCode="dd/mm/yyyy\ hh:mm:ss">
                  <c:v>42716.474143518521</c:v>
                </c:pt>
                <c:pt idx="684" formatCode="dd/mm/yyyy\ hh:mm:ss">
                  <c:v>42716.493935185186</c:v>
                </c:pt>
                <c:pt idx="685" formatCode="dd/mm/yyyy\ hh:mm:ss">
                  <c:v>42716.513726851852</c:v>
                </c:pt>
                <c:pt idx="686" formatCode="dd/mm/yyyy\ hh:mm:ss">
                  <c:v>42716.533518518518</c:v>
                </c:pt>
                <c:pt idx="687" formatCode="dd/mm/yyyy\ hh:mm:ss">
                  <c:v>42716.553310185183</c:v>
                </c:pt>
                <c:pt idx="688" formatCode="dd/mm/yyyy\ hh:mm:ss">
                  <c:v>42716.573113425926</c:v>
                </c:pt>
                <c:pt idx="689" formatCode="dd/mm/yyyy\ hh:mm:ss">
                  <c:v>42716.592905092592</c:v>
                </c:pt>
                <c:pt idx="690" formatCode="dd/mm/yyyy\ hh:mm:ss">
                  <c:v>42716.612696759257</c:v>
                </c:pt>
                <c:pt idx="691" formatCode="dd/mm/yyyy\ hh:mm:ss">
                  <c:v>42716.632488425923</c:v>
                </c:pt>
                <c:pt idx="692" formatCode="dd/mm/yyyy\ hh:mm:ss">
                  <c:v>42716.652280092596</c:v>
                </c:pt>
                <c:pt idx="693" formatCode="dd/mm/yyyy\ hh:mm:ss">
                  <c:v>42716.673125000001</c:v>
                </c:pt>
                <c:pt idx="694" formatCode="dd/mm/yyyy\ hh:mm:ss">
                  <c:v>42716.692916666667</c:v>
                </c:pt>
                <c:pt idx="695" formatCode="dd/mm/yyyy\ hh:mm:ss">
                  <c:v>42716.712719907409</c:v>
                </c:pt>
                <c:pt idx="696" formatCode="dd/mm/yyyy\ hh:mm:ss">
                  <c:v>42716.732511574075</c:v>
                </c:pt>
                <c:pt idx="697" formatCode="dd/mm/yyyy\ hh:mm:ss">
                  <c:v>42716.752303240741</c:v>
                </c:pt>
                <c:pt idx="698" formatCode="dd/mm/yyyy\ hh:mm:ss">
                  <c:v>42716.772094907406</c:v>
                </c:pt>
                <c:pt idx="699" formatCode="dd/mm/yyyy\ hh:mm:ss">
                  <c:v>42716.791886574072</c:v>
                </c:pt>
                <c:pt idx="700" formatCode="dd/mm/yyyy\ hh:mm:ss">
                  <c:v>42716.811678240738</c:v>
                </c:pt>
                <c:pt idx="701" formatCode="dd/mm/yyyy\ hh:mm:ss">
                  <c:v>42716.83148148148</c:v>
                </c:pt>
                <c:pt idx="702" formatCode="dd/mm/yyyy\ hh:mm:ss">
                  <c:v>42716.851273148146</c:v>
                </c:pt>
                <c:pt idx="703" formatCode="dd/mm/yyyy\ hh:mm:ss">
                  <c:v>42716.871064814812</c:v>
                </c:pt>
                <c:pt idx="704" formatCode="dd/mm/yyyy\ hh:mm:ss">
                  <c:v>42716.890856481485</c:v>
                </c:pt>
                <c:pt idx="705" formatCode="dd/mm/yyyy\ hh:mm:ss">
                  <c:v>42716.91064814815</c:v>
                </c:pt>
                <c:pt idx="706" formatCode="dd/mm/yyyy\ hh:mm:ss">
                  <c:v>42716.930439814816</c:v>
                </c:pt>
                <c:pt idx="707" formatCode="dd/mm/yyyy\ hh:mm:ss">
                  <c:v>42716.950231481482</c:v>
                </c:pt>
                <c:pt idx="708" formatCode="dd/mm/yyyy\ hh:mm:ss">
                  <c:v>42716.970729166664</c:v>
                </c:pt>
                <c:pt idx="709" formatCode="dd/mm/yyyy\ hh:mm:ss">
                  <c:v>42716.990520833337</c:v>
                </c:pt>
                <c:pt idx="710" formatCode="dd/mm/yyyy\ hh:mm:ss">
                  <c:v>42717.010324074072</c:v>
                </c:pt>
                <c:pt idx="711" formatCode="dd/mm/yyyy\ hh:mm:ss">
                  <c:v>42717.030115740738</c:v>
                </c:pt>
                <c:pt idx="712" formatCode="dd/mm/yyyy\ hh:mm:ss">
                  <c:v>42717.049907407411</c:v>
                </c:pt>
                <c:pt idx="713" formatCode="dd/mm/yyyy\ hh:mm:ss">
                  <c:v>42717.069699074076</c:v>
                </c:pt>
                <c:pt idx="714" formatCode="dd/mm/yyyy\ hh:mm:ss">
                  <c:v>42717.090196759258</c:v>
                </c:pt>
                <c:pt idx="715" formatCode="dd/mm/yyyy\ hh:mm:ss">
                  <c:v>42717.109988425924</c:v>
                </c:pt>
                <c:pt idx="716" formatCode="dd/mm/yyyy\ hh:mm:ss">
                  <c:v>42717.129780092589</c:v>
                </c:pt>
                <c:pt idx="717" formatCode="dd/mm/yyyy\ hh:mm:ss">
                  <c:v>42717.149583333332</c:v>
                </c:pt>
                <c:pt idx="718" formatCode="dd/mm/yyyy\ hh:mm:ss">
                  <c:v>42717.169374999998</c:v>
                </c:pt>
                <c:pt idx="719" formatCode="dd/mm/yyyy\ hh:mm:ss">
                  <c:v>42717.189166666663</c:v>
                </c:pt>
                <c:pt idx="720" formatCode="dd/mm/yyyy\ hh:mm:ss">
                  <c:v>42717.208958333336</c:v>
                </c:pt>
                <c:pt idx="721" formatCode="dd/mm/yyyy\ hh:mm:ss">
                  <c:v>42717.228750000002</c:v>
                </c:pt>
                <c:pt idx="722" formatCode="dd/mm/yyyy\ hh:mm:ss">
                  <c:v>42717.248553240737</c:v>
                </c:pt>
                <c:pt idx="723" formatCode="dd/mm/yyyy\ hh:mm:ss">
                  <c:v>42717.26834490741</c:v>
                </c:pt>
                <c:pt idx="724" formatCode="dd/mm/yyyy\ hh:mm:ss">
                  <c:v>42717.288136574076</c:v>
                </c:pt>
                <c:pt idx="725" formatCode="dd/mm/yyyy\ hh:mm:ss">
                  <c:v>42717.307928240742</c:v>
                </c:pt>
                <c:pt idx="726" formatCode="dd/mm/yyyy\ hh:mm:ss">
                  <c:v>42717.327719907407</c:v>
                </c:pt>
                <c:pt idx="727" formatCode="dd/mm/yyyy\ hh:mm:ss">
                  <c:v>42717.347511574073</c:v>
                </c:pt>
                <c:pt idx="728" formatCode="dd/mm/yyyy\ hh:mm:ss">
                  <c:v>42717.367314814815</c:v>
                </c:pt>
                <c:pt idx="729" formatCode="dd/mm/yyyy\ hh:mm:ss">
                  <c:v>42717.387106481481</c:v>
                </c:pt>
                <c:pt idx="730" formatCode="dd/mm/yyyy\ hh:mm:ss">
                  <c:v>42717.406898148147</c:v>
                </c:pt>
                <c:pt idx="731" formatCode="dd/mm/yyyy\ hh:mm:ss">
                  <c:v>42717.426689814813</c:v>
                </c:pt>
                <c:pt idx="732" formatCode="dd/mm/yyyy\ hh:mm:ss">
                  <c:v>42717.446481481478</c:v>
                </c:pt>
                <c:pt idx="733" formatCode="dd/mm/yyyy\ hh:mm:ss">
                  <c:v>42717.466273148151</c:v>
                </c:pt>
                <c:pt idx="734" formatCode="dd/mm/yyyy\ hh:mm:ss">
                  <c:v>42717.486064814817</c:v>
                </c:pt>
                <c:pt idx="735" formatCode="dd/mm/yyyy\ hh:mm:ss">
                  <c:v>42717.505856481483</c:v>
                </c:pt>
                <c:pt idx="736" formatCode="dd/mm/yyyy\ hh:mm:ss">
                  <c:v>42717.525648148148</c:v>
                </c:pt>
                <c:pt idx="737" formatCode="dd/mm/yyyy\ hh:mm:ss">
                  <c:v>42717.545439814814</c:v>
                </c:pt>
                <c:pt idx="738" formatCode="dd/mm/yyyy\ hh:mm:ss">
                  <c:v>42717.565243055556</c:v>
                </c:pt>
                <c:pt idx="739" formatCode="dd/mm/yyyy\ hh:mm:ss">
                  <c:v>42717.585034722222</c:v>
                </c:pt>
                <c:pt idx="740" formatCode="dd/mm/yyyy\ hh:mm:ss">
                  <c:v>42717.604826388888</c:v>
                </c:pt>
                <c:pt idx="741" formatCode="dd/mm/yyyy\ hh:mm:ss">
                  <c:v>42717.62462962963</c:v>
                </c:pt>
                <c:pt idx="742" formatCode="dd/mm/yyyy\ hh:mm:ss">
                  <c:v>42717.644421296296</c:v>
                </c:pt>
                <c:pt idx="743" formatCode="dd/mm/yyyy\ hh:mm:ss">
                  <c:v>42717.664224537039</c:v>
                </c:pt>
                <c:pt idx="744" formatCode="dd/mm/yyyy\ hh:mm:ss">
                  <c:v>42717.684016203704</c:v>
                </c:pt>
                <c:pt idx="745" formatCode="dd/mm/yyyy\ hh:mm:ss">
                  <c:v>42717.703819444447</c:v>
                </c:pt>
                <c:pt idx="746" formatCode="dd/mm/yyyy\ hh:mm:ss">
                  <c:v>42717.723611111112</c:v>
                </c:pt>
                <c:pt idx="747" formatCode="dd/mm/yyyy\ hh:mm:ss">
                  <c:v>42717.743414351855</c:v>
                </c:pt>
                <c:pt idx="748" formatCode="dd/mm/yyyy\ hh:mm:ss">
                  <c:v>42717.76321759259</c:v>
                </c:pt>
                <c:pt idx="749" formatCode="dd/mm/yyyy\ hh:mm:ss">
                  <c:v>42717.783020833333</c:v>
                </c:pt>
                <c:pt idx="750" formatCode="dd/mm/yyyy\ hh:mm:ss">
                  <c:v>42717.802812499998</c:v>
                </c:pt>
                <c:pt idx="751" formatCode="dd/mm/yyyy\ hh:mm:ss">
                  <c:v>42717.822615740741</c:v>
                </c:pt>
                <c:pt idx="752" formatCode="dd/mm/yyyy\ hh:mm:ss">
                  <c:v>42717.843124999999</c:v>
                </c:pt>
                <c:pt idx="753" formatCode="dd/mm/yyyy\ hh:mm:ss">
                  <c:v>42717.862928240742</c:v>
                </c:pt>
                <c:pt idx="754" formatCode="dd/mm/yyyy\ hh:mm:ss">
                  <c:v>42717.882731481484</c:v>
                </c:pt>
                <c:pt idx="755" formatCode="dd/mm/yyyy\ hh:mm:ss">
                  <c:v>42717.90253472222</c:v>
                </c:pt>
                <c:pt idx="756" formatCode="dd/mm/yyyy\ hh:mm:ss">
                  <c:v>42717.923043981478</c:v>
                </c:pt>
                <c:pt idx="757" formatCode="dd/mm/yyyy\ hh:mm:ss">
                  <c:v>42717.942847222221</c:v>
                </c:pt>
                <c:pt idx="758" formatCode="dd/mm/yyyy\ hh:mm:ss">
                  <c:v>42717.962638888886</c:v>
                </c:pt>
                <c:pt idx="759" formatCode="dd/mm/yyyy\ hh:mm:ss">
                  <c:v>42717.982442129629</c:v>
                </c:pt>
                <c:pt idx="760" formatCode="dd/mm/yyyy\ hh:mm:ss">
                  <c:v>42718.002233796295</c:v>
                </c:pt>
                <c:pt idx="761" formatCode="dd/mm/yyyy\ hh:mm:ss">
                  <c:v>42718.022037037037</c:v>
                </c:pt>
                <c:pt idx="762" formatCode="dd/mm/yyyy\ hh:mm:ss">
                  <c:v>42718.041828703703</c:v>
                </c:pt>
                <c:pt idx="763" formatCode="dd/mm/yyyy\ hh:mm:ss">
                  <c:v>42718.061631944445</c:v>
                </c:pt>
                <c:pt idx="764" formatCode="dd/mm/yyyy\ hh:mm:ss">
                  <c:v>42718.081423611111</c:v>
                </c:pt>
                <c:pt idx="765" formatCode="dd/mm/yyyy\ hh:mm:ss">
                  <c:v>42718.101226851853</c:v>
                </c:pt>
                <c:pt idx="766" formatCode="dd/mm/yyyy\ hh:mm:ss">
                  <c:v>42718.121030092596</c:v>
                </c:pt>
                <c:pt idx="767" formatCode="dd/mm/yyyy\ hh:mm:ss">
                  <c:v>42718.140821759262</c:v>
                </c:pt>
                <c:pt idx="768" formatCode="dd/mm/yyyy\ hh:mm:ss">
                  <c:v>42718.160613425927</c:v>
                </c:pt>
                <c:pt idx="769" formatCode="dd/mm/yyyy\ hh:mm:ss">
                  <c:v>42718.180405092593</c:v>
                </c:pt>
                <c:pt idx="770" formatCode="dd/mm/yyyy\ hh:mm:ss">
                  <c:v>42718.200196759259</c:v>
                </c:pt>
                <c:pt idx="771" formatCode="dd/mm/yyyy\ hh:mm:ss">
                  <c:v>42718.22</c:v>
                </c:pt>
                <c:pt idx="772" formatCode="dd/mm/yyyy\ hh:mm:ss">
                  <c:v>42718.239791666667</c:v>
                </c:pt>
                <c:pt idx="773" formatCode="dd/mm/yyyy\ hh:mm:ss">
                  <c:v>42718.259583333333</c:v>
                </c:pt>
                <c:pt idx="774" formatCode="dd/mm/yyyy\ hh:mm:ss">
                  <c:v>42718.279374999998</c:v>
                </c:pt>
                <c:pt idx="775" formatCode="dd/mm/yyyy\ hh:mm:ss">
                  <c:v>42718.299166666664</c:v>
                </c:pt>
                <c:pt idx="776" formatCode="dd/mm/yyyy\ hh:mm:ss">
                  <c:v>42718.318958333337</c:v>
                </c:pt>
                <c:pt idx="777" formatCode="dd/mm/yyyy\ hh:mm:ss">
                  <c:v>42718.338750000003</c:v>
                </c:pt>
                <c:pt idx="778" formatCode="dd/mm/yyyy\ hh:mm:ss">
                  <c:v>42718.358553240738</c:v>
                </c:pt>
                <c:pt idx="779" formatCode="dd/mm/yyyy\ hh:mm:ss">
                  <c:v>42718.378344907411</c:v>
                </c:pt>
                <c:pt idx="780" formatCode="dd/mm/yyyy\ hh:mm:ss">
                  <c:v>42718.398136574076</c:v>
                </c:pt>
                <c:pt idx="781" formatCode="dd/mm/yyyy\ hh:mm:ss">
                  <c:v>42718.417939814812</c:v>
                </c:pt>
                <c:pt idx="782" formatCode="dd/mm/yyyy\ hh:mm:ss">
                  <c:v>42718.437743055554</c:v>
                </c:pt>
                <c:pt idx="783" formatCode="dd/mm/yyyy\ hh:mm:ss">
                  <c:v>42718.457546296297</c:v>
                </c:pt>
                <c:pt idx="784" formatCode="dd/mm/yyyy\ hh:mm:ss">
                  <c:v>42718.477361111109</c:v>
                </c:pt>
                <c:pt idx="785" formatCode="dd/mm/yyyy\ hh:mm:ss">
                  <c:v>42718.497164351851</c:v>
                </c:pt>
                <c:pt idx="786" formatCode="dd/mm/yyyy\ hh:mm:ss">
                  <c:v>42718.516967592594</c:v>
                </c:pt>
                <c:pt idx="787" formatCode="dd/mm/yyyy\ hh:mm:ss">
                  <c:v>42718.536770833336</c:v>
                </c:pt>
                <c:pt idx="788" formatCode="dd/mm/yyyy\ hh:mm:ss">
                  <c:v>42718.556574074071</c:v>
                </c:pt>
                <c:pt idx="789" formatCode="dd/mm/yyyy\ hh:mm:ss">
                  <c:v>42718.576377314814</c:v>
                </c:pt>
                <c:pt idx="790" formatCode="dd/mm/yyyy\ hh:mm:ss">
                  <c:v>42718.596180555556</c:v>
                </c:pt>
                <c:pt idx="791" formatCode="dd/mm/yyyy\ hh:mm:ss">
                  <c:v>42718.615983796299</c:v>
                </c:pt>
                <c:pt idx="792" formatCode="dd/mm/yyyy\ hh:mm:ss">
                  <c:v>42718.635787037034</c:v>
                </c:pt>
                <c:pt idx="793" formatCode="dd/mm/yyyy\ hh:mm:ss">
                  <c:v>42718.655590277776</c:v>
                </c:pt>
                <c:pt idx="794" formatCode="dd/mm/yyyy\ hh:mm:ss">
                  <c:v>42718.675393518519</c:v>
                </c:pt>
                <c:pt idx="795" formatCode="dd/mm/yyyy\ hh:mm:ss">
                  <c:v>42718.695196759261</c:v>
                </c:pt>
                <c:pt idx="796" formatCode="dd/mm/yyyy\ hh:mm:ss">
                  <c:v>42718.714999999997</c:v>
                </c:pt>
                <c:pt idx="797" formatCode="dd/mm/yyyy\ hh:mm:ss">
                  <c:v>42718.734803240739</c:v>
                </c:pt>
                <c:pt idx="798" formatCode="dd/mm/yyyy\ hh:mm:ss">
                  <c:v>42718.754606481481</c:v>
                </c:pt>
                <c:pt idx="799" formatCode="dd/mm/yyyy\ hh:mm:ss">
                  <c:v>42718.774409722224</c:v>
                </c:pt>
                <c:pt idx="800" formatCode="dd/mm/yyyy\ hh:mm:ss">
                  <c:v>42718.794212962966</c:v>
                </c:pt>
                <c:pt idx="801" formatCode="dd/mm/yyyy\ hh:mm:ss">
                  <c:v>42718.814016203702</c:v>
                </c:pt>
                <c:pt idx="802" formatCode="dd/mm/yyyy\ hh:mm:ss">
                  <c:v>42718.833819444444</c:v>
                </c:pt>
                <c:pt idx="803" formatCode="dd/mm/yyyy\ hh:mm:ss">
                  <c:v>42718.853622685187</c:v>
                </c:pt>
                <c:pt idx="804" formatCode="dd/mm/yyyy\ hh:mm:ss">
                  <c:v>42718.873425925929</c:v>
                </c:pt>
                <c:pt idx="805" formatCode="dd/mm/yyyy\ hh:mm:ss">
                  <c:v>42718.893240740741</c:v>
                </c:pt>
                <c:pt idx="806" formatCode="dd/mm/yyyy\ hh:mm:ss">
                  <c:v>42718.913043981483</c:v>
                </c:pt>
                <c:pt idx="807" formatCode="dd/mm/yyyy\ hh:mm:ss">
                  <c:v>42718.932847222219</c:v>
                </c:pt>
                <c:pt idx="808" formatCode="dd/mm/yyyy\ hh:mm:ss">
                  <c:v>42718.952638888892</c:v>
                </c:pt>
                <c:pt idx="809" formatCode="dd/mm/yyyy\ hh:mm:ss">
                  <c:v>42718.972442129627</c:v>
                </c:pt>
                <c:pt idx="810" formatCode="dd/mm/yyyy\ hh:mm:ss">
                  <c:v>42718.992245370369</c:v>
                </c:pt>
                <c:pt idx="811" formatCode="dd/mm/yyyy\ hh:mm:ss">
                  <c:v>42719.012048611112</c:v>
                </c:pt>
                <c:pt idx="812" formatCode="dd/mm/yyyy\ hh:mm:ss">
                  <c:v>42719.031840277778</c:v>
                </c:pt>
                <c:pt idx="813" formatCode="dd/mm/yyyy\ hh:mm:ss">
                  <c:v>42719.05164351852</c:v>
                </c:pt>
                <c:pt idx="814" formatCode="dd/mm/yyyy\ hh:mm:ss">
                  <c:v>42719.071446759262</c:v>
                </c:pt>
                <c:pt idx="815" formatCode="dd/mm/yyyy\ hh:mm:ss">
                  <c:v>42719.091238425928</c:v>
                </c:pt>
                <c:pt idx="816" formatCode="dd/mm/yyyy\ hh:mm:ss">
                  <c:v>42719.111041666663</c:v>
                </c:pt>
                <c:pt idx="817" formatCode="dd/mm/yyyy\ hh:mm:ss">
                  <c:v>42719.130833333336</c:v>
                </c:pt>
                <c:pt idx="818" formatCode="dd/mm/yyyy\ hh:mm:ss">
                  <c:v>42719.150636574072</c:v>
                </c:pt>
                <c:pt idx="819" formatCode="dd/mm/yyyy\ hh:mm:ss">
                  <c:v>42719.170428240737</c:v>
                </c:pt>
                <c:pt idx="820" formatCode="dd/mm/yyyy\ hh:mm:ss">
                  <c:v>42719.19023148148</c:v>
                </c:pt>
                <c:pt idx="821" formatCode="dd/mm/yyyy\ hh:mm:ss">
                  <c:v>42719.210023148145</c:v>
                </c:pt>
                <c:pt idx="822" formatCode="dd/mm/yyyy\ hh:mm:ss">
                  <c:v>42719.229814814818</c:v>
                </c:pt>
                <c:pt idx="823" formatCode="dd/mm/yyyy\ hh:mm:ss">
                  <c:v>42719.249618055554</c:v>
                </c:pt>
                <c:pt idx="824" formatCode="dd/mm/yyyy\ hh:mm:ss">
                  <c:v>42719.269409722219</c:v>
                </c:pt>
                <c:pt idx="825" formatCode="dd/mm/yyyy\ hh:mm:ss">
                  <c:v>42719.289212962962</c:v>
                </c:pt>
                <c:pt idx="826" formatCode="dd/mm/yyyy\ hh:mm:ss">
                  <c:v>42719.309004629627</c:v>
                </c:pt>
                <c:pt idx="827" formatCode="dd/mm/yyyy\ hh:mm:ss">
                  <c:v>42719.32880787037</c:v>
                </c:pt>
                <c:pt idx="828" formatCode="dd/mm/yyyy\ hh:mm:ss">
                  <c:v>42719.348599537036</c:v>
                </c:pt>
                <c:pt idx="829" formatCode="dd/mm/yyyy\ hh:mm:ss">
                  <c:v>42719.368402777778</c:v>
                </c:pt>
                <c:pt idx="830" formatCode="dd/mm/yyyy\ hh:mm:ss">
                  <c:v>42719.388194444444</c:v>
                </c:pt>
                <c:pt idx="831" formatCode="dd/mm/yyyy\ hh:mm:ss">
                  <c:v>42719.407997685186</c:v>
                </c:pt>
                <c:pt idx="832" formatCode="dd/mm/yyyy\ hh:mm:ss">
                  <c:v>42719.427800925929</c:v>
                </c:pt>
                <c:pt idx="833" formatCode="dd/mm/yyyy\ hh:mm:ss">
                  <c:v>42719.447604166664</c:v>
                </c:pt>
                <c:pt idx="834" formatCode="dd/mm/yyyy\ hh:mm:ss">
                  <c:v>42719.467407407406</c:v>
                </c:pt>
                <c:pt idx="835" formatCode="dd/mm/yyyy\ hh:mm:ss">
                  <c:v>42719.487210648149</c:v>
                </c:pt>
                <c:pt idx="836" formatCode="dd/mm/yyyy\ hh:mm:ss">
                  <c:v>42719.507013888891</c:v>
                </c:pt>
                <c:pt idx="837" formatCode="dd/mm/yyyy\ hh:mm:ss">
                  <c:v>42719.526817129627</c:v>
                </c:pt>
                <c:pt idx="838" formatCode="dd/mm/yyyy\ hh:mm:ss">
                  <c:v>42719.546620370369</c:v>
                </c:pt>
                <c:pt idx="839" formatCode="dd/mm/yyyy\ hh:mm:ss">
                  <c:v>42719.566423611112</c:v>
                </c:pt>
                <c:pt idx="840" formatCode="dd/mm/yyyy\ hh:mm:ss">
                  <c:v>42719.586226851854</c:v>
                </c:pt>
                <c:pt idx="841" formatCode="dd/mm/yyyy\ hh:mm:ss">
                  <c:v>42719.606041666666</c:v>
                </c:pt>
                <c:pt idx="842" formatCode="dd/mm/yyyy\ hh:mm:ss">
                  <c:v>42719.625844907408</c:v>
                </c:pt>
                <c:pt idx="843" formatCode="dd/mm/yyyy\ hh:mm:ss">
                  <c:v>42719.645648148151</c:v>
                </c:pt>
                <c:pt idx="844" formatCode="dd/mm/yyyy\ hh:mm:ss">
                  <c:v>42719.665451388886</c:v>
                </c:pt>
                <c:pt idx="845" formatCode="dd/mm/yyyy\ hh:mm:ss">
                  <c:v>42719.685254629629</c:v>
                </c:pt>
                <c:pt idx="846" formatCode="dd/mm/yyyy\ hh:mm:ss">
                  <c:v>42719.705057870371</c:v>
                </c:pt>
                <c:pt idx="847" formatCode="dd/mm/yyyy\ hh:mm:ss">
                  <c:v>42719.724861111114</c:v>
                </c:pt>
                <c:pt idx="848" formatCode="dd/mm/yyyy\ hh:mm:ss">
                  <c:v>42719.744664351849</c:v>
                </c:pt>
                <c:pt idx="849" formatCode="dd/mm/yyyy\ hh:mm:ss">
                  <c:v>42719.764467592591</c:v>
                </c:pt>
                <c:pt idx="850" formatCode="dd/mm/yyyy\ hh:mm:ss">
                  <c:v>42719.784270833334</c:v>
                </c:pt>
                <c:pt idx="851" formatCode="dd/mm/yyyy\ hh:mm:ss">
                  <c:v>42719.804085648146</c:v>
                </c:pt>
                <c:pt idx="852" formatCode="dd/mm/yyyy\ hh:mm:ss">
                  <c:v>42719.823888888888</c:v>
                </c:pt>
                <c:pt idx="853" formatCode="dd/mm/yyyy\ hh:mm:ss">
                  <c:v>42719.843692129631</c:v>
                </c:pt>
                <c:pt idx="854" formatCode="dd/mm/yyyy\ hh:mm:ss">
                  <c:v>42719.863495370373</c:v>
                </c:pt>
                <c:pt idx="855" formatCode="dd/mm/yyyy\ hh:mm:ss">
                  <c:v>42719.883298611108</c:v>
                </c:pt>
                <c:pt idx="856" formatCode="dd/mm/yyyy\ hh:mm:ss">
                  <c:v>42719.903101851851</c:v>
                </c:pt>
                <c:pt idx="857" formatCode="dd/mm/yyyy\ hh:mm:ss">
                  <c:v>42719.922905092593</c:v>
                </c:pt>
                <c:pt idx="858" formatCode="dd/mm/yyyy\ hh:mm:ss">
                  <c:v>42719.942696759259</c:v>
                </c:pt>
                <c:pt idx="859" formatCode="dd/mm/yyyy\ hh:mm:ss">
                  <c:v>42719.962500000001</c:v>
                </c:pt>
                <c:pt idx="860" formatCode="dd/mm/yyyy\ hh:mm:ss">
                  <c:v>42719.982303240744</c:v>
                </c:pt>
                <c:pt idx="861" formatCode="dd/mm/yyyy\ hh:mm:ss">
                  <c:v>42720.002106481479</c:v>
                </c:pt>
                <c:pt idx="862" formatCode="dd/mm/yyyy\ hh:mm:ss">
                  <c:v>42720.022627314815</c:v>
                </c:pt>
                <c:pt idx="863" formatCode="dd/mm/yyyy\ hh:mm:ss">
                  <c:v>42720.04241898148</c:v>
                </c:pt>
                <c:pt idx="864" formatCode="dd/mm/yyyy\ hh:mm:ss">
                  <c:v>42720.062222222223</c:v>
                </c:pt>
                <c:pt idx="865" formatCode="dd/mm/yyyy\ hh:mm:ss">
                  <c:v>42720.082731481481</c:v>
                </c:pt>
                <c:pt idx="866" formatCode="dd/mm/yyyy\ hh:mm:ss">
                  <c:v>42720.102534722224</c:v>
                </c:pt>
                <c:pt idx="867" formatCode="dd/mm/yyyy\ hh:mm:ss">
                  <c:v>42720.122337962966</c:v>
                </c:pt>
                <c:pt idx="868" formatCode="dd/mm/yyyy\ hh:mm:ss">
                  <c:v>42720.142129629632</c:v>
                </c:pt>
                <c:pt idx="869" formatCode="dd/mm/yyyy\ hh:mm:ss">
                  <c:v>42720.161932870367</c:v>
                </c:pt>
                <c:pt idx="870" formatCode="dd/mm/yyyy\ hh:mm:ss">
                  <c:v>42720.18173611111</c:v>
                </c:pt>
                <c:pt idx="871" formatCode="dd/mm/yyyy\ hh:mm:ss">
                  <c:v>42720.201527777775</c:v>
                </c:pt>
                <c:pt idx="872" formatCode="dd/mm/yyyy\ hh:mm:ss">
                  <c:v>42720.221331018518</c:v>
                </c:pt>
                <c:pt idx="873" formatCode="dd/mm/yyyy\ hh:mm:ss">
                  <c:v>42720.241122685184</c:v>
                </c:pt>
                <c:pt idx="874" formatCode="dd/mm/yyyy\ hh:mm:ss">
                  <c:v>42720.260914351849</c:v>
                </c:pt>
                <c:pt idx="875" formatCode="dd/mm/yyyy\ hh:mm:ss">
                  <c:v>42720.280717592592</c:v>
                </c:pt>
                <c:pt idx="876" formatCode="dd/mm/yyyy\ hh:mm:ss">
                  <c:v>42720.301215277781</c:v>
                </c:pt>
                <c:pt idx="877" formatCode="dd/mm/yyyy\ hh:mm:ss">
                  <c:v>42720.321018518516</c:v>
                </c:pt>
                <c:pt idx="878" formatCode="dd/mm/yyyy\ hh:mm:ss">
                  <c:v>42720.341516203705</c:v>
                </c:pt>
                <c:pt idx="879" formatCode="dd/mm/yyyy\ hh:mm:ss">
                  <c:v>42720.361307870371</c:v>
                </c:pt>
                <c:pt idx="880" formatCode="dd/mm/yyyy\ hh:mm:ss">
                  <c:v>42720.381099537037</c:v>
                </c:pt>
                <c:pt idx="881" formatCode="dd/mm/yyyy\ hh:mm:ss">
                  <c:v>42720.400891203702</c:v>
                </c:pt>
                <c:pt idx="882" formatCode="dd/mm/yyyy\ hh:mm:ss">
                  <c:v>42720.420694444445</c:v>
                </c:pt>
                <c:pt idx="883" formatCode="dd/mm/yyyy\ hh:mm:ss">
                  <c:v>42720.440486111111</c:v>
                </c:pt>
                <c:pt idx="884" formatCode="dd/mm/yyyy\ hh:mm:ss">
                  <c:v>42720.460289351853</c:v>
                </c:pt>
                <c:pt idx="885" formatCode="dd/mm/yyyy\ hh:mm:ss">
                  <c:v>42720.480081018519</c:v>
                </c:pt>
                <c:pt idx="886" formatCode="dd/mm/yyyy\ hh:mm:ss">
                  <c:v>42720.499884259261</c:v>
                </c:pt>
                <c:pt idx="887" formatCode="dd/mm/yyyy\ hh:mm:ss">
                  <c:v>42720.519687499997</c:v>
                </c:pt>
                <c:pt idx="888" formatCode="dd/mm/yyyy\ hh:mm:ss">
                  <c:v>42720.539490740739</c:v>
                </c:pt>
                <c:pt idx="889" formatCode="dd/mm/yyyy\ hh:mm:ss">
                  <c:v>42720.559293981481</c:v>
                </c:pt>
                <c:pt idx="890" formatCode="dd/mm/yyyy\ hh:mm:ss">
                  <c:v>42720.579097222224</c:v>
                </c:pt>
                <c:pt idx="891" formatCode="dd/mm/yyyy\ hh:mm:ss">
                  <c:v>42720.598900462966</c:v>
                </c:pt>
                <c:pt idx="892" formatCode="dd/mm/yyyy\ hh:mm:ss">
                  <c:v>42720.618703703702</c:v>
                </c:pt>
                <c:pt idx="893" formatCode="dd/mm/yyyy\ hh:mm:ss">
                  <c:v>42720.638506944444</c:v>
                </c:pt>
                <c:pt idx="894" formatCode="dd/mm/yyyy\ hh:mm:ss">
                  <c:v>42720.658321759256</c:v>
                </c:pt>
                <c:pt idx="895" formatCode="dd/mm/yyyy\ hh:mm:ss">
                  <c:v>42720.678113425929</c:v>
                </c:pt>
                <c:pt idx="896" formatCode="dd/mm/yyyy\ hh:mm:ss">
                  <c:v>42720.697916666664</c:v>
                </c:pt>
                <c:pt idx="897" formatCode="dd/mm/yyyy\ hh:mm:ss">
                  <c:v>42720.717719907407</c:v>
                </c:pt>
                <c:pt idx="898" formatCode="dd/mm/yyyy\ hh:mm:ss">
                  <c:v>42720.737523148149</c:v>
                </c:pt>
                <c:pt idx="899" formatCode="dd/mm/yyyy\ hh:mm:ss">
                  <c:v>42720.757326388892</c:v>
                </c:pt>
                <c:pt idx="900" formatCode="dd/mm/yyyy\ hh:mm:ss">
                  <c:v>42720.777141203704</c:v>
                </c:pt>
                <c:pt idx="901" formatCode="dd/mm/yyyy\ hh:mm:ss">
                  <c:v>42720.796944444446</c:v>
                </c:pt>
                <c:pt idx="902" formatCode="dd/mm/yyyy\ hh:mm:ss">
                  <c:v>42720.816736111112</c:v>
                </c:pt>
                <c:pt idx="903" formatCode="dd/mm/yyyy\ hh:mm:ss">
                  <c:v>42720.836539351854</c:v>
                </c:pt>
                <c:pt idx="904" formatCode="dd/mm/yyyy\ hh:mm:ss">
                  <c:v>42720.856342592589</c:v>
                </c:pt>
                <c:pt idx="905" formatCode="dd/mm/yyyy\ hh:mm:ss">
                  <c:v>42720.876145833332</c:v>
                </c:pt>
                <c:pt idx="906" formatCode="dd/mm/yyyy\ hh:mm:ss">
                  <c:v>42720.895949074074</c:v>
                </c:pt>
                <c:pt idx="907" formatCode="dd/mm/yyyy\ hh:mm:ss">
                  <c:v>42720.915752314817</c:v>
                </c:pt>
                <c:pt idx="908" formatCode="dd/mm/yyyy\ hh:mm:ss">
                  <c:v>42720.935543981483</c:v>
                </c:pt>
                <c:pt idx="909" formatCode="dd/mm/yyyy\ hh:mm:ss">
                  <c:v>42720.955347222225</c:v>
                </c:pt>
                <c:pt idx="910" formatCode="dd/mm/yyyy\ hh:mm:ss">
                  <c:v>42720.975138888891</c:v>
                </c:pt>
                <c:pt idx="911" formatCode="dd/mm/yyyy\ hh:mm:ss">
                  <c:v>42720.994942129626</c:v>
                </c:pt>
                <c:pt idx="912" formatCode="dd/mm/yyyy\ hh:mm:ss">
                  <c:v>42721.014733796299</c:v>
                </c:pt>
                <c:pt idx="913" formatCode="dd/mm/yyyy\ hh:mm:ss">
                  <c:v>42721.034537037034</c:v>
                </c:pt>
                <c:pt idx="914" formatCode="dd/mm/yyyy\ hh:mm:ss">
                  <c:v>42721.054328703707</c:v>
                </c:pt>
                <c:pt idx="915" formatCode="dd/mm/yyyy\ hh:mm:ss">
                  <c:v>42721.074120370373</c:v>
                </c:pt>
                <c:pt idx="916" formatCode="dd/mm/yyyy\ hh:mm:ss">
                  <c:v>42721.093923611108</c:v>
                </c:pt>
                <c:pt idx="917" formatCode="dd/mm/yyyy\ hh:mm:ss">
                  <c:v>42721.113715277781</c:v>
                </c:pt>
                <c:pt idx="918" formatCode="dd/mm/yyyy\ hh:mm:ss">
                  <c:v>42721.133506944447</c:v>
                </c:pt>
                <c:pt idx="919" formatCode="dd/mm/yyyy\ hh:mm:ss">
                  <c:v>42721.153298611112</c:v>
                </c:pt>
                <c:pt idx="920" formatCode="dd/mm/yyyy\ hh:mm:ss">
                  <c:v>42721.173101851855</c:v>
                </c:pt>
                <c:pt idx="921" formatCode="dd/mm/yyyy\ hh:mm:ss">
                  <c:v>42721.192881944444</c:v>
                </c:pt>
                <c:pt idx="922" formatCode="dd/mm/yyyy\ hh:mm:ss">
                  <c:v>42721.212673611109</c:v>
                </c:pt>
                <c:pt idx="923" formatCode="dd/mm/yyyy\ hh:mm:ss">
                  <c:v>42721.232476851852</c:v>
                </c:pt>
                <c:pt idx="924" formatCode="dd/mm/yyyy\ hh:mm:ss">
                  <c:v>42721.252256944441</c:v>
                </c:pt>
                <c:pt idx="925" formatCode="dd/mm/yyyy\ hh:mm:ss">
                  <c:v>42721.272048611114</c:v>
                </c:pt>
                <c:pt idx="926" formatCode="dd/mm/yyyy\ hh:mm:ss">
                  <c:v>42721.29184027778</c:v>
                </c:pt>
                <c:pt idx="927" formatCode="dd/mm/yyyy\ hh:mm:ss">
                  <c:v>42721.311631944445</c:v>
                </c:pt>
                <c:pt idx="928" formatCode="dd/mm/yyyy\ hh:mm:ss">
                  <c:v>42721.331435185188</c:v>
                </c:pt>
                <c:pt idx="929" formatCode="dd/mm/yyyy\ hh:mm:ss">
                  <c:v>42721.351226851853</c:v>
                </c:pt>
                <c:pt idx="930" formatCode="dd/mm/yyyy\ hh:mm:ss">
                  <c:v>42721.371018518519</c:v>
                </c:pt>
                <c:pt idx="931" formatCode="dd/mm/yyyy\ hh:mm:ss">
                  <c:v>42721.390810185185</c:v>
                </c:pt>
                <c:pt idx="932" formatCode="dd/mm/yyyy\ hh:mm:ss">
                  <c:v>42721.410613425927</c:v>
                </c:pt>
                <c:pt idx="933" formatCode="dd/mm/yyyy\ hh:mm:ss">
                  <c:v>42721.430405092593</c:v>
                </c:pt>
                <c:pt idx="934" formatCode="dd/mm/yyyy\ hh:mm:ss">
                  <c:v>42721.450208333335</c:v>
                </c:pt>
                <c:pt idx="935" formatCode="dd/mm/yyyy\ hh:mm:ss">
                  <c:v>42721.470011574071</c:v>
                </c:pt>
                <c:pt idx="936" formatCode="dd/mm/yyyy\ hh:mm:ss">
                  <c:v>42721.48982638889</c:v>
                </c:pt>
                <c:pt idx="937" formatCode="dd/mm/yyyy\ hh:mm:ss">
                  <c:v>42721.509629629632</c:v>
                </c:pt>
                <c:pt idx="938" formatCode="dd/mm/yyyy\ hh:mm:ss">
                  <c:v>42721.529432870368</c:v>
                </c:pt>
                <c:pt idx="939" formatCode="dd/mm/yyyy\ hh:mm:ss">
                  <c:v>42721.549247685187</c:v>
                </c:pt>
                <c:pt idx="940" formatCode="dd/mm/yyyy\ hh:mm:ss">
                  <c:v>42721.569062499999</c:v>
                </c:pt>
                <c:pt idx="941" formatCode="dd/mm/yyyy\ hh:mm:ss">
                  <c:v>42721.588865740741</c:v>
                </c:pt>
                <c:pt idx="942" formatCode="dd/mm/yyyy\ hh:mm:ss">
                  <c:v>42721.608668981484</c:v>
                </c:pt>
                <c:pt idx="943" formatCode="dd/mm/yyyy\ hh:mm:ss">
                  <c:v>42721.628483796296</c:v>
                </c:pt>
                <c:pt idx="944" formatCode="dd/mm/yyyy\ hh:mm:ss">
                  <c:v>42721.648287037038</c:v>
                </c:pt>
                <c:pt idx="945" formatCode="dd/mm/yyyy\ hh:mm:ss">
                  <c:v>42721.668090277781</c:v>
                </c:pt>
                <c:pt idx="946" formatCode="dd/mm/yyyy\ hh:mm:ss">
                  <c:v>42721.688611111109</c:v>
                </c:pt>
                <c:pt idx="947" formatCode="dd/mm/yyyy\ hh:mm:ss">
                  <c:v>42721.708425925928</c:v>
                </c:pt>
                <c:pt idx="948" formatCode="dd/mm/yyyy\ hh:mm:ss">
                  <c:v>42721.728229166663</c:v>
                </c:pt>
                <c:pt idx="949" formatCode="dd/mm/yyyy\ hh:mm:ss">
                  <c:v>42721.748043981483</c:v>
                </c:pt>
                <c:pt idx="950" formatCode="dd/mm/yyyy\ hh:mm:ss">
                  <c:v>42721.767847222225</c:v>
                </c:pt>
                <c:pt idx="951" formatCode="dd/mm/yyyy\ hh:mm:ss">
                  <c:v>42721.78765046296</c:v>
                </c:pt>
                <c:pt idx="952" formatCode="dd/mm/yyyy\ hh:mm:ss">
                  <c:v>42721.807453703703</c:v>
                </c:pt>
                <c:pt idx="953" formatCode="dd/mm/yyyy\ hh:mm:ss">
                  <c:v>42721.827268518522</c:v>
                </c:pt>
                <c:pt idx="954" formatCode="dd/mm/yyyy\ hh:mm:ss">
                  <c:v>42721.847071759257</c:v>
                </c:pt>
                <c:pt idx="955" formatCode="dd/mm/yyyy\ hh:mm:ss">
                  <c:v>42721.866886574076</c:v>
                </c:pt>
                <c:pt idx="956" formatCode="dd/mm/yyyy\ hh:mm:ss">
                  <c:v>42721.886689814812</c:v>
                </c:pt>
                <c:pt idx="957" formatCode="dd/mm/yyyy\ hh:mm:ss">
                  <c:v>42721.906504629631</c:v>
                </c:pt>
                <c:pt idx="958" formatCode="dd/mm/yyyy\ hh:mm:ss">
                  <c:v>42721.926307870373</c:v>
                </c:pt>
                <c:pt idx="959" formatCode="dd/mm/yyyy\ hh:mm:ss">
                  <c:v>42721.946111111109</c:v>
                </c:pt>
                <c:pt idx="960" formatCode="dd/mm/yyyy\ hh:mm:ss">
                  <c:v>42721.965914351851</c:v>
                </c:pt>
              </c:numCache>
            </c:numRef>
          </c:xVal>
          <c:yVal>
            <c:numRef>
              <c:f>SIRTA!$Z:$Z</c:f>
              <c:numCache>
                <c:formatCode>General</c:formatCode>
                <c:ptCount val="1048576"/>
                <c:pt idx="1">
                  <c:v>0</c:v>
                </c:pt>
                <c:pt idx="2">
                  <c:v>12.166974947298348</c:v>
                </c:pt>
                <c:pt idx="3">
                  <c:v>71.997408140478541</c:v>
                </c:pt>
                <c:pt idx="4">
                  <c:v>76.194559729077483</c:v>
                </c:pt>
                <c:pt idx="5">
                  <c:v>80.42301285935099</c:v>
                </c:pt>
                <c:pt idx="6">
                  <c:v>90.101689873485654</c:v>
                </c:pt>
                <c:pt idx="7">
                  <c:v>75.703701372560488</c:v>
                </c:pt>
                <c:pt idx="8">
                  <c:v>76.667515923566881</c:v>
                </c:pt>
                <c:pt idx="9">
                  <c:v>84.98979524407396</c:v>
                </c:pt>
                <c:pt idx="10">
                  <c:v>92.269310212690385</c:v>
                </c:pt>
                <c:pt idx="11">
                  <c:v>92.380527802682437</c:v>
                </c:pt>
                <c:pt idx="12">
                  <c:v>86.873735555858957</c:v>
                </c:pt>
                <c:pt idx="13">
                  <c:v>85.174826254485623</c:v>
                </c:pt>
                <c:pt idx="14">
                  <c:v>86.949391094836528</c:v>
                </c:pt>
                <c:pt idx="15">
                  <c:v>88.597700907425732</c:v>
                </c:pt>
                <c:pt idx="16">
                  <c:v>91.022952753794172</c:v>
                </c:pt>
                <c:pt idx="17">
                  <c:v>93.493990126408349</c:v>
                </c:pt>
                <c:pt idx="18">
                  <c:v>94.46237494953121</c:v>
                </c:pt>
                <c:pt idx="19">
                  <c:v>95.34289861465885</c:v>
                </c:pt>
                <c:pt idx="20">
                  <c:v>93.437422563252454</c:v>
                </c:pt>
                <c:pt idx="21">
                  <c:v>92.938036667440244</c:v>
                </c:pt>
                <c:pt idx="22">
                  <c:v>92.836904849570828</c:v>
                </c:pt>
                <c:pt idx="23">
                  <c:v>92.003042695097619</c:v>
                </c:pt>
                <c:pt idx="24">
                  <c:v>91.89670061342386</c:v>
                </c:pt>
                <c:pt idx="25">
                  <c:v>90.193174448102326</c:v>
                </c:pt>
                <c:pt idx="26">
                  <c:v>89.219745522205727</c:v>
                </c:pt>
                <c:pt idx="27">
                  <c:v>87.455055858609867</c:v>
                </c:pt>
                <c:pt idx="28">
                  <c:v>89.354374953018109</c:v>
                </c:pt>
                <c:pt idx="29">
                  <c:v>88.734243027693026</c:v>
                </c:pt>
                <c:pt idx="30">
                  <c:v>90.222706976524421</c:v>
                </c:pt>
                <c:pt idx="31">
                  <c:v>89.460242795714251</c:v>
                </c:pt>
                <c:pt idx="32">
                  <c:v>85.684259161688288</c:v>
                </c:pt>
                <c:pt idx="33">
                  <c:v>86.580276740610586</c:v>
                </c:pt>
                <c:pt idx="34">
                  <c:v>89.357743808508118</c:v>
                </c:pt>
                <c:pt idx="35">
                  <c:v>89.31178568728653</c:v>
                </c:pt>
                <c:pt idx="36">
                  <c:v>93.380559897683682</c:v>
                </c:pt>
                <c:pt idx="37">
                  <c:v>95.183124542097971</c:v>
                </c:pt>
                <c:pt idx="38">
                  <c:v>94.888436460490922</c:v>
                </c:pt>
                <c:pt idx="39">
                  <c:v>90.059074274069516</c:v>
                </c:pt>
                <c:pt idx="40">
                  <c:v>88.884018767743598</c:v>
                </c:pt>
                <c:pt idx="41">
                  <c:v>84.018713920994045</c:v>
                </c:pt>
                <c:pt idx="42">
                  <c:v>82.836911548986137</c:v>
                </c:pt>
                <c:pt idx="43">
                  <c:v>80.392535265814644</c:v>
                </c:pt>
                <c:pt idx="44">
                  <c:v>80.139450798834886</c:v>
                </c:pt>
                <c:pt idx="45">
                  <c:v>80.729425793867023</c:v>
                </c:pt>
                <c:pt idx="46">
                  <c:v>80.366500068983001</c:v>
                </c:pt>
                <c:pt idx="47">
                  <c:v>76.068434320624718</c:v>
                </c:pt>
                <c:pt idx="48">
                  <c:v>73.061984370363035</c:v>
                </c:pt>
                <c:pt idx="49">
                  <c:v>68.500723266941151</c:v>
                </c:pt>
                <c:pt idx="50">
                  <c:v>63.433050943183098</c:v>
                </c:pt>
                <c:pt idx="51">
                  <c:v>56.132972523858427</c:v>
                </c:pt>
                <c:pt idx="52">
                  <c:v>53.152320500602379</c:v>
                </c:pt>
                <c:pt idx="53">
                  <c:v>48.427716523311979</c:v>
                </c:pt>
                <c:pt idx="54">
                  <c:v>50.706268313814832</c:v>
                </c:pt>
                <c:pt idx="55">
                  <c:v>49.033262471982802</c:v>
                </c:pt>
                <c:pt idx="56">
                  <c:v>61.717083879041112</c:v>
                </c:pt>
                <c:pt idx="57">
                  <c:v>63.182938811431185</c:v>
                </c:pt>
                <c:pt idx="58">
                  <c:v>61.81835194311023</c:v>
                </c:pt>
                <c:pt idx="59">
                  <c:v>63.562877065047815</c:v>
                </c:pt>
                <c:pt idx="60">
                  <c:v>67.955592059727394</c:v>
                </c:pt>
                <c:pt idx="61">
                  <c:v>67.881550615939986</c:v>
                </c:pt>
                <c:pt idx="62">
                  <c:v>66.373389271801003</c:v>
                </c:pt>
                <c:pt idx="63">
                  <c:v>64.23540527891349</c:v>
                </c:pt>
                <c:pt idx="64">
                  <c:v>61.083770717883169</c:v>
                </c:pt>
                <c:pt idx="65">
                  <c:v>68.684250546173459</c:v>
                </c:pt>
                <c:pt idx="66">
                  <c:v>79.346882727472661</c:v>
                </c:pt>
                <c:pt idx="67">
                  <c:v>77.092289252896535</c:v>
                </c:pt>
                <c:pt idx="68">
                  <c:v>72.739294885462925</c:v>
                </c:pt>
                <c:pt idx="69">
                  <c:v>87.282023395846053</c:v>
                </c:pt>
                <c:pt idx="70">
                  <c:v>85.800557833745628</c:v>
                </c:pt>
                <c:pt idx="71">
                  <c:v>86.880470850735165</c:v>
                </c:pt>
                <c:pt idx="72">
                  <c:v>86.335223441427075</c:v>
                </c:pt>
                <c:pt idx="73">
                  <c:v>90.268550702304111</c:v>
                </c:pt>
                <c:pt idx="74">
                  <c:v>93.163518184110458</c:v>
                </c:pt>
                <c:pt idx="75">
                  <c:v>91.877917405540302</c:v>
                </c:pt>
                <c:pt idx="76">
                  <c:v>90.757234715512141</c:v>
                </c:pt>
                <c:pt idx="77">
                  <c:v>89.015551401444355</c:v>
                </c:pt>
                <c:pt idx="78">
                  <c:v>89.838443012626726</c:v>
                </c:pt>
                <c:pt idx="79">
                  <c:v>89.536739132429716</c:v>
                </c:pt>
                <c:pt idx="80">
                  <c:v>88.597171806946463</c:v>
                </c:pt>
                <c:pt idx="81">
                  <c:v>88.012018514858923</c:v>
                </c:pt>
                <c:pt idx="82">
                  <c:v>85.115231251758672</c:v>
                </c:pt>
                <c:pt idx="83">
                  <c:v>87.312288470969833</c:v>
                </c:pt>
                <c:pt idx="84">
                  <c:v>84.31037288972702</c:v>
                </c:pt>
                <c:pt idx="85">
                  <c:v>82.394299579822402</c:v>
                </c:pt>
                <c:pt idx="86">
                  <c:v>80.985515144175778</c:v>
                </c:pt>
                <c:pt idx="87">
                  <c:v>84.933622709875294</c:v>
                </c:pt>
                <c:pt idx="88">
                  <c:v>88.918657840799568</c:v>
                </c:pt>
                <c:pt idx="89">
                  <c:v>90.601623418997548</c:v>
                </c:pt>
                <c:pt idx="90">
                  <c:v>91.354810689285173</c:v>
                </c:pt>
                <c:pt idx="91">
                  <c:v>89.674061174593277</c:v>
                </c:pt>
                <c:pt idx="92">
                  <c:v>88.609752009133999</c:v>
                </c:pt>
                <c:pt idx="93">
                  <c:v>88.956347492278567</c:v>
                </c:pt>
                <c:pt idx="94">
                  <c:v>85.702406968571523</c:v>
                </c:pt>
                <c:pt idx="95">
                  <c:v>82.206629347431715</c:v>
                </c:pt>
                <c:pt idx="96">
                  <c:v>77.812178717459716</c:v>
                </c:pt>
                <c:pt idx="97">
                  <c:v>74.211292061780469</c:v>
                </c:pt>
                <c:pt idx="98">
                  <c:v>83.276023384842773</c:v>
                </c:pt>
                <c:pt idx="99">
                  <c:v>83.20773891416296</c:v>
                </c:pt>
                <c:pt idx="100">
                  <c:v>80.905217901113929</c:v>
                </c:pt>
                <c:pt idx="101">
                  <c:v>75.346698441375452</c:v>
                </c:pt>
                <c:pt idx="102">
                  <c:v>75.16677188340644</c:v>
                </c:pt>
                <c:pt idx="103">
                  <c:v>73.101586924328572</c:v>
                </c:pt>
                <c:pt idx="104">
                  <c:v>70.660557216517176</c:v>
                </c:pt>
                <c:pt idx="105">
                  <c:v>68.876808002866881</c:v>
                </c:pt>
                <c:pt idx="106">
                  <c:v>66.666279358897185</c:v>
                </c:pt>
                <c:pt idx="107">
                  <c:v>66.100995200140915</c:v>
                </c:pt>
                <c:pt idx="108">
                  <c:v>71.854075367029722</c:v>
                </c:pt>
                <c:pt idx="109">
                  <c:v>74.112777657330938</c:v>
                </c:pt>
                <c:pt idx="110">
                  <c:v>73.271042167977043</c:v>
                </c:pt>
                <c:pt idx="111">
                  <c:v>73.346757982618811</c:v>
                </c:pt>
                <c:pt idx="112">
                  <c:v>80.795927568599083</c:v>
                </c:pt>
                <c:pt idx="113">
                  <c:v>73.773046162589054</c:v>
                </c:pt>
                <c:pt idx="114">
                  <c:v>68.787857573340972</c:v>
                </c:pt>
                <c:pt idx="115">
                  <c:v>66.58190255220417</c:v>
                </c:pt>
                <c:pt idx="116">
                  <c:v>76.55454067041056</c:v>
                </c:pt>
                <c:pt idx="117">
                  <c:v>78.494668238769606</c:v>
                </c:pt>
                <c:pt idx="118">
                  <c:v>77.374327177282836</c:v>
                </c:pt>
                <c:pt idx="119">
                  <c:v>78.774121586203819</c:v>
                </c:pt>
                <c:pt idx="120">
                  <c:v>83.722076074755151</c:v>
                </c:pt>
                <c:pt idx="121">
                  <c:v>78.072566676642083</c:v>
                </c:pt>
                <c:pt idx="122">
                  <c:v>77.712886024600891</c:v>
                </c:pt>
                <c:pt idx="123">
                  <c:v>79.44692611755633</c:v>
                </c:pt>
                <c:pt idx="124">
                  <c:v>76.648723847279925</c:v>
                </c:pt>
                <c:pt idx="125">
                  <c:v>77.815191448892406</c:v>
                </c:pt>
                <c:pt idx="126">
                  <c:v>78.139016187771176</c:v>
                </c:pt>
                <c:pt idx="127">
                  <c:v>77.671568090097594</c:v>
                </c:pt>
                <c:pt idx="128">
                  <c:v>76.09448167200064</c:v>
                </c:pt>
                <c:pt idx="129">
                  <c:v>73.186169947136761</c:v>
                </c:pt>
                <c:pt idx="130">
                  <c:v>75.345885687251368</c:v>
                </c:pt>
                <c:pt idx="131">
                  <c:v>75.210450919251642</c:v>
                </c:pt>
                <c:pt idx="132">
                  <c:v>80.822380091013017</c:v>
                </c:pt>
                <c:pt idx="133">
                  <c:v>82.294678610198488</c:v>
                </c:pt>
                <c:pt idx="134">
                  <c:v>79.673818262932699</c:v>
                </c:pt>
                <c:pt idx="135">
                  <c:v>77.898797381279948</c:v>
                </c:pt>
                <c:pt idx="136">
                  <c:v>78.114660083554881</c:v>
                </c:pt>
                <c:pt idx="137">
                  <c:v>75.725540548399934</c:v>
                </c:pt>
                <c:pt idx="138">
                  <c:v>77.560625473019087</c:v>
                </c:pt>
                <c:pt idx="139">
                  <c:v>77.629865798446048</c:v>
                </c:pt>
                <c:pt idx="140">
                  <c:v>74.557769603266252</c:v>
                </c:pt>
                <c:pt idx="141">
                  <c:v>67.23682743330906</c:v>
                </c:pt>
                <c:pt idx="142">
                  <c:v>67.684466240781347</c:v>
                </c:pt>
                <c:pt idx="143">
                  <c:v>60.019376747123708</c:v>
                </c:pt>
                <c:pt idx="144">
                  <c:v>62.331138842487952</c:v>
                </c:pt>
                <c:pt idx="145">
                  <c:v>59.068169164732673</c:v>
                </c:pt>
                <c:pt idx="146">
                  <c:v>60.137590128348762</c:v>
                </c:pt>
                <c:pt idx="147">
                  <c:v>61.60152670109651</c:v>
                </c:pt>
                <c:pt idx="148">
                  <c:v>53.452066474954854</c:v>
                </c:pt>
                <c:pt idx="149">
                  <c:v>51.146397021546989</c:v>
                </c:pt>
                <c:pt idx="150">
                  <c:v>52.172454286193592</c:v>
                </c:pt>
                <c:pt idx="151">
                  <c:v>58.999756723240047</c:v>
                </c:pt>
                <c:pt idx="152">
                  <c:v>60.474513883331994</c:v>
                </c:pt>
                <c:pt idx="153">
                  <c:v>57.953870789958586</c:v>
                </c:pt>
                <c:pt idx="154">
                  <c:v>55.254173455268919</c:v>
                </c:pt>
                <c:pt idx="155">
                  <c:v>53.703437600960534</c:v>
                </c:pt>
                <c:pt idx="156">
                  <c:v>67.199038321976047</c:v>
                </c:pt>
                <c:pt idx="157">
                  <c:v>65.424255457997148</c:v>
                </c:pt>
                <c:pt idx="158">
                  <c:v>63.277874868926943</c:v>
                </c:pt>
                <c:pt idx="159">
                  <c:v>62.185308136455816</c:v>
                </c:pt>
                <c:pt idx="160">
                  <c:v>60.268974978928647</c:v>
                </c:pt>
                <c:pt idx="161">
                  <c:v>57.132486953812602</c:v>
                </c:pt>
                <c:pt idx="162">
                  <c:v>56.708784696198812</c:v>
                </c:pt>
                <c:pt idx="163">
                  <c:v>65.560997870398523</c:v>
                </c:pt>
                <c:pt idx="164">
                  <c:v>67.253618722466229</c:v>
                </c:pt>
                <c:pt idx="165">
                  <c:v>72.612803206797309</c:v>
                </c:pt>
                <c:pt idx="166">
                  <c:v>76.992640305805836</c:v>
                </c:pt>
                <c:pt idx="167">
                  <c:v>74.569484742371188</c:v>
                </c:pt>
                <c:pt idx="168">
                  <c:v>75.299509448529761</c:v>
                </c:pt>
                <c:pt idx="169">
                  <c:v>81.009677024212976</c:v>
                </c:pt>
                <c:pt idx="170">
                  <c:v>79.421439239451999</c:v>
                </c:pt>
                <c:pt idx="171">
                  <c:v>76.586681903920891</c:v>
                </c:pt>
                <c:pt idx="172">
                  <c:v>84.698954544298317</c:v>
                </c:pt>
                <c:pt idx="173">
                  <c:v>83.510260261445964</c:v>
                </c:pt>
                <c:pt idx="174">
                  <c:v>78.232260600586827</c:v>
                </c:pt>
                <c:pt idx="175">
                  <c:v>83.35359972749292</c:v>
                </c:pt>
                <c:pt idx="176">
                  <c:v>82.427396749338229</c:v>
                </c:pt>
                <c:pt idx="177">
                  <c:v>80.555435588394403</c:v>
                </c:pt>
                <c:pt idx="178">
                  <c:v>85.953166461756098</c:v>
                </c:pt>
                <c:pt idx="179">
                  <c:v>87.292853518186959</c:v>
                </c:pt>
                <c:pt idx="180">
                  <c:v>88.297772401171628</c:v>
                </c:pt>
                <c:pt idx="181">
                  <c:v>90.798928963326063</c:v>
                </c:pt>
                <c:pt idx="182">
                  <c:v>90.08129818080198</c:v>
                </c:pt>
                <c:pt idx="183">
                  <c:v>89.398544683374709</c:v>
                </c:pt>
                <c:pt idx="184">
                  <c:v>91.350088304435502</c:v>
                </c:pt>
                <c:pt idx="185">
                  <c:v>92.871152945037224</c:v>
                </c:pt>
                <c:pt idx="186">
                  <c:v>92.896846062531665</c:v>
                </c:pt>
                <c:pt idx="187">
                  <c:v>91.519677694926614</c:v>
                </c:pt>
                <c:pt idx="188">
                  <c:v>88.515498732225197</c:v>
                </c:pt>
                <c:pt idx="189">
                  <c:v>86.973040115403478</c:v>
                </c:pt>
                <c:pt idx="190">
                  <c:v>85.542035677738042</c:v>
                </c:pt>
                <c:pt idx="191">
                  <c:v>87.56313846863334</c:v>
                </c:pt>
                <c:pt idx="192">
                  <c:v>87.386488226313034</c:v>
                </c:pt>
                <c:pt idx="193">
                  <c:v>85.96266780597702</c:v>
                </c:pt>
                <c:pt idx="194">
                  <c:v>85.064098425188647</c:v>
                </c:pt>
                <c:pt idx="195">
                  <c:v>87.431539988627407</c:v>
                </c:pt>
                <c:pt idx="196">
                  <c:v>88.487752524053292</c:v>
                </c:pt>
                <c:pt idx="197">
                  <c:v>87.926369214923469</c:v>
                </c:pt>
                <c:pt idx="198">
                  <c:v>87.277561479033324</c:v>
                </c:pt>
                <c:pt idx="199">
                  <c:v>86.991260833826061</c:v>
                </c:pt>
                <c:pt idx="200">
                  <c:v>85.982351524765946</c:v>
                </c:pt>
                <c:pt idx="201">
                  <c:v>87.864645829631954</c:v>
                </c:pt>
                <c:pt idx="202">
                  <c:v>87.748864871239746</c:v>
                </c:pt>
                <c:pt idx="203">
                  <c:v>85.331747187407899</c:v>
                </c:pt>
                <c:pt idx="204">
                  <c:v>84.395407776636418</c:v>
                </c:pt>
                <c:pt idx="205">
                  <c:v>86.8243935703848</c:v>
                </c:pt>
                <c:pt idx="206">
                  <c:v>86.385147328453655</c:v>
                </c:pt>
                <c:pt idx="207">
                  <c:v>87.757071365911088</c:v>
                </c:pt>
                <c:pt idx="208">
                  <c:v>91.070279870325749</c:v>
                </c:pt>
                <c:pt idx="209">
                  <c:v>93.002892224792021</c:v>
                </c:pt>
                <c:pt idx="210">
                  <c:v>94.122275603785113</c:v>
                </c:pt>
                <c:pt idx="211">
                  <c:v>92.604791732944264</c:v>
                </c:pt>
                <c:pt idx="212">
                  <c:v>92.006248000043385</c:v>
                </c:pt>
                <c:pt idx="213">
                  <c:v>92.076982285422133</c:v>
                </c:pt>
                <c:pt idx="214">
                  <c:v>90.753234406409831</c:v>
                </c:pt>
                <c:pt idx="215">
                  <c:v>89.638554933582384</c:v>
                </c:pt>
                <c:pt idx="216">
                  <c:v>88.463928265803489</c:v>
                </c:pt>
                <c:pt idx="217">
                  <c:v>87.890411666354652</c:v>
                </c:pt>
                <c:pt idx="218">
                  <c:v>86.803668743970178</c:v>
                </c:pt>
                <c:pt idx="219">
                  <c:v>84.253569734426875</c:v>
                </c:pt>
                <c:pt idx="220">
                  <c:v>81.778795350475519</c:v>
                </c:pt>
                <c:pt idx="221">
                  <c:v>87.127565140201554</c:v>
                </c:pt>
                <c:pt idx="222">
                  <c:v>87.695596151298759</c:v>
                </c:pt>
                <c:pt idx="223">
                  <c:v>87.365723829664503</c:v>
                </c:pt>
                <c:pt idx="224">
                  <c:v>87.876127455691162</c:v>
                </c:pt>
                <c:pt idx="225">
                  <c:v>87.547360469337093</c:v>
                </c:pt>
                <c:pt idx="226">
                  <c:v>88.456931477893249</c:v>
                </c:pt>
                <c:pt idx="227">
                  <c:v>88.983571011592019</c:v>
                </c:pt>
                <c:pt idx="228">
                  <c:v>88.060831017472324</c:v>
                </c:pt>
                <c:pt idx="229">
                  <c:v>87.713482499232427</c:v>
                </c:pt>
                <c:pt idx="230">
                  <c:v>88.868373228588496</c:v>
                </c:pt>
                <c:pt idx="231">
                  <c:v>88.257059548878345</c:v>
                </c:pt>
                <c:pt idx="232">
                  <c:v>88.355497217622542</c:v>
                </c:pt>
                <c:pt idx="233">
                  <c:v>88.549616071073942</c:v>
                </c:pt>
                <c:pt idx="234">
                  <c:v>89.223749543054552</c:v>
                </c:pt>
                <c:pt idx="235">
                  <c:v>89.803703821102573</c:v>
                </c:pt>
                <c:pt idx="236">
                  <c:v>88.061691279098596</c:v>
                </c:pt>
                <c:pt idx="237">
                  <c:v>87.86612657157562</c:v>
                </c:pt>
                <c:pt idx="238">
                  <c:v>87.983937886973322</c:v>
                </c:pt>
                <c:pt idx="239">
                  <c:v>84.296143393016337</c:v>
                </c:pt>
                <c:pt idx="240">
                  <c:v>83.102273855625057</c:v>
                </c:pt>
                <c:pt idx="241">
                  <c:v>83.229445175089964</c:v>
                </c:pt>
                <c:pt idx="242">
                  <c:v>81.315273084051015</c:v>
                </c:pt>
                <c:pt idx="243">
                  <c:v>78.1446080320666</c:v>
                </c:pt>
                <c:pt idx="244">
                  <c:v>76.756668967477353</c:v>
                </c:pt>
                <c:pt idx="245">
                  <c:v>76.16769899749724</c:v>
                </c:pt>
                <c:pt idx="246">
                  <c:v>76.980015715341224</c:v>
                </c:pt>
                <c:pt idx="247">
                  <c:v>75.712227641664001</c:v>
                </c:pt>
                <c:pt idx="248">
                  <c:v>72.081952584448018</c:v>
                </c:pt>
                <c:pt idx="249">
                  <c:v>67.210500186173505</c:v>
                </c:pt>
                <c:pt idx="250">
                  <c:v>65.241603967254107</c:v>
                </c:pt>
                <c:pt idx="251">
                  <c:v>62.09233728759218</c:v>
                </c:pt>
                <c:pt idx="252">
                  <c:v>61.580642407592791</c:v>
                </c:pt>
                <c:pt idx="253">
                  <c:v>61.64839095281571</c:v>
                </c:pt>
                <c:pt idx="254">
                  <c:v>62.846240757196227</c:v>
                </c:pt>
                <c:pt idx="255">
                  <c:v>82.040515430602682</c:v>
                </c:pt>
                <c:pt idx="256">
                  <c:v>82.292823730033319</c:v>
                </c:pt>
                <c:pt idx="257">
                  <c:v>65.904459467122564</c:v>
                </c:pt>
                <c:pt idx="258">
                  <c:v>70.3538640006891</c:v>
                </c:pt>
                <c:pt idx="259">
                  <c:v>67.179023736378042</c:v>
                </c:pt>
                <c:pt idx="260">
                  <c:v>65.366834499890174</c:v>
                </c:pt>
                <c:pt idx="261">
                  <c:v>65.87222222222222</c:v>
                </c:pt>
                <c:pt idx="262">
                  <c:v>75.438749232475232</c:v>
                </c:pt>
                <c:pt idx="263">
                  <c:v>80.670581115781545</c:v>
                </c:pt>
                <c:pt idx="264">
                  <c:v>77.004105474884952</c:v>
                </c:pt>
                <c:pt idx="265">
                  <c:v>73.758273331381162</c:v>
                </c:pt>
                <c:pt idx="266">
                  <c:v>74.772943371858304</c:v>
                </c:pt>
                <c:pt idx="267">
                  <c:v>76.645797632029911</c:v>
                </c:pt>
                <c:pt idx="268">
                  <c:v>78.793726052319641</c:v>
                </c:pt>
                <c:pt idx="269">
                  <c:v>79.485256335133286</c:v>
                </c:pt>
                <c:pt idx="270">
                  <c:v>78.095369300506619</c:v>
                </c:pt>
                <c:pt idx="271">
                  <c:v>77.890932255026854</c:v>
                </c:pt>
                <c:pt idx="272">
                  <c:v>76.953285754008718</c:v>
                </c:pt>
                <c:pt idx="273">
                  <c:v>76.0429059264155</c:v>
                </c:pt>
                <c:pt idx="274">
                  <c:v>76.63467741935483</c:v>
                </c:pt>
                <c:pt idx="275">
                  <c:v>75.443456243580457</c:v>
                </c:pt>
                <c:pt idx="276">
                  <c:v>74.279307347318706</c:v>
                </c:pt>
                <c:pt idx="277">
                  <c:v>74.336041550732688</c:v>
                </c:pt>
                <c:pt idx="278">
                  <c:v>75.112708145608508</c:v>
                </c:pt>
                <c:pt idx="279">
                  <c:v>74.884392474469877</c:v>
                </c:pt>
                <c:pt idx="280">
                  <c:v>75.138158481148054</c:v>
                </c:pt>
                <c:pt idx="281">
                  <c:v>74.79491175067578</c:v>
                </c:pt>
                <c:pt idx="282">
                  <c:v>76.116236597148585</c:v>
                </c:pt>
                <c:pt idx="283">
                  <c:v>75.165302931744776</c:v>
                </c:pt>
                <c:pt idx="284">
                  <c:v>74.661417143637408</c:v>
                </c:pt>
                <c:pt idx="285">
                  <c:v>74.657883825908215</c:v>
                </c:pt>
                <c:pt idx="286">
                  <c:v>75.904345257176615</c:v>
                </c:pt>
                <c:pt idx="287">
                  <c:v>79.927419582591995</c:v>
                </c:pt>
                <c:pt idx="288">
                  <c:v>80.022287599179805</c:v>
                </c:pt>
                <c:pt idx="289">
                  <c:v>81.330779041988905</c:v>
                </c:pt>
                <c:pt idx="290">
                  <c:v>84.283934330108465</c:v>
                </c:pt>
                <c:pt idx="291">
                  <c:v>83.011503826399235</c:v>
                </c:pt>
                <c:pt idx="292">
                  <c:v>80.69280395584444</c:v>
                </c:pt>
                <c:pt idx="293">
                  <c:v>83.480805285726163</c:v>
                </c:pt>
                <c:pt idx="294">
                  <c:v>81.593867087359484</c:v>
                </c:pt>
                <c:pt idx="295">
                  <c:v>74.9429334158703</c:v>
                </c:pt>
                <c:pt idx="296">
                  <c:v>71.483145007442189</c:v>
                </c:pt>
                <c:pt idx="297">
                  <c:v>73.140753691397506</c:v>
                </c:pt>
                <c:pt idx="298">
                  <c:v>74.112909786057102</c:v>
                </c:pt>
                <c:pt idx="299">
                  <c:v>70.76907091998369</c:v>
                </c:pt>
                <c:pt idx="300">
                  <c:v>68.982849663473573</c:v>
                </c:pt>
                <c:pt idx="301">
                  <c:v>66.278650063165486</c:v>
                </c:pt>
                <c:pt idx="302">
                  <c:v>62.774048868609157</c:v>
                </c:pt>
                <c:pt idx="303">
                  <c:v>62.548073401216023</c:v>
                </c:pt>
                <c:pt idx="304">
                  <c:v>67.930721115268227</c:v>
                </c:pt>
                <c:pt idx="305">
                  <c:v>67.91867260120506</c:v>
                </c:pt>
                <c:pt idx="306">
                  <c:v>68.240910226685031</c:v>
                </c:pt>
                <c:pt idx="307">
                  <c:v>67.05552252569251</c:v>
                </c:pt>
                <c:pt idx="308">
                  <c:v>65.859848869912923</c:v>
                </c:pt>
                <c:pt idx="309">
                  <c:v>68.905451919135402</c:v>
                </c:pt>
                <c:pt idx="310">
                  <c:v>66.467795678609448</c:v>
                </c:pt>
                <c:pt idx="311">
                  <c:v>65.79610799317966</c:v>
                </c:pt>
                <c:pt idx="312">
                  <c:v>65.771042904432008</c:v>
                </c:pt>
                <c:pt idx="313">
                  <c:v>64.517297703187054</c:v>
                </c:pt>
                <c:pt idx="314">
                  <c:v>64.565493724263391</c:v>
                </c:pt>
                <c:pt idx="315">
                  <c:v>66.234217407545756</c:v>
                </c:pt>
                <c:pt idx="316">
                  <c:v>67.605810629650378</c:v>
                </c:pt>
                <c:pt idx="317">
                  <c:v>70.319945456023916</c:v>
                </c:pt>
                <c:pt idx="318">
                  <c:v>79.132470972013635</c:v>
                </c:pt>
                <c:pt idx="319">
                  <c:v>78.597175401495008</c:v>
                </c:pt>
                <c:pt idx="320">
                  <c:v>78.85140277531616</c:v>
                </c:pt>
                <c:pt idx="321">
                  <c:v>79.969191618116326</c:v>
                </c:pt>
                <c:pt idx="322">
                  <c:v>84.902562239526219</c:v>
                </c:pt>
                <c:pt idx="323">
                  <c:v>84.033966821422894</c:v>
                </c:pt>
                <c:pt idx="324">
                  <c:v>82.403824192908573</c:v>
                </c:pt>
                <c:pt idx="325">
                  <c:v>82.428545125689084</c:v>
                </c:pt>
                <c:pt idx="326">
                  <c:v>80.891632938075418</c:v>
                </c:pt>
                <c:pt idx="327">
                  <c:v>81.175466237942118</c:v>
                </c:pt>
                <c:pt idx="328">
                  <c:v>82.017943984949071</c:v>
                </c:pt>
                <c:pt idx="329">
                  <c:v>85.741994375652013</c:v>
                </c:pt>
                <c:pt idx="330">
                  <c:v>84.545939414393374</c:v>
                </c:pt>
                <c:pt idx="331">
                  <c:v>85.62122440218819</c:v>
                </c:pt>
                <c:pt idx="332">
                  <c:v>86.233420405264894</c:v>
                </c:pt>
                <c:pt idx="333">
                  <c:v>85.59665464086585</c:v>
                </c:pt>
                <c:pt idx="334">
                  <c:v>84.017154817006855</c:v>
                </c:pt>
                <c:pt idx="335">
                  <c:v>83.501149570092295</c:v>
                </c:pt>
                <c:pt idx="336">
                  <c:v>83.295124350790488</c:v>
                </c:pt>
                <c:pt idx="337">
                  <c:v>83.607237697045022</c:v>
                </c:pt>
                <c:pt idx="338">
                  <c:v>82.746711949467851</c:v>
                </c:pt>
                <c:pt idx="339">
                  <c:v>85.922473385971429</c:v>
                </c:pt>
                <c:pt idx="340">
                  <c:v>86.212113262981177</c:v>
                </c:pt>
                <c:pt idx="341">
                  <c:v>83.760429046885463</c:v>
                </c:pt>
                <c:pt idx="342">
                  <c:v>79.952191252180938</c:v>
                </c:pt>
                <c:pt idx="343">
                  <c:v>79.052493547870966</c:v>
                </c:pt>
                <c:pt idx="344">
                  <c:v>77.600550577979433</c:v>
                </c:pt>
                <c:pt idx="345">
                  <c:v>75.718464743000681</c:v>
                </c:pt>
                <c:pt idx="346">
                  <c:v>78.008575610714871</c:v>
                </c:pt>
                <c:pt idx="347">
                  <c:v>76.41906663523713</c:v>
                </c:pt>
                <c:pt idx="348">
                  <c:v>75.18483398678228</c:v>
                </c:pt>
                <c:pt idx="349">
                  <c:v>75.27824562903433</c:v>
                </c:pt>
                <c:pt idx="350">
                  <c:v>73.927975552281083</c:v>
                </c:pt>
                <c:pt idx="351">
                  <c:v>76.568433488668646</c:v>
                </c:pt>
                <c:pt idx="352">
                  <c:v>79.397558152392222</c:v>
                </c:pt>
                <c:pt idx="353">
                  <c:v>79.158961055172412</c:v>
                </c:pt>
                <c:pt idx="354">
                  <c:v>79.699790325903834</c:v>
                </c:pt>
                <c:pt idx="355">
                  <c:v>74.412615812102828</c:v>
                </c:pt>
                <c:pt idx="356">
                  <c:v>68.896821601989927</c:v>
                </c:pt>
                <c:pt idx="357">
                  <c:v>69.006604101494617</c:v>
                </c:pt>
                <c:pt idx="358">
                  <c:v>72.571648549572785</c:v>
                </c:pt>
                <c:pt idx="359">
                  <c:v>65.518027402988281</c:v>
                </c:pt>
                <c:pt idx="360">
                  <c:v>59.010459282068162</c:v>
                </c:pt>
                <c:pt idx="361">
                  <c:v>71.609906293622217</c:v>
                </c:pt>
                <c:pt idx="362">
                  <c:v>73.659506382349633</c:v>
                </c:pt>
                <c:pt idx="363">
                  <c:v>73.243838704718954</c:v>
                </c:pt>
                <c:pt idx="364">
                  <c:v>68.968922329305158</c:v>
                </c:pt>
                <c:pt idx="365">
                  <c:v>75.15922769002934</c:v>
                </c:pt>
                <c:pt idx="366">
                  <c:v>74.992847173507954</c:v>
                </c:pt>
                <c:pt idx="367">
                  <c:v>70.653888960902549</c:v>
                </c:pt>
                <c:pt idx="368">
                  <c:v>63.409624796084827</c:v>
                </c:pt>
                <c:pt idx="369">
                  <c:v>70.875661977612111</c:v>
                </c:pt>
                <c:pt idx="370">
                  <c:v>70.730877168196145</c:v>
                </c:pt>
                <c:pt idx="371">
                  <c:v>67.792749119396206</c:v>
                </c:pt>
                <c:pt idx="372">
                  <c:v>64.301512324852141</c:v>
                </c:pt>
                <c:pt idx="373">
                  <c:v>82.28864071787649</c:v>
                </c:pt>
                <c:pt idx="374">
                  <c:v>74.727674917713358</c:v>
                </c:pt>
                <c:pt idx="375">
                  <c:v>74.196517704897715</c:v>
                </c:pt>
                <c:pt idx="376">
                  <c:v>75.160975215748437</c:v>
                </c:pt>
                <c:pt idx="377">
                  <c:v>77.125370787977332</c:v>
                </c:pt>
                <c:pt idx="378">
                  <c:v>75.445002822594958</c:v>
                </c:pt>
                <c:pt idx="379">
                  <c:v>71.707875444279807</c:v>
                </c:pt>
                <c:pt idx="380">
                  <c:v>74.533402713606009</c:v>
                </c:pt>
                <c:pt idx="381">
                  <c:v>75.36463321363928</c:v>
                </c:pt>
                <c:pt idx="382">
                  <c:v>73.897702386511483</c:v>
                </c:pt>
                <c:pt idx="383">
                  <c:v>71.88312006852648</c:v>
                </c:pt>
                <c:pt idx="384">
                  <c:v>70.427521923688772</c:v>
                </c:pt>
                <c:pt idx="385">
                  <c:v>69.661649497254956</c:v>
                </c:pt>
                <c:pt idx="386">
                  <c:v>72.098971713876253</c:v>
                </c:pt>
                <c:pt idx="387">
                  <c:v>79.196581324288587</c:v>
                </c:pt>
                <c:pt idx="388">
                  <c:v>78.526990925226073</c:v>
                </c:pt>
                <c:pt idx="389">
                  <c:v>75.336276582514614</c:v>
                </c:pt>
                <c:pt idx="390">
                  <c:v>71.559546856328836</c:v>
                </c:pt>
                <c:pt idx="391">
                  <c:v>75.42482007742818</c:v>
                </c:pt>
                <c:pt idx="392">
                  <c:v>73.822587115839909</c:v>
                </c:pt>
                <c:pt idx="393">
                  <c:v>72.485871386168213</c:v>
                </c:pt>
                <c:pt idx="394">
                  <c:v>69.79501541502907</c:v>
                </c:pt>
                <c:pt idx="395">
                  <c:v>64.822622063138439</c:v>
                </c:pt>
                <c:pt idx="396">
                  <c:v>73.329225645981921</c:v>
                </c:pt>
                <c:pt idx="397">
                  <c:v>74.342651536119561</c:v>
                </c:pt>
                <c:pt idx="398">
                  <c:v>71.92354940269523</c:v>
                </c:pt>
                <c:pt idx="399">
                  <c:v>66.124577160067048</c:v>
                </c:pt>
                <c:pt idx="400">
                  <c:v>64.364150972578088</c:v>
                </c:pt>
                <c:pt idx="401">
                  <c:v>72.07826857359828</c:v>
                </c:pt>
                <c:pt idx="402">
                  <c:v>64.476922561769356</c:v>
                </c:pt>
                <c:pt idx="403">
                  <c:v>63.764161256128261</c:v>
                </c:pt>
                <c:pt idx="404">
                  <c:v>68.572403730702959</c:v>
                </c:pt>
                <c:pt idx="405">
                  <c:v>63.821668402566004</c:v>
                </c:pt>
                <c:pt idx="406">
                  <c:v>59.675613308704833</c:v>
                </c:pt>
                <c:pt idx="407">
                  <c:v>62.179741851184801</c:v>
                </c:pt>
                <c:pt idx="408">
                  <c:v>64.250797577967319</c:v>
                </c:pt>
                <c:pt idx="409">
                  <c:v>65.087315883319604</c:v>
                </c:pt>
                <c:pt idx="410">
                  <c:v>64.063797351191695</c:v>
                </c:pt>
                <c:pt idx="411">
                  <c:v>62.13749576630746</c:v>
                </c:pt>
                <c:pt idx="412">
                  <c:v>61.366395210427683</c:v>
                </c:pt>
                <c:pt idx="413">
                  <c:v>60.578257829835955</c:v>
                </c:pt>
                <c:pt idx="414">
                  <c:v>63.042909899016308</c:v>
                </c:pt>
                <c:pt idx="415">
                  <c:v>62.55946848113264</c:v>
                </c:pt>
                <c:pt idx="416">
                  <c:v>60.896230855467159</c:v>
                </c:pt>
                <c:pt idx="417">
                  <c:v>58.874671107024035</c:v>
                </c:pt>
                <c:pt idx="418">
                  <c:v>56.724531421280574</c:v>
                </c:pt>
                <c:pt idx="419">
                  <c:v>61.42518284245898</c:v>
                </c:pt>
                <c:pt idx="420">
                  <c:v>63.063503369025234</c:v>
                </c:pt>
                <c:pt idx="421">
                  <c:v>65.888946188276933</c:v>
                </c:pt>
                <c:pt idx="422">
                  <c:v>65.254128371814986</c:v>
                </c:pt>
                <c:pt idx="423">
                  <c:v>64.331776522775684</c:v>
                </c:pt>
                <c:pt idx="424">
                  <c:v>60.484720758693364</c:v>
                </c:pt>
                <c:pt idx="425">
                  <c:v>56.475298767751191</c:v>
                </c:pt>
                <c:pt idx="426">
                  <c:v>71.93658979354683</c:v>
                </c:pt>
                <c:pt idx="427">
                  <c:v>69.113730512034323</c:v>
                </c:pt>
                <c:pt idx="428">
                  <c:v>70.955134859992356</c:v>
                </c:pt>
                <c:pt idx="429">
                  <c:v>70.8609058268528</c:v>
                </c:pt>
                <c:pt idx="430">
                  <c:v>70.289335818452003</c:v>
                </c:pt>
                <c:pt idx="431">
                  <c:v>68.569366819950488</c:v>
                </c:pt>
                <c:pt idx="432">
                  <c:v>63.119239025211492</c:v>
                </c:pt>
                <c:pt idx="433">
                  <c:v>69.558016675695612</c:v>
                </c:pt>
                <c:pt idx="434">
                  <c:v>71.542629504765102</c:v>
                </c:pt>
                <c:pt idx="435">
                  <c:v>74.140257232139263</c:v>
                </c:pt>
                <c:pt idx="436">
                  <c:v>74.693009519413295</c:v>
                </c:pt>
                <c:pt idx="437">
                  <c:v>76.799618855037636</c:v>
                </c:pt>
                <c:pt idx="438">
                  <c:v>77.548839458413937</c:v>
                </c:pt>
                <c:pt idx="439">
                  <c:v>75.473668308088534</c:v>
                </c:pt>
                <c:pt idx="440">
                  <c:v>74.534327020589146</c:v>
                </c:pt>
                <c:pt idx="441">
                  <c:v>70.094088540690478</c:v>
                </c:pt>
                <c:pt idx="442">
                  <c:v>70.543531096627177</c:v>
                </c:pt>
                <c:pt idx="443">
                  <c:v>73.55098605098604</c:v>
                </c:pt>
                <c:pt idx="444">
                  <c:v>73.630767856677664</c:v>
                </c:pt>
                <c:pt idx="445">
                  <c:v>71.729399193803772</c:v>
                </c:pt>
                <c:pt idx="446">
                  <c:v>67.576829998749389</c:v>
                </c:pt>
                <c:pt idx="447">
                  <c:v>62.06801367519401</c:v>
                </c:pt>
                <c:pt idx="448">
                  <c:v>68.66757320373857</c:v>
                </c:pt>
                <c:pt idx="449">
                  <c:v>66.715674725434056</c:v>
                </c:pt>
                <c:pt idx="450">
                  <c:v>67.528366167975108</c:v>
                </c:pt>
                <c:pt idx="451">
                  <c:v>66.751771957313082</c:v>
                </c:pt>
                <c:pt idx="452">
                  <c:v>62.041906159553214</c:v>
                </c:pt>
                <c:pt idx="453">
                  <c:v>54.99537947892447</c:v>
                </c:pt>
                <c:pt idx="454">
                  <c:v>62.459041684800013</c:v>
                </c:pt>
                <c:pt idx="455">
                  <c:v>66.64923874853605</c:v>
                </c:pt>
                <c:pt idx="456">
                  <c:v>65.814813020594372</c:v>
                </c:pt>
                <c:pt idx="457">
                  <c:v>62.543119661982658</c:v>
                </c:pt>
                <c:pt idx="458">
                  <c:v>59.037285426367362</c:v>
                </c:pt>
                <c:pt idx="459">
                  <c:v>52.657027208072627</c:v>
                </c:pt>
                <c:pt idx="460">
                  <c:v>58.783236751490719</c:v>
                </c:pt>
                <c:pt idx="461">
                  <c:v>59.277488887744767</c:v>
                </c:pt>
                <c:pt idx="462">
                  <c:v>60.30277223883904</c:v>
                </c:pt>
                <c:pt idx="463">
                  <c:v>58.593017966353422</c:v>
                </c:pt>
                <c:pt idx="464">
                  <c:v>56.466489714664888</c:v>
                </c:pt>
                <c:pt idx="465">
                  <c:v>53.547071691740868</c:v>
                </c:pt>
                <c:pt idx="466">
                  <c:v>50.326640387615996</c:v>
                </c:pt>
                <c:pt idx="467">
                  <c:v>48.228327255395328</c:v>
                </c:pt>
                <c:pt idx="468">
                  <c:v>55.28806102121041</c:v>
                </c:pt>
                <c:pt idx="469">
                  <c:v>60.702504127273727</c:v>
                </c:pt>
                <c:pt idx="470">
                  <c:v>61.017109150314006</c:v>
                </c:pt>
                <c:pt idx="471">
                  <c:v>66.62846749379186</c:v>
                </c:pt>
                <c:pt idx="472">
                  <c:v>68.609212169751061</c:v>
                </c:pt>
                <c:pt idx="473">
                  <c:v>69.339144308384306</c:v>
                </c:pt>
                <c:pt idx="474">
                  <c:v>68.678489175495159</c:v>
                </c:pt>
                <c:pt idx="475">
                  <c:v>67.481605980113301</c:v>
                </c:pt>
                <c:pt idx="476">
                  <c:v>64.374269582770495</c:v>
                </c:pt>
                <c:pt idx="477">
                  <c:v>61.271546899485109</c:v>
                </c:pt>
                <c:pt idx="478">
                  <c:v>60.216620217886998</c:v>
                </c:pt>
                <c:pt idx="479">
                  <c:v>71.808794224420595</c:v>
                </c:pt>
                <c:pt idx="480">
                  <c:v>66.666478907240133</c:v>
                </c:pt>
                <c:pt idx="481">
                  <c:v>68.233789686666796</c:v>
                </c:pt>
                <c:pt idx="482">
                  <c:v>69.252558742972468</c:v>
                </c:pt>
                <c:pt idx="483">
                  <c:v>70.10842249657064</c:v>
                </c:pt>
                <c:pt idx="484">
                  <c:v>72.227428524395492</c:v>
                </c:pt>
                <c:pt idx="485">
                  <c:v>73.890755340707869</c:v>
                </c:pt>
                <c:pt idx="486">
                  <c:v>74.227121129692264</c:v>
                </c:pt>
                <c:pt idx="487">
                  <c:v>73.169685816684563</c:v>
                </c:pt>
                <c:pt idx="488">
                  <c:v>71.333838997300177</c:v>
                </c:pt>
                <c:pt idx="489">
                  <c:v>69.284453657092087</c:v>
                </c:pt>
                <c:pt idx="490">
                  <c:v>67.571151900690396</c:v>
                </c:pt>
                <c:pt idx="491">
                  <c:v>67.05886314655173</c:v>
                </c:pt>
                <c:pt idx="492">
                  <c:v>63.894198547571179</c:v>
                </c:pt>
                <c:pt idx="493">
                  <c:v>61.965279233659629</c:v>
                </c:pt>
                <c:pt idx="494">
                  <c:v>57.05598039282804</c:v>
                </c:pt>
                <c:pt idx="495">
                  <c:v>61.872602258604857</c:v>
                </c:pt>
                <c:pt idx="496">
                  <c:v>56.338443981343659</c:v>
                </c:pt>
                <c:pt idx="497">
                  <c:v>56.697581620314388</c:v>
                </c:pt>
                <c:pt idx="498">
                  <c:v>62.162744518146098</c:v>
                </c:pt>
                <c:pt idx="499">
                  <c:v>64.300900675853839</c:v>
                </c:pt>
                <c:pt idx="500">
                  <c:v>64.091578297476815</c:v>
                </c:pt>
                <c:pt idx="501">
                  <c:v>62.750179793836402</c:v>
                </c:pt>
                <c:pt idx="502">
                  <c:v>59.38958778124487</c:v>
                </c:pt>
                <c:pt idx="503">
                  <c:v>58.708254654277994</c:v>
                </c:pt>
                <c:pt idx="504">
                  <c:v>58.022268425859345</c:v>
                </c:pt>
                <c:pt idx="505">
                  <c:v>56.839697354469642</c:v>
                </c:pt>
                <c:pt idx="506">
                  <c:v>53.736734934986416</c:v>
                </c:pt>
                <c:pt idx="507">
                  <c:v>51.512796462548572</c:v>
                </c:pt>
                <c:pt idx="508">
                  <c:v>52.265287984218865</c:v>
                </c:pt>
                <c:pt idx="509">
                  <c:v>63.44568062827225</c:v>
                </c:pt>
                <c:pt idx="510">
                  <c:v>59.421961331259155</c:v>
                </c:pt>
                <c:pt idx="511">
                  <c:v>59.186928767166677</c:v>
                </c:pt>
                <c:pt idx="512">
                  <c:v>61.487143286028413</c:v>
                </c:pt>
                <c:pt idx="513">
                  <c:v>63.415777588689629</c:v>
                </c:pt>
                <c:pt idx="514">
                  <c:v>63.940815905229229</c:v>
                </c:pt>
                <c:pt idx="515">
                  <c:v>64.288231174138772</c:v>
                </c:pt>
                <c:pt idx="516">
                  <c:v>64.074367147666791</c:v>
                </c:pt>
                <c:pt idx="517">
                  <c:v>62.188015701916385</c:v>
                </c:pt>
                <c:pt idx="518">
                  <c:v>58.923662080258879</c:v>
                </c:pt>
                <c:pt idx="519">
                  <c:v>56.863777223833893</c:v>
                </c:pt>
                <c:pt idx="520">
                  <c:v>52.879484483138093</c:v>
                </c:pt>
                <c:pt idx="521">
                  <c:v>51.368914369443488</c:v>
                </c:pt>
                <c:pt idx="522">
                  <c:v>48.248937060012551</c:v>
                </c:pt>
                <c:pt idx="523">
                  <c:v>47.83407434852414</c:v>
                </c:pt>
                <c:pt idx="524">
                  <c:v>56.455997697785342</c:v>
                </c:pt>
                <c:pt idx="525">
                  <c:v>56.774407073160639</c:v>
                </c:pt>
                <c:pt idx="526">
                  <c:v>58.23245339831837</c:v>
                </c:pt>
                <c:pt idx="527">
                  <c:v>57.328488239100174</c:v>
                </c:pt>
                <c:pt idx="528">
                  <c:v>58.778220211161383</c:v>
                </c:pt>
                <c:pt idx="529">
                  <c:v>60.723462786125971</c:v>
                </c:pt>
                <c:pt idx="530">
                  <c:v>60.688761096392653</c:v>
                </c:pt>
                <c:pt idx="531">
                  <c:v>58.747063385261043</c:v>
                </c:pt>
                <c:pt idx="532">
                  <c:v>59.902086105552108</c:v>
                </c:pt>
                <c:pt idx="533">
                  <c:v>59.463736857879987</c:v>
                </c:pt>
                <c:pt idx="534">
                  <c:v>60.29244417645436</c:v>
                </c:pt>
                <c:pt idx="535">
                  <c:v>60.707807700445805</c:v>
                </c:pt>
                <c:pt idx="536">
                  <c:v>62.756567158488693</c:v>
                </c:pt>
                <c:pt idx="537">
                  <c:v>70.035922895097954</c:v>
                </c:pt>
                <c:pt idx="538">
                  <c:v>71.846479642954748</c:v>
                </c:pt>
                <c:pt idx="539">
                  <c:v>70.686998569562775</c:v>
                </c:pt>
                <c:pt idx="540">
                  <c:v>69.980170954697712</c:v>
                </c:pt>
                <c:pt idx="541">
                  <c:v>66.056606721966844</c:v>
                </c:pt>
                <c:pt idx="542">
                  <c:v>67.61010648352341</c:v>
                </c:pt>
                <c:pt idx="543">
                  <c:v>68.283441916671052</c:v>
                </c:pt>
                <c:pt idx="544">
                  <c:v>70.383919747907001</c:v>
                </c:pt>
                <c:pt idx="545">
                  <c:v>67.242807976879988</c:v>
                </c:pt>
                <c:pt idx="546">
                  <c:v>63.573074421064788</c:v>
                </c:pt>
                <c:pt idx="547">
                  <c:v>60.84017103204463</c:v>
                </c:pt>
                <c:pt idx="548">
                  <c:v>62.892729697391388</c:v>
                </c:pt>
                <c:pt idx="549">
                  <c:v>63.84878576435797</c:v>
                </c:pt>
                <c:pt idx="550">
                  <c:v>62.732682155109586</c:v>
                </c:pt>
                <c:pt idx="551">
                  <c:v>66.231015153221691</c:v>
                </c:pt>
                <c:pt idx="552">
                  <c:v>64.30500420296687</c:v>
                </c:pt>
                <c:pt idx="553">
                  <c:v>59.774223451962484</c:v>
                </c:pt>
                <c:pt idx="554">
                  <c:v>58.722320626867571</c:v>
                </c:pt>
                <c:pt idx="555">
                  <c:v>51.975979670991045</c:v>
                </c:pt>
                <c:pt idx="556">
                  <c:v>47.428647497337586</c:v>
                </c:pt>
                <c:pt idx="557">
                  <c:v>48.618917779639403</c:v>
                </c:pt>
                <c:pt idx="558">
                  <c:v>52.853913097339657</c:v>
                </c:pt>
                <c:pt idx="559">
                  <c:v>50.104913259216048</c:v>
                </c:pt>
                <c:pt idx="560">
                  <c:v>43.280897676295368</c:v>
                </c:pt>
                <c:pt idx="561">
                  <c:v>48.929179676412154</c:v>
                </c:pt>
                <c:pt idx="562">
                  <c:v>51.391332427097488</c:v>
                </c:pt>
                <c:pt idx="563">
                  <c:v>52.659866912823851</c:v>
                </c:pt>
                <c:pt idx="564">
                  <c:v>53.849282367156867</c:v>
                </c:pt>
                <c:pt idx="565">
                  <c:v>54.382357058321986</c:v>
                </c:pt>
                <c:pt idx="566">
                  <c:v>53.519423179192891</c:v>
                </c:pt>
                <c:pt idx="567">
                  <c:v>53.44274826843337</c:v>
                </c:pt>
                <c:pt idx="568">
                  <c:v>53.208362678056211</c:v>
                </c:pt>
                <c:pt idx="569">
                  <c:v>52.22126335630827</c:v>
                </c:pt>
                <c:pt idx="570">
                  <c:v>51.763748211408675</c:v>
                </c:pt>
                <c:pt idx="571">
                  <c:v>52.516164426505739</c:v>
                </c:pt>
                <c:pt idx="572">
                  <c:v>50.679564243740636</c:v>
                </c:pt>
                <c:pt idx="573">
                  <c:v>60.540697253026032</c:v>
                </c:pt>
                <c:pt idx="574">
                  <c:v>59.045999230012235</c:v>
                </c:pt>
                <c:pt idx="575">
                  <c:v>59.096661245265281</c:v>
                </c:pt>
                <c:pt idx="576">
                  <c:v>60.756736315058333</c:v>
                </c:pt>
                <c:pt idx="577">
                  <c:v>65.547349751402905</c:v>
                </c:pt>
                <c:pt idx="578">
                  <c:v>67.549023370044893</c:v>
                </c:pt>
                <c:pt idx="579">
                  <c:v>71.593817672285681</c:v>
                </c:pt>
                <c:pt idx="580">
                  <c:v>75.992395748160263</c:v>
                </c:pt>
                <c:pt idx="581">
                  <c:v>72.126386281982633</c:v>
                </c:pt>
                <c:pt idx="582">
                  <c:v>73.81304154749202</c:v>
                </c:pt>
                <c:pt idx="583">
                  <c:v>74.412134203748025</c:v>
                </c:pt>
                <c:pt idx="584">
                  <c:v>71.708887098345116</c:v>
                </c:pt>
                <c:pt idx="585">
                  <c:v>66.62993592777039</c:v>
                </c:pt>
                <c:pt idx="586">
                  <c:v>70.902375960866522</c:v>
                </c:pt>
                <c:pt idx="587">
                  <c:v>70.397646434686152</c:v>
                </c:pt>
                <c:pt idx="588">
                  <c:v>70.055581120464865</c:v>
                </c:pt>
                <c:pt idx="589">
                  <c:v>70.141443847592754</c:v>
                </c:pt>
                <c:pt idx="590">
                  <c:v>67.636704119850194</c:v>
                </c:pt>
                <c:pt idx="591">
                  <c:v>66.277480049033983</c:v>
                </c:pt>
                <c:pt idx="592">
                  <c:v>65.863731373474494</c:v>
                </c:pt>
                <c:pt idx="593">
                  <c:v>67.12903837498601</c:v>
                </c:pt>
                <c:pt idx="594">
                  <c:v>64.903973802991416</c:v>
                </c:pt>
                <c:pt idx="595">
                  <c:v>65.425991474461441</c:v>
                </c:pt>
                <c:pt idx="596">
                  <c:v>66.388412262640131</c:v>
                </c:pt>
                <c:pt idx="597">
                  <c:v>66.579721034889118</c:v>
                </c:pt>
                <c:pt idx="598">
                  <c:v>70.292762973875099</c:v>
                </c:pt>
                <c:pt idx="599">
                  <c:v>71.008230088495566</c:v>
                </c:pt>
                <c:pt idx="600">
                  <c:v>67.057656357613723</c:v>
                </c:pt>
                <c:pt idx="601">
                  <c:v>77.16689784126352</c:v>
                </c:pt>
                <c:pt idx="602">
                  <c:v>79.197948117104517</c:v>
                </c:pt>
                <c:pt idx="603">
                  <c:v>78.879511389188778</c:v>
                </c:pt>
                <c:pt idx="604">
                  <c:v>75.112743392009975</c:v>
                </c:pt>
                <c:pt idx="605">
                  <c:v>72.664491468950004</c:v>
                </c:pt>
                <c:pt idx="606">
                  <c:v>72.174760088234748</c:v>
                </c:pt>
                <c:pt idx="607">
                  <c:v>73.119768151311774</c:v>
                </c:pt>
                <c:pt idx="608">
                  <c:v>74.696143346162501</c:v>
                </c:pt>
                <c:pt idx="609">
                  <c:v>74.714322889874666</c:v>
                </c:pt>
                <c:pt idx="610">
                  <c:v>72.107411054298694</c:v>
                </c:pt>
                <c:pt idx="611">
                  <c:v>69.789406362174972</c:v>
                </c:pt>
                <c:pt idx="612">
                  <c:v>71.83655701150002</c:v>
                </c:pt>
                <c:pt idx="613">
                  <c:v>77.933947827836164</c:v>
                </c:pt>
                <c:pt idx="614">
                  <c:v>75.673319174183334</c:v>
                </c:pt>
                <c:pt idx="615">
                  <c:v>77.665132687551122</c:v>
                </c:pt>
                <c:pt idx="616">
                  <c:v>80.924812436675381</c:v>
                </c:pt>
                <c:pt idx="617">
                  <c:v>84.149380938669722</c:v>
                </c:pt>
                <c:pt idx="618">
                  <c:v>87.311131133021775</c:v>
                </c:pt>
                <c:pt idx="619">
                  <c:v>88.425416865399185</c:v>
                </c:pt>
                <c:pt idx="620">
                  <c:v>87.310101702149183</c:v>
                </c:pt>
                <c:pt idx="621">
                  <c:v>87.292916688983112</c:v>
                </c:pt>
                <c:pt idx="622">
                  <c:v>86.445180520055658</c:v>
                </c:pt>
                <c:pt idx="623">
                  <c:v>85.643451776649755</c:v>
                </c:pt>
                <c:pt idx="624">
                  <c:v>84.674947709102284</c:v>
                </c:pt>
                <c:pt idx="625">
                  <c:v>81.841257600951067</c:v>
                </c:pt>
                <c:pt idx="626">
                  <c:v>79.102564840448082</c:v>
                </c:pt>
                <c:pt idx="627">
                  <c:v>83.929701787808867</c:v>
                </c:pt>
                <c:pt idx="628">
                  <c:v>78.245520057604111</c:v>
                </c:pt>
                <c:pt idx="629">
                  <c:v>79.17465963544295</c:v>
                </c:pt>
                <c:pt idx="630">
                  <c:v>80.201418690920818</c:v>
                </c:pt>
                <c:pt idx="631">
                  <c:v>85.22966264322001</c:v>
                </c:pt>
                <c:pt idx="632">
                  <c:v>85.380403761357627</c:v>
                </c:pt>
                <c:pt idx="633">
                  <c:v>82.299628386371438</c:v>
                </c:pt>
                <c:pt idx="634">
                  <c:v>70.770786430241074</c:v>
                </c:pt>
                <c:pt idx="635">
                  <c:v>68.988123374357485</c:v>
                </c:pt>
                <c:pt idx="636">
                  <c:v>76.754624443877859</c:v>
                </c:pt>
                <c:pt idx="637">
                  <c:v>71.08171800318641</c:v>
                </c:pt>
                <c:pt idx="638">
                  <c:v>68.47686118218941</c:v>
                </c:pt>
                <c:pt idx="639">
                  <c:v>72.043319899846963</c:v>
                </c:pt>
                <c:pt idx="640">
                  <c:v>67.225870190549486</c:v>
                </c:pt>
                <c:pt idx="641">
                  <c:v>67.950928691633564</c:v>
                </c:pt>
                <c:pt idx="642">
                  <c:v>72.283276613280933</c:v>
                </c:pt>
                <c:pt idx="643">
                  <c:v>66.372568884283623</c:v>
                </c:pt>
                <c:pt idx="644">
                  <c:v>67.835749694635666</c:v>
                </c:pt>
                <c:pt idx="645">
                  <c:v>71.568371607515658</c:v>
                </c:pt>
                <c:pt idx="646">
                  <c:v>67.33091235303759</c:v>
                </c:pt>
                <c:pt idx="647">
                  <c:v>61.85139765554554</c:v>
                </c:pt>
                <c:pt idx="648">
                  <c:v>59.169269048163095</c:v>
                </c:pt>
                <c:pt idx="649">
                  <c:v>52.624271957431979</c:v>
                </c:pt>
                <c:pt idx="650">
                  <c:v>45.988019323671494</c:v>
                </c:pt>
                <c:pt idx="651">
                  <c:v>43.922961040443496</c:v>
                </c:pt>
                <c:pt idx="652">
                  <c:v>38.505874930609437</c:v>
                </c:pt>
                <c:pt idx="653">
                  <c:v>49.129825197751146</c:v>
                </c:pt>
                <c:pt idx="654">
                  <c:v>51.610418310970793</c:v>
                </c:pt>
                <c:pt idx="655">
                  <c:v>49.611177779774899</c:v>
                </c:pt>
                <c:pt idx="656">
                  <c:v>42.932638657542668</c:v>
                </c:pt>
                <c:pt idx="657">
                  <c:v>47.46131114711126</c:v>
                </c:pt>
                <c:pt idx="658">
                  <c:v>53.756727461828113</c:v>
                </c:pt>
                <c:pt idx="659">
                  <c:v>66.109569861806122</c:v>
                </c:pt>
                <c:pt idx="660">
                  <c:v>62.790620420848263</c:v>
                </c:pt>
                <c:pt idx="661">
                  <c:v>75.183286591643295</c:v>
                </c:pt>
                <c:pt idx="662">
                  <c:v>75.037617331246508</c:v>
                </c:pt>
                <c:pt idx="663">
                  <c:v>70.507735208312241</c:v>
                </c:pt>
                <c:pt idx="664">
                  <c:v>66.683706129140703</c:v>
                </c:pt>
                <c:pt idx="665">
                  <c:v>72.441219859700468</c:v>
                </c:pt>
                <c:pt idx="666">
                  <c:v>73.946706744638263</c:v>
                </c:pt>
                <c:pt idx="667">
                  <c:v>74.111839336179429</c:v>
                </c:pt>
                <c:pt idx="668">
                  <c:v>75.603081700270494</c:v>
                </c:pt>
                <c:pt idx="669">
                  <c:v>79.505528006719729</c:v>
                </c:pt>
                <c:pt idx="670">
                  <c:v>80.124172878800564</c:v>
                </c:pt>
                <c:pt idx="671">
                  <c:v>82.339881707314106</c:v>
                </c:pt>
                <c:pt idx="672">
                  <c:v>87.780916029054566</c:v>
                </c:pt>
                <c:pt idx="673">
                  <c:v>92.818374031997308</c:v>
                </c:pt>
                <c:pt idx="674">
                  <c:v>87.58732034102303</c:v>
                </c:pt>
                <c:pt idx="675">
                  <c:v>85.923713793386398</c:v>
                </c:pt>
                <c:pt idx="676">
                  <c:v>86.227734783518102</c:v>
                </c:pt>
                <c:pt idx="677">
                  <c:v>86.246352055587721</c:v>
                </c:pt>
                <c:pt idx="678">
                  <c:v>88.665339008817284</c:v>
                </c:pt>
                <c:pt idx="679">
                  <c:v>83.032780999723826</c:v>
                </c:pt>
                <c:pt idx="680">
                  <c:v>83.379991482717003</c:v>
                </c:pt>
                <c:pt idx="681">
                  <c:v>84.68319961681236</c:v>
                </c:pt>
                <c:pt idx="682">
                  <c:v>83.8105740181269</c:v>
                </c:pt>
                <c:pt idx="683">
                  <c:v>79.598913802960041</c:v>
                </c:pt>
                <c:pt idx="684">
                  <c:v>81.865299536072072</c:v>
                </c:pt>
                <c:pt idx="685">
                  <c:v>79.702242034876107</c:v>
                </c:pt>
                <c:pt idx="686">
                  <c:v>81.453195262524531</c:v>
                </c:pt>
                <c:pt idx="687">
                  <c:v>78.397549267306715</c:v>
                </c:pt>
                <c:pt idx="688">
                  <c:v>72.102983972228373</c:v>
                </c:pt>
                <c:pt idx="689">
                  <c:v>72.63395110410093</c:v>
                </c:pt>
                <c:pt idx="690">
                  <c:v>75.017265125430384</c:v>
                </c:pt>
                <c:pt idx="691">
                  <c:v>75.355302395711178</c:v>
                </c:pt>
                <c:pt idx="692">
                  <c:v>76.336827373871657</c:v>
                </c:pt>
                <c:pt idx="693">
                  <c:v>74.282042449890113</c:v>
                </c:pt>
                <c:pt idx="694">
                  <c:v>72.501754385964915</c:v>
                </c:pt>
                <c:pt idx="695">
                  <c:v>70.544476949460304</c:v>
                </c:pt>
                <c:pt idx="696">
                  <c:v>69.491671560710614</c:v>
                </c:pt>
                <c:pt idx="697">
                  <c:v>67.283251972988353</c:v>
                </c:pt>
                <c:pt idx="698">
                  <c:v>62.663494481963433</c:v>
                </c:pt>
                <c:pt idx="699">
                  <c:v>60.243431543777035</c:v>
                </c:pt>
                <c:pt idx="700">
                  <c:v>54.463312130849616</c:v>
                </c:pt>
                <c:pt idx="701">
                  <c:v>54.747559966914807</c:v>
                </c:pt>
                <c:pt idx="702">
                  <c:v>58.930463550829948</c:v>
                </c:pt>
                <c:pt idx="703">
                  <c:v>57.170661618174577</c:v>
                </c:pt>
                <c:pt idx="704">
                  <c:v>56.315944167044933</c:v>
                </c:pt>
                <c:pt idx="705">
                  <c:v>59.939046357615887</c:v>
                </c:pt>
                <c:pt idx="706">
                  <c:v>55.063680138932746</c:v>
                </c:pt>
                <c:pt idx="707">
                  <c:v>52.669974216420925</c:v>
                </c:pt>
                <c:pt idx="708">
                  <c:v>52.353369315664402</c:v>
                </c:pt>
                <c:pt idx="709">
                  <c:v>49.560241735713682</c:v>
                </c:pt>
                <c:pt idx="710">
                  <c:v>54.423688486536683</c:v>
                </c:pt>
                <c:pt idx="711">
                  <c:v>54.394913526020616</c:v>
                </c:pt>
                <c:pt idx="712">
                  <c:v>49.992101431691339</c:v>
                </c:pt>
                <c:pt idx="713">
                  <c:v>47.956064497116152</c:v>
                </c:pt>
                <c:pt idx="714">
                  <c:v>47.672080456319428</c:v>
                </c:pt>
                <c:pt idx="715">
                  <c:v>45.876321382369255</c:v>
                </c:pt>
                <c:pt idx="716">
                  <c:v>44.107586077316952</c:v>
                </c:pt>
                <c:pt idx="717">
                  <c:v>41.415062253264502</c:v>
                </c:pt>
                <c:pt idx="718">
                  <c:v>39.072550979608174</c:v>
                </c:pt>
                <c:pt idx="719">
                  <c:v>38.704265604249663</c:v>
                </c:pt>
                <c:pt idx="720">
                  <c:v>40.414818069051037</c:v>
                </c:pt>
                <c:pt idx="721">
                  <c:v>42.958965913843564</c:v>
                </c:pt>
                <c:pt idx="722">
                  <c:v>45.597565033272851</c:v>
                </c:pt>
                <c:pt idx="723">
                  <c:v>43.444734379873175</c:v>
                </c:pt>
                <c:pt idx="724">
                  <c:v>58.271293485293398</c:v>
                </c:pt>
                <c:pt idx="725">
                  <c:v>65.554522943008294</c:v>
                </c:pt>
                <c:pt idx="726">
                  <c:v>67.690928586016739</c:v>
                </c:pt>
                <c:pt idx="727">
                  <c:v>64.471097507651947</c:v>
                </c:pt>
                <c:pt idx="728">
                  <c:v>63.272426005565386</c:v>
                </c:pt>
                <c:pt idx="729">
                  <c:v>62.24774820679653</c:v>
                </c:pt>
                <c:pt idx="730">
                  <c:v>60.960298892681706</c:v>
                </c:pt>
                <c:pt idx="731">
                  <c:v>60.520411385465543</c:v>
                </c:pt>
                <c:pt idx="732">
                  <c:v>60.490587233352265</c:v>
                </c:pt>
                <c:pt idx="733">
                  <c:v>61.236396820246597</c:v>
                </c:pt>
                <c:pt idx="734">
                  <c:v>63.501539017341045</c:v>
                </c:pt>
                <c:pt idx="735">
                  <c:v>64.28750867453158</c:v>
                </c:pt>
                <c:pt idx="736">
                  <c:v>64.337032064192329</c:v>
                </c:pt>
                <c:pt idx="737">
                  <c:v>64.818696945967105</c:v>
                </c:pt>
                <c:pt idx="738">
                  <c:v>58.551129507097663</c:v>
                </c:pt>
                <c:pt idx="739">
                  <c:v>57.003047021148426</c:v>
                </c:pt>
                <c:pt idx="740">
                  <c:v>58.260714664779734</c:v>
                </c:pt>
                <c:pt idx="741">
                  <c:v>57.473785321885586</c:v>
                </c:pt>
                <c:pt idx="742">
                  <c:v>61.979757170261529</c:v>
                </c:pt>
                <c:pt idx="743">
                  <c:v>65.406115440768247</c:v>
                </c:pt>
                <c:pt idx="744">
                  <c:v>65.660230047203086</c:v>
                </c:pt>
                <c:pt idx="745">
                  <c:v>72.870325827814568</c:v>
                </c:pt>
                <c:pt idx="746">
                  <c:v>77.205117129823492</c:v>
                </c:pt>
                <c:pt idx="747">
                  <c:v>73.839573126900746</c:v>
                </c:pt>
                <c:pt idx="748">
                  <c:v>69.804499532381158</c:v>
                </c:pt>
                <c:pt idx="749">
                  <c:v>66.75384997002709</c:v>
                </c:pt>
                <c:pt idx="750">
                  <c:v>61.389634590736598</c:v>
                </c:pt>
                <c:pt idx="751">
                  <c:v>56.686645249065371</c:v>
                </c:pt>
                <c:pt idx="752">
                  <c:v>53.352511492051335</c:v>
                </c:pt>
                <c:pt idx="753">
                  <c:v>59.976932842452712</c:v>
                </c:pt>
                <c:pt idx="754">
                  <c:v>62.845661376292291</c:v>
                </c:pt>
                <c:pt idx="755">
                  <c:v>55.479453157821034</c:v>
                </c:pt>
                <c:pt idx="756">
                  <c:v>48.571053748693842</c:v>
                </c:pt>
                <c:pt idx="757">
                  <c:v>45.00035995411573</c:v>
                </c:pt>
                <c:pt idx="758">
                  <c:v>41.978231205764224</c:v>
                </c:pt>
                <c:pt idx="759">
                  <c:v>39.433412659470072</c:v>
                </c:pt>
                <c:pt idx="760">
                  <c:v>37.263437742841766</c:v>
                </c:pt>
                <c:pt idx="761">
                  <c:v>36.440588853838072</c:v>
                </c:pt>
                <c:pt idx="762">
                  <c:v>41.188147078191058</c:v>
                </c:pt>
                <c:pt idx="763">
                  <c:v>46.493593387763319</c:v>
                </c:pt>
                <c:pt idx="764">
                  <c:v>47.087939310656388</c:v>
                </c:pt>
                <c:pt idx="765">
                  <c:v>49.331390288790651</c:v>
                </c:pt>
                <c:pt idx="766">
                  <c:v>50.045739765585182</c:v>
                </c:pt>
                <c:pt idx="767">
                  <c:v>49.58162761322189</c:v>
                </c:pt>
                <c:pt idx="768">
                  <c:v>47.585496016771515</c:v>
                </c:pt>
                <c:pt idx="769">
                  <c:v>44.349652594214938</c:v>
                </c:pt>
                <c:pt idx="770">
                  <c:v>43.377269100111711</c:v>
                </c:pt>
                <c:pt idx="771">
                  <c:v>43.703180647635762</c:v>
                </c:pt>
                <c:pt idx="772">
                  <c:v>42.617569076193128</c:v>
                </c:pt>
                <c:pt idx="773">
                  <c:v>65.098632414546273</c:v>
                </c:pt>
                <c:pt idx="774">
                  <c:v>66.865824438307087</c:v>
                </c:pt>
                <c:pt idx="775">
                  <c:v>71.460727716082033</c:v>
                </c:pt>
                <c:pt idx="776">
                  <c:v>72.299476982030981</c:v>
                </c:pt>
                <c:pt idx="777">
                  <c:v>70.274692094277498</c:v>
                </c:pt>
                <c:pt idx="778">
                  <c:v>68.977126912003484</c:v>
                </c:pt>
                <c:pt idx="779">
                  <c:v>67.916414747656276</c:v>
                </c:pt>
                <c:pt idx="780">
                  <c:v>67.705602298099436</c:v>
                </c:pt>
                <c:pt idx="781">
                  <c:v>66.713795169809217</c:v>
                </c:pt>
                <c:pt idx="782">
                  <c:v>64.554573105215312</c:v>
                </c:pt>
                <c:pt idx="783">
                  <c:v>72.29376305342538</c:v>
                </c:pt>
                <c:pt idx="784">
                  <c:v>79.722163782933535</c:v>
                </c:pt>
                <c:pt idx="785">
                  <c:v>79.667607006045046</c:v>
                </c:pt>
                <c:pt idx="786">
                  <c:v>78.946386253714465</c:v>
                </c:pt>
                <c:pt idx="787">
                  <c:v>76.621211771937908</c:v>
                </c:pt>
                <c:pt idx="788">
                  <c:v>75.16338321851822</c:v>
                </c:pt>
                <c:pt idx="789">
                  <c:v>75.584315870202033</c:v>
                </c:pt>
                <c:pt idx="790">
                  <c:v>76.200206999001551</c:v>
                </c:pt>
                <c:pt idx="791">
                  <c:v>75.46464163822526</c:v>
                </c:pt>
                <c:pt idx="792">
                  <c:v>70.191795190713108</c:v>
                </c:pt>
                <c:pt idx="793">
                  <c:v>75.530519959218879</c:v>
                </c:pt>
                <c:pt idx="794">
                  <c:v>82.265157405076849</c:v>
                </c:pt>
                <c:pt idx="795">
                  <c:v>84.719588606761107</c:v>
                </c:pt>
                <c:pt idx="796">
                  <c:v>82.356015775457735</c:v>
                </c:pt>
                <c:pt idx="797">
                  <c:v>77.904007292751885</c:v>
                </c:pt>
                <c:pt idx="798">
                  <c:v>78.296292921994294</c:v>
                </c:pt>
                <c:pt idx="799">
                  <c:v>77.114439831079892</c:v>
                </c:pt>
                <c:pt idx="800">
                  <c:v>79.051798180267809</c:v>
                </c:pt>
                <c:pt idx="801">
                  <c:v>74.444202502516916</c:v>
                </c:pt>
                <c:pt idx="802">
                  <c:v>69.275314364579273</c:v>
                </c:pt>
                <c:pt idx="803">
                  <c:v>62.339687860777374</c:v>
                </c:pt>
                <c:pt idx="804">
                  <c:v>60.343825627839863</c:v>
                </c:pt>
                <c:pt idx="805">
                  <c:v>72.380324412003262</c:v>
                </c:pt>
                <c:pt idx="806">
                  <c:v>66.98723841554559</c:v>
                </c:pt>
                <c:pt idx="807">
                  <c:v>58.148694016909587</c:v>
                </c:pt>
                <c:pt idx="808">
                  <c:v>53.155175331950652</c:v>
                </c:pt>
                <c:pt idx="809">
                  <c:v>52.939450307285881</c:v>
                </c:pt>
                <c:pt idx="810">
                  <c:v>64.891759425707448</c:v>
                </c:pt>
                <c:pt idx="811">
                  <c:v>73.583600915427766</c:v>
                </c:pt>
                <c:pt idx="812">
                  <c:v>72.162161916533378</c:v>
                </c:pt>
                <c:pt idx="813">
                  <c:v>63.162003537845635</c:v>
                </c:pt>
                <c:pt idx="814">
                  <c:v>59.599849911938144</c:v>
                </c:pt>
                <c:pt idx="815">
                  <c:v>66.334929441405691</c:v>
                </c:pt>
                <c:pt idx="816">
                  <c:v>59.080120907710111</c:v>
                </c:pt>
                <c:pt idx="817">
                  <c:v>51.918259195260433</c:v>
                </c:pt>
                <c:pt idx="818">
                  <c:v>49.298248528902739</c:v>
                </c:pt>
                <c:pt idx="819">
                  <c:v>51.40293677204658</c:v>
                </c:pt>
                <c:pt idx="820">
                  <c:v>65.839298023743581</c:v>
                </c:pt>
                <c:pt idx="821">
                  <c:v>62.695150297486911</c:v>
                </c:pt>
                <c:pt idx="822">
                  <c:v>61.407972530375091</c:v>
                </c:pt>
                <c:pt idx="823">
                  <c:v>59.63263950289813</c:v>
                </c:pt>
                <c:pt idx="824">
                  <c:v>58.795406312400026</c:v>
                </c:pt>
                <c:pt idx="825">
                  <c:v>58.832027160983358</c:v>
                </c:pt>
                <c:pt idx="826">
                  <c:v>66.785781377037949</c:v>
                </c:pt>
                <c:pt idx="827">
                  <c:v>73.338600551072233</c:v>
                </c:pt>
                <c:pt idx="828">
                  <c:v>76.545530770579845</c:v>
                </c:pt>
                <c:pt idx="829">
                  <c:v>77.912009235929119</c:v>
                </c:pt>
                <c:pt idx="830">
                  <c:v>74.125592163676814</c:v>
                </c:pt>
                <c:pt idx="831">
                  <c:v>71.484800321795433</c:v>
                </c:pt>
                <c:pt idx="832">
                  <c:v>70.221918967155744</c:v>
                </c:pt>
                <c:pt idx="833">
                  <c:v>75.31185440236105</c:v>
                </c:pt>
                <c:pt idx="834">
                  <c:v>81.104627574026395</c:v>
                </c:pt>
                <c:pt idx="835">
                  <c:v>81.000621353861007</c:v>
                </c:pt>
                <c:pt idx="836">
                  <c:v>79.013788994339691</c:v>
                </c:pt>
                <c:pt idx="837">
                  <c:v>78.164664933051213</c:v>
                </c:pt>
                <c:pt idx="838">
                  <c:v>74.475286115878248</c:v>
                </c:pt>
                <c:pt idx="839">
                  <c:v>68.121100126676495</c:v>
                </c:pt>
                <c:pt idx="840">
                  <c:v>65.980245183348487</c:v>
                </c:pt>
                <c:pt idx="841">
                  <c:v>77.805335170513274</c:v>
                </c:pt>
                <c:pt idx="842">
                  <c:v>72.100342188203513</c:v>
                </c:pt>
                <c:pt idx="843">
                  <c:v>70.847062876629138</c:v>
                </c:pt>
                <c:pt idx="844">
                  <c:v>74.28506233429232</c:v>
                </c:pt>
                <c:pt idx="845">
                  <c:v>75.802454700325242</c:v>
                </c:pt>
                <c:pt idx="846">
                  <c:v>75.706897050318105</c:v>
                </c:pt>
                <c:pt idx="847">
                  <c:v>75.240363611521474</c:v>
                </c:pt>
                <c:pt idx="848">
                  <c:v>72.398683693516702</c:v>
                </c:pt>
                <c:pt idx="849">
                  <c:v>73.779484463276845</c:v>
                </c:pt>
                <c:pt idx="850">
                  <c:v>80.903580396866559</c:v>
                </c:pt>
                <c:pt idx="851">
                  <c:v>78.352727071087941</c:v>
                </c:pt>
                <c:pt idx="852">
                  <c:v>75.685830509486635</c:v>
                </c:pt>
                <c:pt idx="853">
                  <c:v>71.08878904299884</c:v>
                </c:pt>
                <c:pt idx="854">
                  <c:v>65.425921666611501</c:v>
                </c:pt>
                <c:pt idx="855">
                  <c:v>67.440831100877148</c:v>
                </c:pt>
                <c:pt idx="856">
                  <c:v>80.361355460662523</c:v>
                </c:pt>
                <c:pt idx="857">
                  <c:v>74.9116659327332</c:v>
                </c:pt>
                <c:pt idx="858">
                  <c:v>65.841938103746472</c:v>
                </c:pt>
                <c:pt idx="859">
                  <c:v>61.142530335582649</c:v>
                </c:pt>
                <c:pt idx="860">
                  <c:v>58.036583663990172</c:v>
                </c:pt>
                <c:pt idx="861">
                  <c:v>51.194097541536387</c:v>
                </c:pt>
                <c:pt idx="862">
                  <c:v>63.644623224090481</c:v>
                </c:pt>
                <c:pt idx="863">
                  <c:v>60.972948227569788</c:v>
                </c:pt>
                <c:pt idx="864">
                  <c:v>61.801904800366138</c:v>
                </c:pt>
                <c:pt idx="865">
                  <c:v>60.069459518805481</c:v>
                </c:pt>
                <c:pt idx="866">
                  <c:v>57.444255542609582</c:v>
                </c:pt>
                <c:pt idx="867">
                  <c:v>54.407308842842561</c:v>
                </c:pt>
                <c:pt idx="868">
                  <c:v>51.46388661656998</c:v>
                </c:pt>
                <c:pt idx="869">
                  <c:v>51.339410317506449</c:v>
                </c:pt>
                <c:pt idx="870">
                  <c:v>52.212278394349973</c:v>
                </c:pt>
                <c:pt idx="871">
                  <c:v>65.3025515454095</c:v>
                </c:pt>
                <c:pt idx="872">
                  <c:v>64.241576773400695</c:v>
                </c:pt>
                <c:pt idx="873">
                  <c:v>63.444891479920528</c:v>
                </c:pt>
                <c:pt idx="874">
                  <c:v>71.499729634934113</c:v>
                </c:pt>
                <c:pt idx="875">
                  <c:v>74.806261966286883</c:v>
                </c:pt>
                <c:pt idx="876">
                  <c:v>77.498920717826621</c:v>
                </c:pt>
                <c:pt idx="877">
                  <c:v>80.222470035139509</c:v>
                </c:pt>
                <c:pt idx="878">
                  <c:v>77.179090618196426</c:v>
                </c:pt>
                <c:pt idx="879">
                  <c:v>76.510200471325589</c:v>
                </c:pt>
                <c:pt idx="880">
                  <c:v>76.327198616600782</c:v>
                </c:pt>
                <c:pt idx="881">
                  <c:v>85.985980397583035</c:v>
                </c:pt>
                <c:pt idx="882">
                  <c:v>86.455639724449028</c:v>
                </c:pt>
                <c:pt idx="883">
                  <c:v>87.453490405107203</c:v>
                </c:pt>
                <c:pt idx="884">
                  <c:v>87.427811864927179</c:v>
                </c:pt>
                <c:pt idx="885">
                  <c:v>85.867888336202867</c:v>
                </c:pt>
                <c:pt idx="886">
                  <c:v>84.660129793012402</c:v>
                </c:pt>
                <c:pt idx="887">
                  <c:v>82.529488186375616</c:v>
                </c:pt>
                <c:pt idx="888">
                  <c:v>81.184614233330834</c:v>
                </c:pt>
                <c:pt idx="889">
                  <c:v>82.20361746777256</c:v>
                </c:pt>
                <c:pt idx="890">
                  <c:v>85.296426252474888</c:v>
                </c:pt>
                <c:pt idx="891">
                  <c:v>85.897225975432974</c:v>
                </c:pt>
                <c:pt idx="892">
                  <c:v>89.295894268454063</c:v>
                </c:pt>
                <c:pt idx="893">
                  <c:v>90.600799435692466</c:v>
                </c:pt>
                <c:pt idx="894">
                  <c:v>90.057839571635839</c:v>
                </c:pt>
                <c:pt idx="895">
                  <c:v>86.897161827960019</c:v>
                </c:pt>
                <c:pt idx="896">
                  <c:v>79.988898836168303</c:v>
                </c:pt>
                <c:pt idx="897">
                  <c:v>76.501582542607551</c:v>
                </c:pt>
                <c:pt idx="898">
                  <c:v>75.068294686805402</c:v>
                </c:pt>
                <c:pt idx="899">
                  <c:v>77.493002498874532</c:v>
                </c:pt>
                <c:pt idx="900">
                  <c:v>86.904587985669068</c:v>
                </c:pt>
                <c:pt idx="901">
                  <c:v>85.162302841184726</c:v>
                </c:pt>
                <c:pt idx="902">
                  <c:v>81.354211375375556</c:v>
                </c:pt>
                <c:pt idx="903">
                  <c:v>82.015003969220359</c:v>
                </c:pt>
                <c:pt idx="904">
                  <c:v>78.831058641002656</c:v>
                </c:pt>
                <c:pt idx="905">
                  <c:v>79.908378078922695</c:v>
                </c:pt>
                <c:pt idx="906">
                  <c:v>73.462026015158372</c:v>
                </c:pt>
                <c:pt idx="907">
                  <c:v>74.880405186822657</c:v>
                </c:pt>
                <c:pt idx="908">
                  <c:v>76.610442226843986</c:v>
                </c:pt>
                <c:pt idx="909">
                  <c:v>78.975769047896733</c:v>
                </c:pt>
                <c:pt idx="910">
                  <c:v>76.165940683804891</c:v>
                </c:pt>
                <c:pt idx="911">
                  <c:v>73.491066626829991</c:v>
                </c:pt>
                <c:pt idx="912">
                  <c:v>72.461343624856298</c:v>
                </c:pt>
                <c:pt idx="913">
                  <c:v>70.78629470974802</c:v>
                </c:pt>
                <c:pt idx="914">
                  <c:v>71.269885176531517</c:v>
                </c:pt>
                <c:pt idx="915">
                  <c:v>79.406908522327896</c:v>
                </c:pt>
                <c:pt idx="916">
                  <c:v>76.045031340691111</c:v>
                </c:pt>
                <c:pt idx="917">
                  <c:v>75.007446052151181</c:v>
                </c:pt>
                <c:pt idx="918">
                  <c:v>75.262619013444336</c:v>
                </c:pt>
                <c:pt idx="919">
                  <c:v>73.266216447157461</c:v>
                </c:pt>
                <c:pt idx="920">
                  <c:v>73.349807181100005</c:v>
                </c:pt>
                <c:pt idx="921">
                  <c:v>81.526481493915867</c:v>
                </c:pt>
                <c:pt idx="922">
                  <c:v>81.152778502176076</c:v>
                </c:pt>
                <c:pt idx="923">
                  <c:v>78.7984450365973</c:v>
                </c:pt>
                <c:pt idx="924">
                  <c:v>77.943395865968739</c:v>
                </c:pt>
                <c:pt idx="925">
                  <c:v>80.493196991464544</c:v>
                </c:pt>
                <c:pt idx="926">
                  <c:v>81.060668661649743</c:v>
                </c:pt>
                <c:pt idx="927">
                  <c:v>87.326781107342441</c:v>
                </c:pt>
                <c:pt idx="928">
                  <c:v>86.364371169952364</c:v>
                </c:pt>
                <c:pt idx="929">
                  <c:v>79.301213554523642</c:v>
                </c:pt>
                <c:pt idx="930">
                  <c:v>78.67205599819178</c:v>
                </c:pt>
                <c:pt idx="931">
                  <c:v>76.95077011904155</c:v>
                </c:pt>
                <c:pt idx="932">
                  <c:v>75.322429136820375</c:v>
                </c:pt>
                <c:pt idx="933">
                  <c:v>83.912180910415159</c:v>
                </c:pt>
                <c:pt idx="934">
                  <c:v>82.918341242433598</c:v>
                </c:pt>
                <c:pt idx="935">
                  <c:v>85.052454404398219</c:v>
                </c:pt>
                <c:pt idx="936">
                  <c:v>85.265671620685268</c:v>
                </c:pt>
                <c:pt idx="937">
                  <c:v>85.337461362584904</c:v>
                </c:pt>
                <c:pt idx="938">
                  <c:v>83.163621834726982</c:v>
                </c:pt>
                <c:pt idx="939">
                  <c:v>83.014543548583504</c:v>
                </c:pt>
                <c:pt idx="940">
                  <c:v>81.9833901184588</c:v>
                </c:pt>
                <c:pt idx="941">
                  <c:v>87.55513851871774</c:v>
                </c:pt>
                <c:pt idx="942">
                  <c:v>85.776675005950509</c:v>
                </c:pt>
                <c:pt idx="943">
                  <c:v>82.93547827970967</c:v>
                </c:pt>
                <c:pt idx="944">
                  <c:v>83.325426674820918</c:v>
                </c:pt>
                <c:pt idx="945">
                  <c:v>87.002799070635376</c:v>
                </c:pt>
                <c:pt idx="946">
                  <c:v>86.041360175281042</c:v>
                </c:pt>
                <c:pt idx="947">
                  <c:v>83.994515801764905</c:v>
                </c:pt>
                <c:pt idx="948">
                  <c:v>83.100717232976095</c:v>
                </c:pt>
                <c:pt idx="949">
                  <c:v>86.721647359774977</c:v>
                </c:pt>
                <c:pt idx="950">
                  <c:v>88.443665671403579</c:v>
                </c:pt>
                <c:pt idx="951">
                  <c:v>88.636492163515911</c:v>
                </c:pt>
                <c:pt idx="952">
                  <c:v>90.580981248631403</c:v>
                </c:pt>
                <c:pt idx="953">
                  <c:v>94.016883695885028</c:v>
                </c:pt>
                <c:pt idx="954">
                  <c:v>94.987132575133231</c:v>
                </c:pt>
                <c:pt idx="955">
                  <c:v>93.924092758709364</c:v>
                </c:pt>
                <c:pt idx="956">
                  <c:v>92.39218427664963</c:v>
                </c:pt>
                <c:pt idx="957">
                  <c:v>90.818962165395547</c:v>
                </c:pt>
                <c:pt idx="958">
                  <c:v>89.568874246609369</c:v>
                </c:pt>
                <c:pt idx="959">
                  <c:v>88.588661962571763</c:v>
                </c:pt>
                <c:pt idx="960">
                  <c:v>85.944025742562218</c:v>
                </c:pt>
                <c:pt idx="962">
                  <c:v>71.997408140478541</c:v>
                </c:pt>
              </c:numCache>
            </c:numRef>
          </c:yVal>
          <c:smooth val="0"/>
        </c:ser>
        <c:ser>
          <c:idx val="1"/>
          <c:order val="1"/>
          <c:tx>
            <c:v>P13 FF%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SIRTA!$AD$5:$AD$460</c:f>
              <c:numCache>
                <c:formatCode>m/d/yyyy\ h:mm</c:formatCode>
                <c:ptCount val="456"/>
                <c:pt idx="0">
                  <c:v>42703</c:v>
                </c:pt>
                <c:pt idx="1">
                  <c:v>42703.041666666664</c:v>
                </c:pt>
                <c:pt idx="2">
                  <c:v>42703.083333333336</c:v>
                </c:pt>
                <c:pt idx="3">
                  <c:v>42703.125</c:v>
                </c:pt>
                <c:pt idx="4">
                  <c:v>42703.166666666664</c:v>
                </c:pt>
                <c:pt idx="5">
                  <c:v>42703.208333333336</c:v>
                </c:pt>
                <c:pt idx="6">
                  <c:v>42703.25</c:v>
                </c:pt>
                <c:pt idx="7">
                  <c:v>42703.291666666664</c:v>
                </c:pt>
                <c:pt idx="8">
                  <c:v>42703.333333333336</c:v>
                </c:pt>
                <c:pt idx="9">
                  <c:v>42703.375</c:v>
                </c:pt>
                <c:pt idx="10">
                  <c:v>42703.416666666664</c:v>
                </c:pt>
                <c:pt idx="11">
                  <c:v>42703.458333333336</c:v>
                </c:pt>
                <c:pt idx="12">
                  <c:v>42703.5</c:v>
                </c:pt>
                <c:pt idx="13">
                  <c:v>42703.541666666664</c:v>
                </c:pt>
                <c:pt idx="14">
                  <c:v>42703.583333333336</c:v>
                </c:pt>
                <c:pt idx="15">
                  <c:v>42703.625</c:v>
                </c:pt>
                <c:pt idx="16">
                  <c:v>42703.666666666664</c:v>
                </c:pt>
                <c:pt idx="17">
                  <c:v>42703.708333333336</c:v>
                </c:pt>
                <c:pt idx="18">
                  <c:v>42703.75</c:v>
                </c:pt>
                <c:pt idx="19">
                  <c:v>42703.791666666664</c:v>
                </c:pt>
                <c:pt idx="20">
                  <c:v>42703.833333333336</c:v>
                </c:pt>
                <c:pt idx="21">
                  <c:v>42703.875</c:v>
                </c:pt>
                <c:pt idx="22">
                  <c:v>42703.916666666664</c:v>
                </c:pt>
                <c:pt idx="23">
                  <c:v>42703.958333333336</c:v>
                </c:pt>
                <c:pt idx="24">
                  <c:v>42704</c:v>
                </c:pt>
                <c:pt idx="25">
                  <c:v>42704.041666666664</c:v>
                </c:pt>
                <c:pt idx="26">
                  <c:v>42704.083333333336</c:v>
                </c:pt>
                <c:pt idx="27">
                  <c:v>42704.125</c:v>
                </c:pt>
                <c:pt idx="28">
                  <c:v>42704.166666666664</c:v>
                </c:pt>
                <c:pt idx="29">
                  <c:v>42704.208333333336</c:v>
                </c:pt>
                <c:pt idx="30">
                  <c:v>42704.25</c:v>
                </c:pt>
                <c:pt idx="31">
                  <c:v>42704.291666666664</c:v>
                </c:pt>
                <c:pt idx="32">
                  <c:v>42704.333333333336</c:v>
                </c:pt>
                <c:pt idx="33">
                  <c:v>42704.375</c:v>
                </c:pt>
                <c:pt idx="34">
                  <c:v>42704.416666666664</c:v>
                </c:pt>
                <c:pt idx="35">
                  <c:v>42704.458333333336</c:v>
                </c:pt>
                <c:pt idx="36">
                  <c:v>42704.5</c:v>
                </c:pt>
                <c:pt idx="37">
                  <c:v>42704.541666666664</c:v>
                </c:pt>
                <c:pt idx="38">
                  <c:v>42704.583333333336</c:v>
                </c:pt>
                <c:pt idx="39">
                  <c:v>42704.625</c:v>
                </c:pt>
                <c:pt idx="40">
                  <c:v>42704.666666666664</c:v>
                </c:pt>
                <c:pt idx="41">
                  <c:v>42704.708333333336</c:v>
                </c:pt>
                <c:pt idx="42">
                  <c:v>42704.75</c:v>
                </c:pt>
                <c:pt idx="43">
                  <c:v>42704.791666666664</c:v>
                </c:pt>
                <c:pt idx="44">
                  <c:v>42704.833333333336</c:v>
                </c:pt>
                <c:pt idx="45">
                  <c:v>42704.875</c:v>
                </c:pt>
                <c:pt idx="46">
                  <c:v>42704.916666666664</c:v>
                </c:pt>
                <c:pt idx="47">
                  <c:v>42704.958333333336</c:v>
                </c:pt>
                <c:pt idx="48">
                  <c:v>42705</c:v>
                </c:pt>
                <c:pt idx="49">
                  <c:v>42705.041666666664</c:v>
                </c:pt>
                <c:pt idx="50">
                  <c:v>42705.083333333336</c:v>
                </c:pt>
                <c:pt idx="51">
                  <c:v>42705.125</c:v>
                </c:pt>
                <c:pt idx="52">
                  <c:v>42705.166666666664</c:v>
                </c:pt>
                <c:pt idx="53">
                  <c:v>42705.208333333336</c:v>
                </c:pt>
                <c:pt idx="54">
                  <c:v>42705.25</c:v>
                </c:pt>
                <c:pt idx="55">
                  <c:v>42705.291666666664</c:v>
                </c:pt>
                <c:pt idx="56">
                  <c:v>42705.333333333336</c:v>
                </c:pt>
                <c:pt idx="57">
                  <c:v>42705.375</c:v>
                </c:pt>
                <c:pt idx="58">
                  <c:v>42705.416666666664</c:v>
                </c:pt>
                <c:pt idx="59">
                  <c:v>42705.458333333336</c:v>
                </c:pt>
                <c:pt idx="60">
                  <c:v>42705.5</c:v>
                </c:pt>
                <c:pt idx="61">
                  <c:v>42705.541666666664</c:v>
                </c:pt>
                <c:pt idx="62">
                  <c:v>42705.583333333336</c:v>
                </c:pt>
                <c:pt idx="63">
                  <c:v>42705.625</c:v>
                </c:pt>
                <c:pt idx="64">
                  <c:v>42705.666666666664</c:v>
                </c:pt>
                <c:pt idx="65">
                  <c:v>42705.708333333336</c:v>
                </c:pt>
                <c:pt idx="66">
                  <c:v>42705.75</c:v>
                </c:pt>
                <c:pt idx="67">
                  <c:v>42705.791666666664</c:v>
                </c:pt>
                <c:pt idx="68">
                  <c:v>42705.833333333336</c:v>
                </c:pt>
                <c:pt idx="69">
                  <c:v>42705.875</c:v>
                </c:pt>
                <c:pt idx="70">
                  <c:v>42705.916666666664</c:v>
                </c:pt>
                <c:pt idx="71">
                  <c:v>42705.958333333336</c:v>
                </c:pt>
                <c:pt idx="72">
                  <c:v>42706</c:v>
                </c:pt>
                <c:pt idx="73">
                  <c:v>42706.041666666664</c:v>
                </c:pt>
                <c:pt idx="74">
                  <c:v>42706.083333333336</c:v>
                </c:pt>
                <c:pt idx="75">
                  <c:v>42706.125</c:v>
                </c:pt>
                <c:pt idx="76">
                  <c:v>42706.166666666664</c:v>
                </c:pt>
                <c:pt idx="77">
                  <c:v>42706.208333333336</c:v>
                </c:pt>
                <c:pt idx="78">
                  <c:v>42706.25</c:v>
                </c:pt>
                <c:pt idx="79">
                  <c:v>42706.291666666664</c:v>
                </c:pt>
                <c:pt idx="80">
                  <c:v>42706.333333333336</c:v>
                </c:pt>
                <c:pt idx="81">
                  <c:v>42706.375</c:v>
                </c:pt>
                <c:pt idx="82">
                  <c:v>42706.416666666664</c:v>
                </c:pt>
                <c:pt idx="83">
                  <c:v>42706.458333333336</c:v>
                </c:pt>
                <c:pt idx="84">
                  <c:v>42706.5</c:v>
                </c:pt>
                <c:pt idx="85">
                  <c:v>42706.541666666664</c:v>
                </c:pt>
                <c:pt idx="86">
                  <c:v>42706.583333333336</c:v>
                </c:pt>
                <c:pt idx="87">
                  <c:v>42706.625</c:v>
                </c:pt>
                <c:pt idx="88">
                  <c:v>42706.666666666664</c:v>
                </c:pt>
                <c:pt idx="89">
                  <c:v>42706.708333333336</c:v>
                </c:pt>
                <c:pt idx="90">
                  <c:v>42706.75</c:v>
                </c:pt>
                <c:pt idx="91">
                  <c:v>42706.791666666664</c:v>
                </c:pt>
                <c:pt idx="92">
                  <c:v>42706.833333333336</c:v>
                </c:pt>
                <c:pt idx="93">
                  <c:v>42706.875</c:v>
                </c:pt>
                <c:pt idx="94">
                  <c:v>42706.916666666664</c:v>
                </c:pt>
                <c:pt idx="95">
                  <c:v>42706.958333333336</c:v>
                </c:pt>
                <c:pt idx="96">
                  <c:v>42707</c:v>
                </c:pt>
                <c:pt idx="97">
                  <c:v>42707.041666666664</c:v>
                </c:pt>
                <c:pt idx="98">
                  <c:v>42707.083333333336</c:v>
                </c:pt>
                <c:pt idx="99">
                  <c:v>42707.125</c:v>
                </c:pt>
                <c:pt idx="100">
                  <c:v>42707.166666666664</c:v>
                </c:pt>
                <c:pt idx="101">
                  <c:v>42707.208333333336</c:v>
                </c:pt>
                <c:pt idx="102">
                  <c:v>42707.25</c:v>
                </c:pt>
                <c:pt idx="103">
                  <c:v>42707.291666666664</c:v>
                </c:pt>
                <c:pt idx="104">
                  <c:v>42707.333333333336</c:v>
                </c:pt>
                <c:pt idx="105">
                  <c:v>42707.375</c:v>
                </c:pt>
                <c:pt idx="106">
                  <c:v>42707.416666666664</c:v>
                </c:pt>
                <c:pt idx="107">
                  <c:v>42707.458333333336</c:v>
                </c:pt>
                <c:pt idx="108">
                  <c:v>42707.5</c:v>
                </c:pt>
                <c:pt idx="109">
                  <c:v>42707.541666666664</c:v>
                </c:pt>
                <c:pt idx="110">
                  <c:v>42707.583333333336</c:v>
                </c:pt>
                <c:pt idx="111">
                  <c:v>42707.625</c:v>
                </c:pt>
                <c:pt idx="112">
                  <c:v>42707.666666666664</c:v>
                </c:pt>
                <c:pt idx="113">
                  <c:v>42707.708333333336</c:v>
                </c:pt>
                <c:pt idx="114">
                  <c:v>42707.75</c:v>
                </c:pt>
                <c:pt idx="115">
                  <c:v>42707.791666666664</c:v>
                </c:pt>
                <c:pt idx="116">
                  <c:v>42707.833333333336</c:v>
                </c:pt>
                <c:pt idx="117">
                  <c:v>42707.875</c:v>
                </c:pt>
                <c:pt idx="118">
                  <c:v>42707.916666666664</c:v>
                </c:pt>
                <c:pt idx="119">
                  <c:v>42707.958333333336</c:v>
                </c:pt>
                <c:pt idx="120">
                  <c:v>42708</c:v>
                </c:pt>
                <c:pt idx="121">
                  <c:v>42708.041666666664</c:v>
                </c:pt>
                <c:pt idx="122">
                  <c:v>42708.083333333336</c:v>
                </c:pt>
                <c:pt idx="123">
                  <c:v>42708.125</c:v>
                </c:pt>
                <c:pt idx="124">
                  <c:v>42708.166666666664</c:v>
                </c:pt>
                <c:pt idx="125">
                  <c:v>42708.208333333336</c:v>
                </c:pt>
                <c:pt idx="126">
                  <c:v>42708.25</c:v>
                </c:pt>
                <c:pt idx="127">
                  <c:v>42708.291666666664</c:v>
                </c:pt>
                <c:pt idx="128">
                  <c:v>42708.333333333336</c:v>
                </c:pt>
                <c:pt idx="129">
                  <c:v>42708.375</c:v>
                </c:pt>
                <c:pt idx="130">
                  <c:v>42708.416666666664</c:v>
                </c:pt>
                <c:pt idx="131">
                  <c:v>42708.458333333336</c:v>
                </c:pt>
                <c:pt idx="132">
                  <c:v>42708.5</c:v>
                </c:pt>
                <c:pt idx="133">
                  <c:v>42708.541666666664</c:v>
                </c:pt>
                <c:pt idx="134">
                  <c:v>42708.583333333336</c:v>
                </c:pt>
                <c:pt idx="135">
                  <c:v>42708.625</c:v>
                </c:pt>
                <c:pt idx="136">
                  <c:v>42708.666666666664</c:v>
                </c:pt>
                <c:pt idx="137">
                  <c:v>42708.708333333336</c:v>
                </c:pt>
                <c:pt idx="138">
                  <c:v>42708.75</c:v>
                </c:pt>
                <c:pt idx="139">
                  <c:v>42708.791666666664</c:v>
                </c:pt>
                <c:pt idx="140">
                  <c:v>42708.833333333336</c:v>
                </c:pt>
                <c:pt idx="141">
                  <c:v>42708.875</c:v>
                </c:pt>
                <c:pt idx="142">
                  <c:v>42708.916666666664</c:v>
                </c:pt>
                <c:pt idx="143">
                  <c:v>42708.958333333336</c:v>
                </c:pt>
                <c:pt idx="144">
                  <c:v>42709</c:v>
                </c:pt>
                <c:pt idx="145">
                  <c:v>42709.041666666664</c:v>
                </c:pt>
                <c:pt idx="146">
                  <c:v>42709.083333333336</c:v>
                </c:pt>
                <c:pt idx="147">
                  <c:v>42709.125</c:v>
                </c:pt>
                <c:pt idx="148">
                  <c:v>42709.166666666664</c:v>
                </c:pt>
                <c:pt idx="149">
                  <c:v>42709.208333333336</c:v>
                </c:pt>
                <c:pt idx="150">
                  <c:v>42709.25</c:v>
                </c:pt>
                <c:pt idx="151">
                  <c:v>42709.291666666664</c:v>
                </c:pt>
                <c:pt idx="152">
                  <c:v>42709.333333333336</c:v>
                </c:pt>
                <c:pt idx="153">
                  <c:v>42709.375</c:v>
                </c:pt>
                <c:pt idx="154">
                  <c:v>42709.416666666664</c:v>
                </c:pt>
                <c:pt idx="155">
                  <c:v>42709.458333333336</c:v>
                </c:pt>
                <c:pt idx="156">
                  <c:v>42709.5</c:v>
                </c:pt>
                <c:pt idx="157">
                  <c:v>42709.541666666664</c:v>
                </c:pt>
                <c:pt idx="158">
                  <c:v>42709.583333333336</c:v>
                </c:pt>
                <c:pt idx="159">
                  <c:v>42709.625</c:v>
                </c:pt>
                <c:pt idx="160">
                  <c:v>42709.666666666664</c:v>
                </c:pt>
                <c:pt idx="161">
                  <c:v>42709.708333333336</c:v>
                </c:pt>
                <c:pt idx="162">
                  <c:v>42709.75</c:v>
                </c:pt>
                <c:pt idx="163">
                  <c:v>42709.791666666664</c:v>
                </c:pt>
                <c:pt idx="164">
                  <c:v>42709.833333333336</c:v>
                </c:pt>
                <c:pt idx="165">
                  <c:v>42709.875</c:v>
                </c:pt>
                <c:pt idx="166">
                  <c:v>42709.916666666664</c:v>
                </c:pt>
                <c:pt idx="167">
                  <c:v>42709.958333333336</c:v>
                </c:pt>
                <c:pt idx="168">
                  <c:v>42710</c:v>
                </c:pt>
                <c:pt idx="169">
                  <c:v>42710.041666666664</c:v>
                </c:pt>
                <c:pt idx="170">
                  <c:v>42710.083333333336</c:v>
                </c:pt>
                <c:pt idx="171">
                  <c:v>42710.125</c:v>
                </c:pt>
                <c:pt idx="172">
                  <c:v>42710.166666666664</c:v>
                </c:pt>
                <c:pt idx="173">
                  <c:v>42710.208333333336</c:v>
                </c:pt>
                <c:pt idx="174">
                  <c:v>42710.25</c:v>
                </c:pt>
                <c:pt idx="175">
                  <c:v>42710.291666666664</c:v>
                </c:pt>
                <c:pt idx="176">
                  <c:v>42710.333333333336</c:v>
                </c:pt>
                <c:pt idx="177">
                  <c:v>42710.375</c:v>
                </c:pt>
                <c:pt idx="178">
                  <c:v>42710.416666666664</c:v>
                </c:pt>
                <c:pt idx="179">
                  <c:v>42710.458333333336</c:v>
                </c:pt>
                <c:pt idx="180">
                  <c:v>42710.5</c:v>
                </c:pt>
                <c:pt idx="181">
                  <c:v>42710.541666666664</c:v>
                </c:pt>
                <c:pt idx="182">
                  <c:v>42710.583333333336</c:v>
                </c:pt>
                <c:pt idx="183">
                  <c:v>42710.625</c:v>
                </c:pt>
                <c:pt idx="184">
                  <c:v>42710.666666666664</c:v>
                </c:pt>
                <c:pt idx="185">
                  <c:v>42710.708333333336</c:v>
                </c:pt>
                <c:pt idx="186">
                  <c:v>42710.75</c:v>
                </c:pt>
                <c:pt idx="187">
                  <c:v>42710.791666666664</c:v>
                </c:pt>
                <c:pt idx="188">
                  <c:v>42710.833333333336</c:v>
                </c:pt>
                <c:pt idx="189">
                  <c:v>42710.875</c:v>
                </c:pt>
                <c:pt idx="190">
                  <c:v>42710.916666666664</c:v>
                </c:pt>
                <c:pt idx="191">
                  <c:v>42710.958333333336</c:v>
                </c:pt>
                <c:pt idx="192">
                  <c:v>42711</c:v>
                </c:pt>
                <c:pt idx="193">
                  <c:v>42711.041666666664</c:v>
                </c:pt>
                <c:pt idx="194">
                  <c:v>42711.083333333336</c:v>
                </c:pt>
                <c:pt idx="195">
                  <c:v>42711.125</c:v>
                </c:pt>
                <c:pt idx="196">
                  <c:v>42711.166666666664</c:v>
                </c:pt>
                <c:pt idx="197">
                  <c:v>42711.208333333336</c:v>
                </c:pt>
                <c:pt idx="198">
                  <c:v>42711.25</c:v>
                </c:pt>
                <c:pt idx="199">
                  <c:v>42711.291666666664</c:v>
                </c:pt>
                <c:pt idx="200">
                  <c:v>42711.333333333336</c:v>
                </c:pt>
                <c:pt idx="201">
                  <c:v>42711.375</c:v>
                </c:pt>
                <c:pt idx="202">
                  <c:v>42711.416666666664</c:v>
                </c:pt>
                <c:pt idx="203">
                  <c:v>42711.458333333336</c:v>
                </c:pt>
                <c:pt idx="204">
                  <c:v>42711.5</c:v>
                </c:pt>
                <c:pt idx="205">
                  <c:v>42711.541666666664</c:v>
                </c:pt>
                <c:pt idx="206">
                  <c:v>42711.583333333336</c:v>
                </c:pt>
                <c:pt idx="207">
                  <c:v>42711.625</c:v>
                </c:pt>
                <c:pt idx="208">
                  <c:v>42711.666666666664</c:v>
                </c:pt>
                <c:pt idx="209">
                  <c:v>42711.708333333336</c:v>
                </c:pt>
                <c:pt idx="210">
                  <c:v>42711.75</c:v>
                </c:pt>
                <c:pt idx="211">
                  <c:v>42711.791666666664</c:v>
                </c:pt>
                <c:pt idx="212">
                  <c:v>42711.833333333336</c:v>
                </c:pt>
                <c:pt idx="213">
                  <c:v>42711.875</c:v>
                </c:pt>
                <c:pt idx="214">
                  <c:v>42711.916666666664</c:v>
                </c:pt>
                <c:pt idx="215">
                  <c:v>42711.958333333336</c:v>
                </c:pt>
                <c:pt idx="216">
                  <c:v>42712</c:v>
                </c:pt>
                <c:pt idx="217">
                  <c:v>42712.041666666664</c:v>
                </c:pt>
                <c:pt idx="218">
                  <c:v>42712.083333333336</c:v>
                </c:pt>
                <c:pt idx="219">
                  <c:v>42712.125</c:v>
                </c:pt>
                <c:pt idx="220">
                  <c:v>42712.166666666664</c:v>
                </c:pt>
                <c:pt idx="221">
                  <c:v>42712.208333333336</c:v>
                </c:pt>
                <c:pt idx="222">
                  <c:v>42712.25</c:v>
                </c:pt>
                <c:pt idx="223">
                  <c:v>42712.291666666664</c:v>
                </c:pt>
                <c:pt idx="224">
                  <c:v>42712.333333333336</c:v>
                </c:pt>
                <c:pt idx="225">
                  <c:v>42712.375</c:v>
                </c:pt>
                <c:pt idx="226">
                  <c:v>42712.416666666664</c:v>
                </c:pt>
                <c:pt idx="227">
                  <c:v>42712.458333333336</c:v>
                </c:pt>
                <c:pt idx="228">
                  <c:v>42712.5</c:v>
                </c:pt>
                <c:pt idx="229">
                  <c:v>42712.541666666664</c:v>
                </c:pt>
                <c:pt idx="230">
                  <c:v>42712.583333333336</c:v>
                </c:pt>
                <c:pt idx="231">
                  <c:v>42712.625</c:v>
                </c:pt>
                <c:pt idx="232">
                  <c:v>42712.666666666664</c:v>
                </c:pt>
                <c:pt idx="233">
                  <c:v>42712.708333333336</c:v>
                </c:pt>
                <c:pt idx="234">
                  <c:v>42712.75</c:v>
                </c:pt>
                <c:pt idx="235">
                  <c:v>42712.791666666664</c:v>
                </c:pt>
                <c:pt idx="236">
                  <c:v>42712.833333333336</c:v>
                </c:pt>
                <c:pt idx="237">
                  <c:v>42712.875</c:v>
                </c:pt>
                <c:pt idx="238">
                  <c:v>42712.916666666664</c:v>
                </c:pt>
                <c:pt idx="239">
                  <c:v>42712.958333333336</c:v>
                </c:pt>
                <c:pt idx="240">
                  <c:v>42713</c:v>
                </c:pt>
                <c:pt idx="241">
                  <c:v>42713.041666666664</c:v>
                </c:pt>
                <c:pt idx="242">
                  <c:v>42713.083333333336</c:v>
                </c:pt>
                <c:pt idx="243">
                  <c:v>42713.125</c:v>
                </c:pt>
                <c:pt idx="244">
                  <c:v>42713.166666666664</c:v>
                </c:pt>
                <c:pt idx="245">
                  <c:v>42713.208333333336</c:v>
                </c:pt>
                <c:pt idx="246">
                  <c:v>42713.25</c:v>
                </c:pt>
                <c:pt idx="247">
                  <c:v>42713.291666666664</c:v>
                </c:pt>
                <c:pt idx="248">
                  <c:v>42713.333333333336</c:v>
                </c:pt>
                <c:pt idx="249">
                  <c:v>42713.375</c:v>
                </c:pt>
                <c:pt idx="250">
                  <c:v>42713.416666666664</c:v>
                </c:pt>
                <c:pt idx="251">
                  <c:v>42713.458333333336</c:v>
                </c:pt>
                <c:pt idx="252">
                  <c:v>42713.5</c:v>
                </c:pt>
                <c:pt idx="253">
                  <c:v>42713.541666666664</c:v>
                </c:pt>
                <c:pt idx="254">
                  <c:v>42713.583333333336</c:v>
                </c:pt>
                <c:pt idx="255">
                  <c:v>42713.625</c:v>
                </c:pt>
                <c:pt idx="256">
                  <c:v>42713.666666666664</c:v>
                </c:pt>
                <c:pt idx="257">
                  <c:v>42713.708333333336</c:v>
                </c:pt>
                <c:pt idx="258">
                  <c:v>42713.75</c:v>
                </c:pt>
                <c:pt idx="259">
                  <c:v>42713.791666666664</c:v>
                </c:pt>
                <c:pt idx="260">
                  <c:v>42713.833333333336</c:v>
                </c:pt>
                <c:pt idx="261">
                  <c:v>42713.875</c:v>
                </c:pt>
                <c:pt idx="262">
                  <c:v>42713.916666666664</c:v>
                </c:pt>
                <c:pt idx="263">
                  <c:v>42713.958333333336</c:v>
                </c:pt>
                <c:pt idx="264">
                  <c:v>42714</c:v>
                </c:pt>
                <c:pt idx="265">
                  <c:v>42714.041666666664</c:v>
                </c:pt>
                <c:pt idx="266">
                  <c:v>42714.083333333336</c:v>
                </c:pt>
                <c:pt idx="267">
                  <c:v>42714.125</c:v>
                </c:pt>
                <c:pt idx="268">
                  <c:v>42714.166666666664</c:v>
                </c:pt>
                <c:pt idx="269">
                  <c:v>42714.208333333336</c:v>
                </c:pt>
                <c:pt idx="270">
                  <c:v>42714.25</c:v>
                </c:pt>
                <c:pt idx="271">
                  <c:v>42714.291666666664</c:v>
                </c:pt>
                <c:pt idx="272">
                  <c:v>42714.333333333336</c:v>
                </c:pt>
                <c:pt idx="273">
                  <c:v>42714.375</c:v>
                </c:pt>
                <c:pt idx="274">
                  <c:v>42714.416666666664</c:v>
                </c:pt>
                <c:pt idx="275">
                  <c:v>42714.458333333336</c:v>
                </c:pt>
                <c:pt idx="276">
                  <c:v>42714.5</c:v>
                </c:pt>
                <c:pt idx="277">
                  <c:v>42714.541666666664</c:v>
                </c:pt>
                <c:pt idx="278">
                  <c:v>42714.583333333336</c:v>
                </c:pt>
                <c:pt idx="279">
                  <c:v>42714.625</c:v>
                </c:pt>
                <c:pt idx="280">
                  <c:v>42714.666666666664</c:v>
                </c:pt>
                <c:pt idx="281">
                  <c:v>42714.708333333336</c:v>
                </c:pt>
                <c:pt idx="282">
                  <c:v>42714.75</c:v>
                </c:pt>
                <c:pt idx="283">
                  <c:v>42714.791666666664</c:v>
                </c:pt>
                <c:pt idx="284">
                  <c:v>42714.833333333336</c:v>
                </c:pt>
                <c:pt idx="285">
                  <c:v>42714.875</c:v>
                </c:pt>
                <c:pt idx="286">
                  <c:v>42714.916666666664</c:v>
                </c:pt>
                <c:pt idx="287">
                  <c:v>42714.958333333336</c:v>
                </c:pt>
                <c:pt idx="288">
                  <c:v>42715</c:v>
                </c:pt>
                <c:pt idx="289">
                  <c:v>42715.041666666664</c:v>
                </c:pt>
                <c:pt idx="290">
                  <c:v>42715.083333333336</c:v>
                </c:pt>
                <c:pt idx="291">
                  <c:v>42715.125</c:v>
                </c:pt>
                <c:pt idx="292">
                  <c:v>42715.166666666664</c:v>
                </c:pt>
                <c:pt idx="293">
                  <c:v>42715.208333333336</c:v>
                </c:pt>
                <c:pt idx="294">
                  <c:v>42715.25</c:v>
                </c:pt>
                <c:pt idx="295">
                  <c:v>42715.291666666664</c:v>
                </c:pt>
                <c:pt idx="296">
                  <c:v>42715.333333333336</c:v>
                </c:pt>
                <c:pt idx="297">
                  <c:v>42715.375</c:v>
                </c:pt>
                <c:pt idx="298">
                  <c:v>42715.416666666664</c:v>
                </c:pt>
                <c:pt idx="299">
                  <c:v>42715.458333333336</c:v>
                </c:pt>
                <c:pt idx="300">
                  <c:v>42715.5</c:v>
                </c:pt>
                <c:pt idx="301">
                  <c:v>42715.541666666664</c:v>
                </c:pt>
                <c:pt idx="302">
                  <c:v>42715.583333333336</c:v>
                </c:pt>
                <c:pt idx="303">
                  <c:v>42715.625</c:v>
                </c:pt>
                <c:pt idx="304">
                  <c:v>42715.666666666664</c:v>
                </c:pt>
                <c:pt idx="305">
                  <c:v>42715.708333333336</c:v>
                </c:pt>
                <c:pt idx="306">
                  <c:v>42715.75</c:v>
                </c:pt>
                <c:pt idx="307">
                  <c:v>42715.791666666664</c:v>
                </c:pt>
                <c:pt idx="308">
                  <c:v>42715.833333333336</c:v>
                </c:pt>
                <c:pt idx="309">
                  <c:v>42715.875</c:v>
                </c:pt>
                <c:pt idx="310">
                  <c:v>42715.916666666664</c:v>
                </c:pt>
                <c:pt idx="311">
                  <c:v>42715.958333333336</c:v>
                </c:pt>
                <c:pt idx="312">
                  <c:v>42716</c:v>
                </c:pt>
                <c:pt idx="313">
                  <c:v>42716.041666666664</c:v>
                </c:pt>
                <c:pt idx="314">
                  <c:v>42716.083333333336</c:v>
                </c:pt>
                <c:pt idx="315">
                  <c:v>42716.125</c:v>
                </c:pt>
                <c:pt idx="316">
                  <c:v>42716.166666666664</c:v>
                </c:pt>
                <c:pt idx="317">
                  <c:v>42716.208333333336</c:v>
                </c:pt>
                <c:pt idx="318">
                  <c:v>42716.25</c:v>
                </c:pt>
                <c:pt idx="319">
                  <c:v>42716.291666666664</c:v>
                </c:pt>
                <c:pt idx="320">
                  <c:v>42716.333333333336</c:v>
                </c:pt>
                <c:pt idx="321">
                  <c:v>42716.375</c:v>
                </c:pt>
                <c:pt idx="322">
                  <c:v>42716.416666666664</c:v>
                </c:pt>
                <c:pt idx="323">
                  <c:v>42716.458333333336</c:v>
                </c:pt>
                <c:pt idx="324">
                  <c:v>42716.5</c:v>
                </c:pt>
                <c:pt idx="325">
                  <c:v>42716.541666666664</c:v>
                </c:pt>
                <c:pt idx="326">
                  <c:v>42716.583333333336</c:v>
                </c:pt>
                <c:pt idx="327">
                  <c:v>42716.625</c:v>
                </c:pt>
                <c:pt idx="328">
                  <c:v>42716.666666666664</c:v>
                </c:pt>
                <c:pt idx="329">
                  <c:v>42716.708333333336</c:v>
                </c:pt>
                <c:pt idx="330">
                  <c:v>42716.75</c:v>
                </c:pt>
                <c:pt idx="331">
                  <c:v>42716.791666666664</c:v>
                </c:pt>
                <c:pt idx="332">
                  <c:v>42716.833333333336</c:v>
                </c:pt>
                <c:pt idx="333">
                  <c:v>42716.875</c:v>
                </c:pt>
                <c:pt idx="334">
                  <c:v>42716.916666666664</c:v>
                </c:pt>
                <c:pt idx="335">
                  <c:v>42716.958333333336</c:v>
                </c:pt>
                <c:pt idx="336">
                  <c:v>42717</c:v>
                </c:pt>
                <c:pt idx="337">
                  <c:v>42717.041666666664</c:v>
                </c:pt>
                <c:pt idx="338">
                  <c:v>42717.083333333336</c:v>
                </c:pt>
                <c:pt idx="339">
                  <c:v>42717.125</c:v>
                </c:pt>
                <c:pt idx="340">
                  <c:v>42717.166666666664</c:v>
                </c:pt>
                <c:pt idx="341">
                  <c:v>42717.208333333336</c:v>
                </c:pt>
                <c:pt idx="342">
                  <c:v>42717.25</c:v>
                </c:pt>
                <c:pt idx="343">
                  <c:v>42717.291666666664</c:v>
                </c:pt>
                <c:pt idx="344">
                  <c:v>42717.333333333336</c:v>
                </c:pt>
                <c:pt idx="345">
                  <c:v>42717.375</c:v>
                </c:pt>
                <c:pt idx="346">
                  <c:v>42717.416666666664</c:v>
                </c:pt>
                <c:pt idx="347">
                  <c:v>42717.458333333336</c:v>
                </c:pt>
                <c:pt idx="348">
                  <c:v>42717.5</c:v>
                </c:pt>
                <c:pt idx="349">
                  <c:v>42717.541666666664</c:v>
                </c:pt>
                <c:pt idx="350">
                  <c:v>42717.583333333336</c:v>
                </c:pt>
                <c:pt idx="351">
                  <c:v>42717.625</c:v>
                </c:pt>
                <c:pt idx="352">
                  <c:v>42717.666666666664</c:v>
                </c:pt>
                <c:pt idx="353">
                  <c:v>42717.708333333336</c:v>
                </c:pt>
                <c:pt idx="354">
                  <c:v>42717.75</c:v>
                </c:pt>
                <c:pt idx="355">
                  <c:v>42717.791666666664</c:v>
                </c:pt>
                <c:pt idx="356">
                  <c:v>42717.833333333336</c:v>
                </c:pt>
                <c:pt idx="357">
                  <c:v>42717.875</c:v>
                </c:pt>
                <c:pt idx="358">
                  <c:v>42717.916666666664</c:v>
                </c:pt>
                <c:pt idx="359">
                  <c:v>42717.958333333336</c:v>
                </c:pt>
                <c:pt idx="360">
                  <c:v>42718</c:v>
                </c:pt>
                <c:pt idx="361">
                  <c:v>42718.041666666664</c:v>
                </c:pt>
                <c:pt idx="362">
                  <c:v>42718.083333333336</c:v>
                </c:pt>
                <c:pt idx="363">
                  <c:v>42718.125</c:v>
                </c:pt>
                <c:pt idx="364">
                  <c:v>42718.166666666664</c:v>
                </c:pt>
                <c:pt idx="365">
                  <c:v>42718.208333333336</c:v>
                </c:pt>
                <c:pt idx="366">
                  <c:v>42718.25</c:v>
                </c:pt>
                <c:pt idx="367">
                  <c:v>42718.291666666664</c:v>
                </c:pt>
                <c:pt idx="368">
                  <c:v>42718.333333333336</c:v>
                </c:pt>
                <c:pt idx="369">
                  <c:v>42718.375</c:v>
                </c:pt>
                <c:pt idx="370">
                  <c:v>42718.416666666664</c:v>
                </c:pt>
                <c:pt idx="371">
                  <c:v>42718.458333333336</c:v>
                </c:pt>
                <c:pt idx="372">
                  <c:v>42718.5</c:v>
                </c:pt>
                <c:pt idx="373">
                  <c:v>42718.541666666664</c:v>
                </c:pt>
                <c:pt idx="374">
                  <c:v>42718.583333333336</c:v>
                </c:pt>
                <c:pt idx="375">
                  <c:v>42718.625</c:v>
                </c:pt>
                <c:pt idx="376">
                  <c:v>42718.666666666664</c:v>
                </c:pt>
                <c:pt idx="377">
                  <c:v>42718.708333333336</c:v>
                </c:pt>
                <c:pt idx="378">
                  <c:v>42718.75</c:v>
                </c:pt>
                <c:pt idx="379">
                  <c:v>42718.791666666664</c:v>
                </c:pt>
                <c:pt idx="380">
                  <c:v>42718.833333333336</c:v>
                </c:pt>
                <c:pt idx="381">
                  <c:v>42718.875</c:v>
                </c:pt>
                <c:pt idx="382">
                  <c:v>42718.916666666664</c:v>
                </c:pt>
                <c:pt idx="383">
                  <c:v>42718.958333333336</c:v>
                </c:pt>
                <c:pt idx="384">
                  <c:v>42719</c:v>
                </c:pt>
                <c:pt idx="385">
                  <c:v>42719.041666666664</c:v>
                </c:pt>
                <c:pt idx="386">
                  <c:v>42719.083333333336</c:v>
                </c:pt>
                <c:pt idx="387">
                  <c:v>42719.125</c:v>
                </c:pt>
                <c:pt idx="388">
                  <c:v>42719.166666666664</c:v>
                </c:pt>
                <c:pt idx="389">
                  <c:v>42719.208333333336</c:v>
                </c:pt>
                <c:pt idx="390">
                  <c:v>42719.25</c:v>
                </c:pt>
                <c:pt idx="391">
                  <c:v>42719.291666666664</c:v>
                </c:pt>
                <c:pt idx="392">
                  <c:v>42719.333333333336</c:v>
                </c:pt>
                <c:pt idx="393">
                  <c:v>42719.375</c:v>
                </c:pt>
                <c:pt idx="394">
                  <c:v>42719.416666666664</c:v>
                </c:pt>
                <c:pt idx="395">
                  <c:v>42719.458333333336</c:v>
                </c:pt>
                <c:pt idx="396">
                  <c:v>42719.5</c:v>
                </c:pt>
                <c:pt idx="397">
                  <c:v>42719.541666666664</c:v>
                </c:pt>
                <c:pt idx="398">
                  <c:v>42719.583333333336</c:v>
                </c:pt>
                <c:pt idx="399">
                  <c:v>42719.625</c:v>
                </c:pt>
                <c:pt idx="400">
                  <c:v>42719.666666666664</c:v>
                </c:pt>
                <c:pt idx="401">
                  <c:v>42719.708333333336</c:v>
                </c:pt>
                <c:pt idx="402">
                  <c:v>42719.75</c:v>
                </c:pt>
                <c:pt idx="403">
                  <c:v>42719.791666666664</c:v>
                </c:pt>
                <c:pt idx="404">
                  <c:v>42719.833333333336</c:v>
                </c:pt>
                <c:pt idx="405">
                  <c:v>42719.875</c:v>
                </c:pt>
                <c:pt idx="406">
                  <c:v>42719.916666666664</c:v>
                </c:pt>
                <c:pt idx="407">
                  <c:v>42719.958333333336</c:v>
                </c:pt>
                <c:pt idx="408">
                  <c:v>42720</c:v>
                </c:pt>
                <c:pt idx="409">
                  <c:v>42720.041666666664</c:v>
                </c:pt>
                <c:pt idx="410">
                  <c:v>42720.083333333336</c:v>
                </c:pt>
                <c:pt idx="411">
                  <c:v>42720.125</c:v>
                </c:pt>
                <c:pt idx="412">
                  <c:v>42720.166666666664</c:v>
                </c:pt>
                <c:pt idx="413">
                  <c:v>42720.208333333336</c:v>
                </c:pt>
                <c:pt idx="414">
                  <c:v>42720.25</c:v>
                </c:pt>
                <c:pt idx="415">
                  <c:v>42720.291666666664</c:v>
                </c:pt>
                <c:pt idx="416">
                  <c:v>42720.333333333336</c:v>
                </c:pt>
                <c:pt idx="417">
                  <c:v>42720.375</c:v>
                </c:pt>
                <c:pt idx="418">
                  <c:v>42720.416666666664</c:v>
                </c:pt>
                <c:pt idx="419">
                  <c:v>42720.458333333336</c:v>
                </c:pt>
                <c:pt idx="420">
                  <c:v>42720.5</c:v>
                </c:pt>
                <c:pt idx="421">
                  <c:v>42720.541666666664</c:v>
                </c:pt>
                <c:pt idx="422">
                  <c:v>42720.583333333336</c:v>
                </c:pt>
                <c:pt idx="423">
                  <c:v>42720.625</c:v>
                </c:pt>
                <c:pt idx="424">
                  <c:v>42720.666666666664</c:v>
                </c:pt>
                <c:pt idx="425">
                  <c:v>42720.708333333336</c:v>
                </c:pt>
                <c:pt idx="426">
                  <c:v>42720.75</c:v>
                </c:pt>
                <c:pt idx="427">
                  <c:v>42720.791666666664</c:v>
                </c:pt>
                <c:pt idx="428">
                  <c:v>42720.833333333336</c:v>
                </c:pt>
                <c:pt idx="429">
                  <c:v>42720.875</c:v>
                </c:pt>
                <c:pt idx="430">
                  <c:v>42720.916666666664</c:v>
                </c:pt>
                <c:pt idx="431">
                  <c:v>42720.958333333336</c:v>
                </c:pt>
                <c:pt idx="432">
                  <c:v>42721</c:v>
                </c:pt>
                <c:pt idx="433">
                  <c:v>42721.041666666664</c:v>
                </c:pt>
                <c:pt idx="434">
                  <c:v>42721.083333333336</c:v>
                </c:pt>
                <c:pt idx="435">
                  <c:v>42721.125</c:v>
                </c:pt>
                <c:pt idx="436">
                  <c:v>42721.166666666664</c:v>
                </c:pt>
                <c:pt idx="437">
                  <c:v>42721.208333333336</c:v>
                </c:pt>
                <c:pt idx="438">
                  <c:v>42721.25</c:v>
                </c:pt>
                <c:pt idx="439">
                  <c:v>42721.291666666664</c:v>
                </c:pt>
                <c:pt idx="440">
                  <c:v>42721.333333333336</c:v>
                </c:pt>
                <c:pt idx="441">
                  <c:v>42721.375</c:v>
                </c:pt>
                <c:pt idx="442">
                  <c:v>42721.416666666664</c:v>
                </c:pt>
                <c:pt idx="443">
                  <c:v>42721.458333333336</c:v>
                </c:pt>
                <c:pt idx="444">
                  <c:v>42721.5</c:v>
                </c:pt>
                <c:pt idx="445">
                  <c:v>42721.541666666664</c:v>
                </c:pt>
                <c:pt idx="446">
                  <c:v>42721.583333333336</c:v>
                </c:pt>
                <c:pt idx="447">
                  <c:v>42721.625</c:v>
                </c:pt>
                <c:pt idx="448">
                  <c:v>42721.666666666664</c:v>
                </c:pt>
                <c:pt idx="449">
                  <c:v>42721.708333333336</c:v>
                </c:pt>
                <c:pt idx="450">
                  <c:v>42721.75</c:v>
                </c:pt>
                <c:pt idx="451">
                  <c:v>42721.791666666664</c:v>
                </c:pt>
                <c:pt idx="452">
                  <c:v>42721.833333333336</c:v>
                </c:pt>
                <c:pt idx="453">
                  <c:v>42721.875</c:v>
                </c:pt>
                <c:pt idx="454">
                  <c:v>42721.916666666664</c:v>
                </c:pt>
                <c:pt idx="455">
                  <c:v>42721.958333333336</c:v>
                </c:pt>
              </c:numCache>
            </c:numRef>
          </c:xVal>
          <c:yVal>
            <c:numRef>
              <c:f>SIRTA!$AE$5:$AE$460</c:f>
              <c:numCache>
                <c:formatCode>General</c:formatCode>
                <c:ptCount val="456"/>
                <c:pt idx="0">
                  <c:v>69.841269841269835</c:v>
                </c:pt>
                <c:pt idx="1">
                  <c:v>67.241379310344811</c:v>
                </c:pt>
                <c:pt idx="2">
                  <c:v>66.666666666666657</c:v>
                </c:pt>
                <c:pt idx="3">
                  <c:v>68.421052631578931</c:v>
                </c:pt>
                <c:pt idx="4">
                  <c:v>76.19047619047619</c:v>
                </c:pt>
                <c:pt idx="5">
                  <c:v>77.777777777777786</c:v>
                </c:pt>
                <c:pt idx="6">
                  <c:v>82.954545454545453</c:v>
                </c:pt>
                <c:pt idx="7">
                  <c:v>86.567164179104481</c:v>
                </c:pt>
                <c:pt idx="8">
                  <c:v>86.904761904761912</c:v>
                </c:pt>
                <c:pt idx="9">
                  <c:v>84.939759036144579</c:v>
                </c:pt>
                <c:pt idx="10">
                  <c:v>81.395348837209298</c:v>
                </c:pt>
                <c:pt idx="11">
                  <c:v>79.285714285714278</c:v>
                </c:pt>
                <c:pt idx="12">
                  <c:v>75</c:v>
                </c:pt>
                <c:pt idx="13">
                  <c:v>74.626865671641781</c:v>
                </c:pt>
                <c:pt idx="14">
                  <c:v>72.8</c:v>
                </c:pt>
                <c:pt idx="15">
                  <c:v>80.263157894736835</c:v>
                </c:pt>
                <c:pt idx="16">
                  <c:v>82.383419689119165</c:v>
                </c:pt>
                <c:pt idx="17">
                  <c:v>84.552845528455293</c:v>
                </c:pt>
                <c:pt idx="18">
                  <c:v>82.5</c:v>
                </c:pt>
                <c:pt idx="19">
                  <c:v>76.146788990825698</c:v>
                </c:pt>
                <c:pt idx="20">
                  <c:v>77.859778597785976</c:v>
                </c:pt>
                <c:pt idx="21">
                  <c:v>71.705426356589157</c:v>
                </c:pt>
                <c:pt idx="22">
                  <c:v>69.067796610169481</c:v>
                </c:pt>
                <c:pt idx="23">
                  <c:v>63.546798029556641</c:v>
                </c:pt>
                <c:pt idx="24">
                  <c:v>66.40625</c:v>
                </c:pt>
                <c:pt idx="25">
                  <c:v>54.368932038834963</c:v>
                </c:pt>
                <c:pt idx="26">
                  <c:v>57.674418604651166</c:v>
                </c:pt>
                <c:pt idx="27">
                  <c:v>63.34661354581673</c:v>
                </c:pt>
                <c:pt idx="28">
                  <c:v>58.604651162790702</c:v>
                </c:pt>
                <c:pt idx="29">
                  <c:v>59.024390243902445</c:v>
                </c:pt>
                <c:pt idx="30">
                  <c:v>64.658634538152597</c:v>
                </c:pt>
                <c:pt idx="31">
                  <c:v>71.645569620253156</c:v>
                </c:pt>
                <c:pt idx="32">
                  <c:v>74.757281553398059</c:v>
                </c:pt>
                <c:pt idx="33">
                  <c:v>86.889952153110045</c:v>
                </c:pt>
                <c:pt idx="34">
                  <c:v>84.959816303099871</c:v>
                </c:pt>
                <c:pt idx="35">
                  <c:v>83.513838748495786</c:v>
                </c:pt>
                <c:pt idx="36">
                  <c:v>83.128078817733979</c:v>
                </c:pt>
                <c:pt idx="37">
                  <c:v>83.688833124215805</c:v>
                </c:pt>
                <c:pt idx="38">
                  <c:v>83.496732026143789</c:v>
                </c:pt>
                <c:pt idx="39">
                  <c:v>86.729222520107243</c:v>
                </c:pt>
                <c:pt idx="40">
                  <c:v>89.748743718592976</c:v>
                </c:pt>
                <c:pt idx="41">
                  <c:v>87.985865724381625</c:v>
                </c:pt>
                <c:pt idx="42">
                  <c:v>87.256637168141594</c:v>
                </c:pt>
                <c:pt idx="43">
                  <c:v>83.778234086242293</c:v>
                </c:pt>
                <c:pt idx="44">
                  <c:v>81.650793650793645</c:v>
                </c:pt>
                <c:pt idx="45">
                  <c:v>72.727272727272734</c:v>
                </c:pt>
                <c:pt idx="46">
                  <c:v>77.570738440303657</c:v>
                </c:pt>
                <c:pt idx="47">
                  <c:v>73.463356973995261</c:v>
                </c:pt>
                <c:pt idx="48">
                  <c:v>73.37559429477021</c:v>
                </c:pt>
                <c:pt idx="49">
                  <c:v>68.276249298147093</c:v>
                </c:pt>
                <c:pt idx="50">
                  <c:v>70.567010309278359</c:v>
                </c:pt>
                <c:pt idx="51">
                  <c:v>66.139240506329116</c:v>
                </c:pt>
                <c:pt idx="52">
                  <c:v>68.728323699421964</c:v>
                </c:pt>
                <c:pt idx="53">
                  <c:v>64.520743919885547</c:v>
                </c:pt>
                <c:pt idx="54">
                  <c:v>74.61103253182462</c:v>
                </c:pt>
                <c:pt idx="55">
                  <c:v>58.031341821743389</c:v>
                </c:pt>
                <c:pt idx="56">
                  <c:v>73.920627998255554</c:v>
                </c:pt>
                <c:pt idx="57">
                  <c:v>77.45427398282942</c:v>
                </c:pt>
                <c:pt idx="58">
                  <c:v>82.2</c:v>
                </c:pt>
                <c:pt idx="59">
                  <c:v>76.029328821207002</c:v>
                </c:pt>
                <c:pt idx="60">
                  <c:v>80.229226361031522</c:v>
                </c:pt>
                <c:pt idx="61">
                  <c:v>78.8976377952756</c:v>
                </c:pt>
                <c:pt idx="62">
                  <c:v>81.05263157894737</c:v>
                </c:pt>
                <c:pt idx="63">
                  <c:v>83.044982698961945</c:v>
                </c:pt>
                <c:pt idx="64">
                  <c:v>83.089770354906051</c:v>
                </c:pt>
                <c:pt idx="65">
                  <c:v>81.750465549348235</c:v>
                </c:pt>
                <c:pt idx="66">
                  <c:v>80.696202531645568</c:v>
                </c:pt>
                <c:pt idx="67">
                  <c:v>78.015267175572518</c:v>
                </c:pt>
                <c:pt idx="68">
                  <c:v>81.92341941228851</c:v>
                </c:pt>
                <c:pt idx="69">
                  <c:v>77.976817702845096</c:v>
                </c:pt>
                <c:pt idx="70">
                  <c:v>72.19101123595506</c:v>
                </c:pt>
                <c:pt idx="71">
                  <c:v>71.285714285714292</c:v>
                </c:pt>
                <c:pt idx="72">
                  <c:v>71.158392434988187</c:v>
                </c:pt>
                <c:pt idx="73">
                  <c:v>65.112262521588946</c:v>
                </c:pt>
                <c:pt idx="74">
                  <c:v>59.346642468239565</c:v>
                </c:pt>
                <c:pt idx="75">
                  <c:v>61.338289962825279</c:v>
                </c:pt>
                <c:pt idx="76">
                  <c:v>67.788461538461533</c:v>
                </c:pt>
                <c:pt idx="77">
                  <c:v>67.404129793510322</c:v>
                </c:pt>
                <c:pt idx="78">
                  <c:v>70.670391061452506</c:v>
                </c:pt>
                <c:pt idx="79">
                  <c:v>65.065298507462686</c:v>
                </c:pt>
                <c:pt idx="80">
                  <c:v>69.986040018613309</c:v>
                </c:pt>
                <c:pt idx="81">
                  <c:v>75.940170940170944</c:v>
                </c:pt>
                <c:pt idx="82">
                  <c:v>70.238095238095227</c:v>
                </c:pt>
                <c:pt idx="83">
                  <c:v>78.965517241379303</c:v>
                </c:pt>
                <c:pt idx="84">
                  <c:v>78.298397040690503</c:v>
                </c:pt>
                <c:pt idx="85">
                  <c:v>84.748201438848923</c:v>
                </c:pt>
                <c:pt idx="94">
                  <c:v>79.404466501240691</c:v>
                </c:pt>
                <c:pt idx="95">
                  <c:v>77.662337662337663</c:v>
                </c:pt>
                <c:pt idx="96">
                  <c:v>76.923076923076934</c:v>
                </c:pt>
                <c:pt idx="98">
                  <c:v>84</c:v>
                </c:pt>
                <c:pt idx="99">
                  <c:v>82.926829268292693</c:v>
                </c:pt>
                <c:pt idx="100">
                  <c:v>81.896551724137936</c:v>
                </c:pt>
                <c:pt idx="101">
                  <c:v>81.981981981981974</c:v>
                </c:pt>
                <c:pt idx="102">
                  <c:v>81.372549019607845</c:v>
                </c:pt>
                <c:pt idx="103">
                  <c:v>80.612244897959187</c:v>
                </c:pt>
                <c:pt idx="104">
                  <c:v>78.034682080924867</c:v>
                </c:pt>
                <c:pt idx="105">
                  <c:v>78.048780487804876</c:v>
                </c:pt>
                <c:pt idx="106">
                  <c:v>75.939849624060145</c:v>
                </c:pt>
                <c:pt idx="107">
                  <c:v>73.563218390804593</c:v>
                </c:pt>
                <c:pt idx="108">
                  <c:v>74.73684210526315</c:v>
                </c:pt>
                <c:pt idx="109">
                  <c:v>74.418604651162795</c:v>
                </c:pt>
                <c:pt idx="110">
                  <c:v>77.659574468085111</c:v>
                </c:pt>
                <c:pt idx="111">
                  <c:v>76.842105263157904</c:v>
                </c:pt>
                <c:pt idx="112">
                  <c:v>77.173913043478265</c:v>
                </c:pt>
                <c:pt idx="113">
                  <c:v>76.36363636363636</c:v>
                </c:pt>
                <c:pt idx="114">
                  <c:v>67.391304347826093</c:v>
                </c:pt>
                <c:pt idx="115">
                  <c:v>62.57309941520468</c:v>
                </c:pt>
                <c:pt idx="116">
                  <c:v>59.13978494623656</c:v>
                </c:pt>
                <c:pt idx="117">
                  <c:v>57.81990521327014</c:v>
                </c:pt>
                <c:pt idx="118">
                  <c:v>53.020134228187921</c:v>
                </c:pt>
                <c:pt idx="119">
                  <c:v>51.968503937007867</c:v>
                </c:pt>
                <c:pt idx="120">
                  <c:v>62.015503875968989</c:v>
                </c:pt>
                <c:pt idx="121">
                  <c:v>67.361111111111114</c:v>
                </c:pt>
                <c:pt idx="122">
                  <c:v>66.906474820143885</c:v>
                </c:pt>
                <c:pt idx="123">
                  <c:v>64.601769911504419</c:v>
                </c:pt>
                <c:pt idx="124">
                  <c:v>64.81481481481481</c:v>
                </c:pt>
                <c:pt idx="125">
                  <c:v>65.094339622641513</c:v>
                </c:pt>
                <c:pt idx="126">
                  <c:v>66.666666666666671</c:v>
                </c:pt>
                <c:pt idx="127">
                  <c:v>70.769230769230774</c:v>
                </c:pt>
                <c:pt idx="128">
                  <c:v>71.1111111111111</c:v>
                </c:pt>
                <c:pt idx="129">
                  <c:v>74.698795180722897</c:v>
                </c:pt>
                <c:pt idx="130">
                  <c:v>76.415094339622641</c:v>
                </c:pt>
                <c:pt idx="131">
                  <c:v>72.631578947368411</c:v>
                </c:pt>
                <c:pt idx="132">
                  <c:v>74.285714285714292</c:v>
                </c:pt>
                <c:pt idx="133">
                  <c:v>73.85892116182572</c:v>
                </c:pt>
                <c:pt idx="134">
                  <c:v>76.25</c:v>
                </c:pt>
                <c:pt idx="135">
                  <c:v>75</c:v>
                </c:pt>
                <c:pt idx="136">
                  <c:v>76.140350877192972</c:v>
                </c:pt>
                <c:pt idx="137">
                  <c:v>78.247734138972817</c:v>
                </c:pt>
                <c:pt idx="138">
                  <c:v>75.63739376770539</c:v>
                </c:pt>
                <c:pt idx="139">
                  <c:v>72.282608695652172</c:v>
                </c:pt>
                <c:pt idx="140">
                  <c:v>74.940334128878277</c:v>
                </c:pt>
                <c:pt idx="141">
                  <c:v>70.050761421319791</c:v>
                </c:pt>
                <c:pt idx="142">
                  <c:v>62.057877813504824</c:v>
                </c:pt>
                <c:pt idx="143">
                  <c:v>70.542635658914719</c:v>
                </c:pt>
                <c:pt idx="144">
                  <c:v>90.459363957597176</c:v>
                </c:pt>
                <c:pt idx="145">
                  <c:v>49.785407725321882</c:v>
                </c:pt>
                <c:pt idx="146">
                  <c:v>47.179487179487175</c:v>
                </c:pt>
                <c:pt idx="147">
                  <c:v>45.054945054945058</c:v>
                </c:pt>
                <c:pt idx="148">
                  <c:v>49.404761904761905</c:v>
                </c:pt>
                <c:pt idx="149">
                  <c:v>67.379679144385022</c:v>
                </c:pt>
                <c:pt idx="150">
                  <c:v>76.377952755905511</c:v>
                </c:pt>
                <c:pt idx="151">
                  <c:v>78.929765886287626</c:v>
                </c:pt>
                <c:pt idx="152">
                  <c:v>80.05540166204986</c:v>
                </c:pt>
                <c:pt idx="153">
                  <c:v>83.071553228621298</c:v>
                </c:pt>
                <c:pt idx="154">
                  <c:v>79.891304347826093</c:v>
                </c:pt>
                <c:pt idx="155">
                  <c:v>76.775431861804222</c:v>
                </c:pt>
                <c:pt idx="156">
                  <c:v>71.428571428571416</c:v>
                </c:pt>
                <c:pt idx="157">
                  <c:v>70.411985018726583</c:v>
                </c:pt>
                <c:pt idx="158">
                  <c:v>81.135902636916839</c:v>
                </c:pt>
                <c:pt idx="159">
                  <c:v>86.120401337792643</c:v>
                </c:pt>
                <c:pt idx="160">
                  <c:v>88.859416445623339</c:v>
                </c:pt>
                <c:pt idx="161">
                  <c:v>82.595419847328245</c:v>
                </c:pt>
                <c:pt idx="162">
                  <c:v>82.225063938618931</c:v>
                </c:pt>
                <c:pt idx="163">
                  <c:v>78.101071975497703</c:v>
                </c:pt>
                <c:pt idx="164">
                  <c:v>77.678571428571431</c:v>
                </c:pt>
                <c:pt idx="165">
                  <c:v>77.568134171907758</c:v>
                </c:pt>
                <c:pt idx="166">
                  <c:v>74.786324786324784</c:v>
                </c:pt>
                <c:pt idx="167">
                  <c:v>70.488322717622083</c:v>
                </c:pt>
                <c:pt idx="168">
                  <c:v>67.010309278350505</c:v>
                </c:pt>
                <c:pt idx="169">
                  <c:v>62.5</c:v>
                </c:pt>
                <c:pt idx="170">
                  <c:v>60.035842293906818</c:v>
                </c:pt>
                <c:pt idx="171">
                  <c:v>68.065967016491754</c:v>
                </c:pt>
                <c:pt idx="172">
                  <c:v>65.079365079365076</c:v>
                </c:pt>
                <c:pt idx="173">
                  <c:v>58.846918489065615</c:v>
                </c:pt>
                <c:pt idx="174">
                  <c:v>56.770833333333336</c:v>
                </c:pt>
                <c:pt idx="175">
                  <c:v>60.62639821029083</c:v>
                </c:pt>
                <c:pt idx="176">
                  <c:v>73.851030110935028</c:v>
                </c:pt>
                <c:pt idx="177">
                  <c:v>74.58893871449925</c:v>
                </c:pt>
                <c:pt idx="178">
                  <c:v>74.133663366336634</c:v>
                </c:pt>
                <c:pt idx="179">
                  <c:v>71.910112359550567</c:v>
                </c:pt>
                <c:pt idx="180">
                  <c:v>72.760736196319016</c:v>
                </c:pt>
                <c:pt idx="181">
                  <c:v>81.198910081743875</c:v>
                </c:pt>
                <c:pt idx="182">
                  <c:v>80.213270142180093</c:v>
                </c:pt>
                <c:pt idx="183">
                  <c:v>77.600000000000009</c:v>
                </c:pt>
                <c:pt idx="184">
                  <c:v>72.784810126582272</c:v>
                </c:pt>
                <c:pt idx="185">
                  <c:v>81.72983479105929</c:v>
                </c:pt>
                <c:pt idx="186">
                  <c:v>77.4630541871921</c:v>
                </c:pt>
                <c:pt idx="187">
                  <c:v>71.003134796238243</c:v>
                </c:pt>
                <c:pt idx="188">
                  <c:v>68.635170603674538</c:v>
                </c:pt>
                <c:pt idx="189">
                  <c:v>72.049689440993774</c:v>
                </c:pt>
                <c:pt idx="190">
                  <c:v>66.841186736474683</c:v>
                </c:pt>
                <c:pt idx="191">
                  <c:v>59.913793103448278</c:v>
                </c:pt>
                <c:pt idx="192">
                  <c:v>54.631828978622323</c:v>
                </c:pt>
                <c:pt idx="193">
                  <c:v>52.702702702702709</c:v>
                </c:pt>
                <c:pt idx="194">
                  <c:v>47.732696897374709</c:v>
                </c:pt>
                <c:pt idx="195">
                  <c:v>53.440366972477072</c:v>
                </c:pt>
                <c:pt idx="196">
                  <c:v>58.123569794050347</c:v>
                </c:pt>
                <c:pt idx="197">
                  <c:v>57.756563245823386</c:v>
                </c:pt>
                <c:pt idx="198">
                  <c:v>58.709677419354833</c:v>
                </c:pt>
                <c:pt idx="199">
                  <c:v>60.727272727272727</c:v>
                </c:pt>
                <c:pt idx="200">
                  <c:v>62.684365781710916</c:v>
                </c:pt>
                <c:pt idx="201">
                  <c:v>76.685714285714283</c:v>
                </c:pt>
                <c:pt idx="202">
                  <c:v>73.71794871794873</c:v>
                </c:pt>
                <c:pt idx="203">
                  <c:v>71.156138259833128</c:v>
                </c:pt>
                <c:pt idx="204">
                  <c:v>69.115958668197479</c:v>
                </c:pt>
                <c:pt idx="205">
                  <c:v>75.415676959619944</c:v>
                </c:pt>
                <c:pt idx="206">
                  <c:v>77.918424753867782</c:v>
                </c:pt>
                <c:pt idx="207">
                  <c:v>78.755690440060704</c:v>
                </c:pt>
                <c:pt idx="208">
                  <c:v>76.265270506108195</c:v>
                </c:pt>
                <c:pt idx="209">
                  <c:v>75.409836065573771</c:v>
                </c:pt>
                <c:pt idx="210">
                  <c:v>77.788649706457917</c:v>
                </c:pt>
                <c:pt idx="211">
                  <c:v>78.898128898128903</c:v>
                </c:pt>
                <c:pt idx="212">
                  <c:v>74.795640326975473</c:v>
                </c:pt>
                <c:pt idx="213">
                  <c:v>70.972423802612482</c:v>
                </c:pt>
                <c:pt idx="214">
                  <c:v>66.117969821673512</c:v>
                </c:pt>
                <c:pt idx="215">
                  <c:v>60.353982300884958</c:v>
                </c:pt>
                <c:pt idx="216">
                  <c:v>65.160075329566851</c:v>
                </c:pt>
                <c:pt idx="217">
                  <c:v>55.665024630541872</c:v>
                </c:pt>
                <c:pt idx="218">
                  <c:v>54.712643678160923</c:v>
                </c:pt>
                <c:pt idx="219">
                  <c:v>50.335570469798654</c:v>
                </c:pt>
                <c:pt idx="220">
                  <c:v>48.642533936651581</c:v>
                </c:pt>
                <c:pt idx="221">
                  <c:v>64.042933810375672</c:v>
                </c:pt>
                <c:pt idx="222">
                  <c:v>67.971530249110316</c:v>
                </c:pt>
                <c:pt idx="223">
                  <c:v>72.391653290529703</c:v>
                </c:pt>
                <c:pt idx="224">
                  <c:v>73.824451410658313</c:v>
                </c:pt>
                <c:pt idx="225">
                  <c:v>76.775956284152997</c:v>
                </c:pt>
                <c:pt idx="226">
                  <c:v>85.270270270270274</c:v>
                </c:pt>
                <c:pt idx="227">
                  <c:v>83.04195804195804</c:v>
                </c:pt>
                <c:pt idx="228">
                  <c:v>85.981308411214954</c:v>
                </c:pt>
                <c:pt idx="229">
                  <c:v>83.292383292383292</c:v>
                </c:pt>
                <c:pt idx="230">
                  <c:v>84.237726098191217</c:v>
                </c:pt>
                <c:pt idx="231">
                  <c:v>86.240786240786221</c:v>
                </c:pt>
                <c:pt idx="232">
                  <c:v>86.150712830957232</c:v>
                </c:pt>
                <c:pt idx="233">
                  <c:v>88.702928870292894</c:v>
                </c:pt>
                <c:pt idx="234">
                  <c:v>91.452205882352942</c:v>
                </c:pt>
                <c:pt idx="235">
                  <c:v>87.603305785123965</c:v>
                </c:pt>
                <c:pt idx="236">
                  <c:v>84.345794392523359</c:v>
                </c:pt>
                <c:pt idx="237">
                  <c:v>81.632653061224488</c:v>
                </c:pt>
                <c:pt idx="238">
                  <c:v>79.759036144578317</c:v>
                </c:pt>
                <c:pt idx="239">
                  <c:v>81.508515815085161</c:v>
                </c:pt>
                <c:pt idx="240">
                  <c:v>75.648949320148333</c:v>
                </c:pt>
                <c:pt idx="241">
                  <c:v>69.011976047904199</c:v>
                </c:pt>
                <c:pt idx="242">
                  <c:v>64.208633093525179</c:v>
                </c:pt>
                <c:pt idx="243">
                  <c:v>68.646080760095018</c:v>
                </c:pt>
                <c:pt idx="244">
                  <c:v>65.384615384615387</c:v>
                </c:pt>
                <c:pt idx="245">
                  <c:v>71.745152354570635</c:v>
                </c:pt>
                <c:pt idx="246">
                  <c:v>79.207920792079207</c:v>
                </c:pt>
                <c:pt idx="247">
                  <c:v>86.431478968792391</c:v>
                </c:pt>
                <c:pt idx="248">
                  <c:v>83.97790055248619</c:v>
                </c:pt>
                <c:pt idx="249">
                  <c:v>90.776699029126206</c:v>
                </c:pt>
                <c:pt idx="250">
                  <c:v>92.118863049095594</c:v>
                </c:pt>
                <c:pt idx="251">
                  <c:v>88.28451882845188</c:v>
                </c:pt>
                <c:pt idx="252">
                  <c:v>85.680190930787589</c:v>
                </c:pt>
                <c:pt idx="253">
                  <c:v>79.452054794520549</c:v>
                </c:pt>
                <c:pt idx="254">
                  <c:v>77.690288713910761</c:v>
                </c:pt>
                <c:pt idx="255">
                  <c:v>75.570032573289907</c:v>
                </c:pt>
                <c:pt idx="256">
                  <c:v>75.197889182058049</c:v>
                </c:pt>
                <c:pt idx="257">
                  <c:v>85.66493955094991</c:v>
                </c:pt>
                <c:pt idx="258">
                  <c:v>81.909547738693462</c:v>
                </c:pt>
                <c:pt idx="259">
                  <c:v>80.958904109589042</c:v>
                </c:pt>
                <c:pt idx="260">
                  <c:v>77.260273972602732</c:v>
                </c:pt>
                <c:pt idx="261">
                  <c:v>75.974025974025977</c:v>
                </c:pt>
                <c:pt idx="262">
                  <c:v>77.124183006535958</c:v>
                </c:pt>
                <c:pt idx="263">
                  <c:v>74.52107279693486</c:v>
                </c:pt>
                <c:pt idx="264">
                  <c:v>75.617792421746287</c:v>
                </c:pt>
                <c:pt idx="265">
                  <c:v>75.371900826446279</c:v>
                </c:pt>
                <c:pt idx="266">
                  <c:v>71.254355400696852</c:v>
                </c:pt>
                <c:pt idx="267">
                  <c:v>71.177504393673118</c:v>
                </c:pt>
                <c:pt idx="268">
                  <c:v>74.088291746641076</c:v>
                </c:pt>
                <c:pt idx="269">
                  <c:v>66.575342465753423</c:v>
                </c:pt>
                <c:pt idx="270">
                  <c:v>76.025917926565882</c:v>
                </c:pt>
                <c:pt idx="271">
                  <c:v>74.462365591397855</c:v>
                </c:pt>
                <c:pt idx="272">
                  <c:v>76.19047619047619</c:v>
                </c:pt>
                <c:pt idx="273">
                  <c:v>81.557377049180317</c:v>
                </c:pt>
                <c:pt idx="274">
                  <c:v>86.538461538461547</c:v>
                </c:pt>
                <c:pt idx="275">
                  <c:v>90.270270270270274</c:v>
                </c:pt>
                <c:pt idx="276">
                  <c:v>87.579617834394895</c:v>
                </c:pt>
                <c:pt idx="277">
                  <c:v>90.447761194029852</c:v>
                </c:pt>
                <c:pt idx="278">
                  <c:v>93.150684931506845</c:v>
                </c:pt>
                <c:pt idx="279">
                  <c:v>93.048128342245988</c:v>
                </c:pt>
                <c:pt idx="280">
                  <c:v>90.883190883190892</c:v>
                </c:pt>
                <c:pt idx="281">
                  <c:v>87.171052631578931</c:v>
                </c:pt>
                <c:pt idx="282">
                  <c:v>85.714285714285708</c:v>
                </c:pt>
                <c:pt idx="283">
                  <c:v>82.026143790849687</c:v>
                </c:pt>
                <c:pt idx="284">
                  <c:v>79.464285714285722</c:v>
                </c:pt>
                <c:pt idx="285">
                  <c:v>80.597014925373131</c:v>
                </c:pt>
                <c:pt idx="286">
                  <c:v>80.250783699059568</c:v>
                </c:pt>
                <c:pt idx="287">
                  <c:v>85.139318885448915</c:v>
                </c:pt>
                <c:pt idx="288">
                  <c:v>81.578947368421055</c:v>
                </c:pt>
                <c:pt idx="289">
                  <c:v>81.72043010752688</c:v>
                </c:pt>
                <c:pt idx="290">
                  <c:v>80.427046263345204</c:v>
                </c:pt>
                <c:pt idx="291">
                  <c:v>80</c:v>
                </c:pt>
                <c:pt idx="292">
                  <c:v>88.059701492537329</c:v>
                </c:pt>
                <c:pt idx="293">
                  <c:v>89.77272727272728</c:v>
                </c:pt>
                <c:pt idx="294">
                  <c:v>87.804878048780495</c:v>
                </c:pt>
                <c:pt idx="295">
                  <c:v>88.75</c:v>
                </c:pt>
                <c:pt idx="296">
                  <c:v>88.8888888888889</c:v>
                </c:pt>
                <c:pt idx="297">
                  <c:v>90.909090909090907</c:v>
                </c:pt>
                <c:pt idx="298">
                  <c:v>90.909090909090907</c:v>
                </c:pt>
                <c:pt idx="299">
                  <c:v>90.677966101694906</c:v>
                </c:pt>
                <c:pt idx="300">
                  <c:v>91.588785046728958</c:v>
                </c:pt>
                <c:pt idx="301">
                  <c:v>91.17647058823529</c:v>
                </c:pt>
                <c:pt idx="302">
                  <c:v>85.882352941176464</c:v>
                </c:pt>
                <c:pt idx="303">
                  <c:v>91.538461538461533</c:v>
                </c:pt>
                <c:pt idx="304">
                  <c:v>92.715231788079464</c:v>
                </c:pt>
                <c:pt idx="305">
                  <c:v>90.579710144927532</c:v>
                </c:pt>
                <c:pt idx="306">
                  <c:v>88.461538461538453</c:v>
                </c:pt>
                <c:pt idx="307">
                  <c:v>89.65517241379311</c:v>
                </c:pt>
                <c:pt idx="308">
                  <c:v>85.18518518518519</c:v>
                </c:pt>
                <c:pt idx="309">
                  <c:v>80.081300813008127</c:v>
                </c:pt>
                <c:pt idx="310">
                  <c:v>70.909090909090907</c:v>
                </c:pt>
                <c:pt idx="311">
                  <c:v>72</c:v>
                </c:pt>
                <c:pt idx="312">
                  <c:v>83.040935672514621</c:v>
                </c:pt>
                <c:pt idx="313">
                  <c:v>87.401574803149614</c:v>
                </c:pt>
                <c:pt idx="314">
                  <c:v>84.905660377358487</c:v>
                </c:pt>
                <c:pt idx="316">
                  <c:v>82.352941176470594</c:v>
                </c:pt>
                <c:pt idx="317">
                  <c:v>88.679245283018858</c:v>
                </c:pt>
                <c:pt idx="318">
                  <c:v>92.307692307692307</c:v>
                </c:pt>
                <c:pt idx="319">
                  <c:v>92.982456140350862</c:v>
                </c:pt>
                <c:pt idx="320">
                  <c:v>91.666666666666657</c:v>
                </c:pt>
                <c:pt idx="321">
                  <c:v>92.592592592592581</c:v>
                </c:pt>
                <c:pt idx="322">
                  <c:v>92.028985507246375</c:v>
                </c:pt>
                <c:pt idx="323">
                  <c:v>90.322580645161281</c:v>
                </c:pt>
                <c:pt idx="324">
                  <c:v>92.857142857142847</c:v>
                </c:pt>
                <c:pt idx="325">
                  <c:v>90.909090909090907</c:v>
                </c:pt>
                <c:pt idx="326">
                  <c:v>89.629629629629619</c:v>
                </c:pt>
                <c:pt idx="327">
                  <c:v>89.375</c:v>
                </c:pt>
                <c:pt idx="328">
                  <c:v>88.235294117647058</c:v>
                </c:pt>
                <c:pt idx="329">
                  <c:v>84.761904761904759</c:v>
                </c:pt>
                <c:pt idx="330">
                  <c:v>81.463414634146346</c:v>
                </c:pt>
                <c:pt idx="331">
                  <c:v>81.512605042016801</c:v>
                </c:pt>
                <c:pt idx="332">
                  <c:v>76.92307692307692</c:v>
                </c:pt>
                <c:pt idx="333">
                  <c:v>70.192307692307693</c:v>
                </c:pt>
                <c:pt idx="334">
                  <c:v>67.475728155339795</c:v>
                </c:pt>
                <c:pt idx="335">
                  <c:v>66.34615384615384</c:v>
                </c:pt>
                <c:pt idx="336">
                  <c:v>64.516129032258064</c:v>
                </c:pt>
                <c:pt idx="337">
                  <c:v>60.992907801418426</c:v>
                </c:pt>
                <c:pt idx="338">
                  <c:v>62.903225806451616</c:v>
                </c:pt>
                <c:pt idx="339">
                  <c:v>61.061946902654874</c:v>
                </c:pt>
                <c:pt idx="340">
                  <c:v>62.162162162162161</c:v>
                </c:pt>
                <c:pt idx="341">
                  <c:v>71.83098591549296</c:v>
                </c:pt>
                <c:pt idx="342">
                  <c:v>77.840909090909079</c:v>
                </c:pt>
                <c:pt idx="343">
                  <c:v>82.426778242677827</c:v>
                </c:pt>
                <c:pt idx="344">
                  <c:v>83.959044368600686</c:v>
                </c:pt>
                <c:pt idx="345">
                  <c:v>84.307692307692321</c:v>
                </c:pt>
                <c:pt idx="346">
                  <c:v>83.823529411764696</c:v>
                </c:pt>
                <c:pt idx="347">
                  <c:v>82.562277580071168</c:v>
                </c:pt>
                <c:pt idx="348">
                  <c:v>83.641975308641975</c:v>
                </c:pt>
                <c:pt idx="349">
                  <c:v>86.17886178861788</c:v>
                </c:pt>
                <c:pt idx="350">
                  <c:v>86.58536585365853</c:v>
                </c:pt>
                <c:pt idx="351">
                  <c:v>84.831460674157299</c:v>
                </c:pt>
                <c:pt idx="352">
                  <c:v>84.5</c:v>
                </c:pt>
                <c:pt idx="353">
                  <c:v>84</c:v>
                </c:pt>
                <c:pt idx="354">
                  <c:v>82.970297029702962</c:v>
                </c:pt>
                <c:pt idx="355">
                  <c:v>80.442804428044283</c:v>
                </c:pt>
                <c:pt idx="356">
                  <c:v>76.643598615916957</c:v>
                </c:pt>
                <c:pt idx="357">
                  <c:v>69.49602122015915</c:v>
                </c:pt>
                <c:pt idx="360">
                  <c:v>70.948012232415905</c:v>
                </c:pt>
                <c:pt idx="361">
                  <c:v>61.355932203389827</c:v>
                </c:pt>
                <c:pt idx="362">
                  <c:v>61.269841269841272</c:v>
                </c:pt>
                <c:pt idx="363">
                  <c:v>54.95867768595042</c:v>
                </c:pt>
                <c:pt idx="364">
                  <c:v>52.380952380952387</c:v>
                </c:pt>
                <c:pt idx="365">
                  <c:v>54.871794871794869</c:v>
                </c:pt>
                <c:pt idx="366">
                  <c:v>62.5</c:v>
                </c:pt>
                <c:pt idx="367">
                  <c:v>75.075075075075077</c:v>
                </c:pt>
                <c:pt idx="368">
                  <c:v>83.798882681564251</c:v>
                </c:pt>
                <c:pt idx="369">
                  <c:v>85.371702637889683</c:v>
                </c:pt>
                <c:pt idx="370">
                  <c:v>83.2</c:v>
                </c:pt>
                <c:pt idx="371">
                  <c:v>80.281690140845072</c:v>
                </c:pt>
                <c:pt idx="372">
                  <c:v>80.381471389645782</c:v>
                </c:pt>
                <c:pt idx="373">
                  <c:v>83.290488431876611</c:v>
                </c:pt>
                <c:pt idx="374">
                  <c:v>82.028985507246375</c:v>
                </c:pt>
                <c:pt idx="375">
                  <c:v>81.337047353760454</c:v>
                </c:pt>
                <c:pt idx="376">
                  <c:v>80.508474576271183</c:v>
                </c:pt>
                <c:pt idx="377">
                  <c:v>82.170542635658919</c:v>
                </c:pt>
                <c:pt idx="378">
                  <c:v>86.728971962616825</c:v>
                </c:pt>
                <c:pt idx="379">
                  <c:v>80.769230769230774</c:v>
                </c:pt>
                <c:pt idx="380">
                  <c:v>78.542510121457497</c:v>
                </c:pt>
                <c:pt idx="381">
                  <c:v>77.924944812362043</c:v>
                </c:pt>
                <c:pt idx="382">
                  <c:v>72.665148063781331</c:v>
                </c:pt>
                <c:pt idx="383">
                  <c:v>71.375464684014872</c:v>
                </c:pt>
                <c:pt idx="384">
                  <c:v>66.289592760181009</c:v>
                </c:pt>
                <c:pt idx="385">
                  <c:v>67.1875</c:v>
                </c:pt>
                <c:pt idx="386">
                  <c:v>63.72315035799523</c:v>
                </c:pt>
                <c:pt idx="387">
                  <c:v>58.083832335329348</c:v>
                </c:pt>
                <c:pt idx="388">
                  <c:v>57.142857142857139</c:v>
                </c:pt>
                <c:pt idx="389">
                  <c:v>55.555555555555557</c:v>
                </c:pt>
                <c:pt idx="390">
                  <c:v>64.285714285714278</c:v>
                </c:pt>
                <c:pt idx="391">
                  <c:v>71.212121212121204</c:v>
                </c:pt>
                <c:pt idx="392">
                  <c:v>75.000000000000014</c:v>
                </c:pt>
                <c:pt idx="393">
                  <c:v>81.910569105691067</c:v>
                </c:pt>
                <c:pt idx="394">
                  <c:v>84.600760456273775</c:v>
                </c:pt>
                <c:pt idx="395">
                  <c:v>84.103512014787427</c:v>
                </c:pt>
                <c:pt idx="396">
                  <c:v>81.620553359683797</c:v>
                </c:pt>
                <c:pt idx="397">
                  <c:v>81.006864988558348</c:v>
                </c:pt>
                <c:pt idx="398">
                  <c:v>82.618510158013549</c:v>
                </c:pt>
                <c:pt idx="399">
                  <c:v>80.927835051546396</c:v>
                </c:pt>
                <c:pt idx="400">
                  <c:v>83.333333333333343</c:v>
                </c:pt>
                <c:pt idx="401">
                  <c:v>85</c:v>
                </c:pt>
                <c:pt idx="402">
                  <c:v>87.362637362637372</c:v>
                </c:pt>
                <c:pt idx="403">
                  <c:v>85.245901639344254</c:v>
                </c:pt>
                <c:pt idx="404">
                  <c:v>79.020979020979027</c:v>
                </c:pt>
                <c:pt idx="405">
                  <c:v>73.584905660377359</c:v>
                </c:pt>
                <c:pt idx="406">
                  <c:v>68.807339449541288</c:v>
                </c:pt>
                <c:pt idx="407">
                  <c:v>68.34319526627219</c:v>
                </c:pt>
                <c:pt idx="408">
                  <c:v>78.740157480314949</c:v>
                </c:pt>
                <c:pt idx="409">
                  <c:v>74.670184696569919</c:v>
                </c:pt>
                <c:pt idx="410">
                  <c:v>69.824561403508767</c:v>
                </c:pt>
                <c:pt idx="411">
                  <c:v>65.624999999999986</c:v>
                </c:pt>
                <c:pt idx="412">
                  <c:v>60.975609756097562</c:v>
                </c:pt>
                <c:pt idx="413">
                  <c:v>59.868421052631582</c:v>
                </c:pt>
                <c:pt idx="414">
                  <c:v>68.62745098039214</c:v>
                </c:pt>
                <c:pt idx="415">
                  <c:v>73.983739837398375</c:v>
                </c:pt>
                <c:pt idx="416">
                  <c:v>77.627118644067792</c:v>
                </c:pt>
                <c:pt idx="417">
                  <c:v>79.800498753117211</c:v>
                </c:pt>
                <c:pt idx="418">
                  <c:v>80.873180873180871</c:v>
                </c:pt>
                <c:pt idx="419">
                  <c:v>86.068111455108351</c:v>
                </c:pt>
                <c:pt idx="420">
                  <c:v>84.306569343065689</c:v>
                </c:pt>
                <c:pt idx="421">
                  <c:v>84.615384615384613</c:v>
                </c:pt>
                <c:pt idx="422">
                  <c:v>83.6</c:v>
                </c:pt>
                <c:pt idx="423">
                  <c:v>83.333333333333329</c:v>
                </c:pt>
                <c:pt idx="424">
                  <c:v>84.036144578313241</c:v>
                </c:pt>
                <c:pt idx="425">
                  <c:v>82.485875706214685</c:v>
                </c:pt>
                <c:pt idx="426">
                  <c:v>76.642335766423358</c:v>
                </c:pt>
                <c:pt idx="427">
                  <c:v>77.694235588972433</c:v>
                </c:pt>
                <c:pt idx="428">
                  <c:v>72.934472934472936</c:v>
                </c:pt>
                <c:pt idx="429">
                  <c:v>71.561771561771565</c:v>
                </c:pt>
                <c:pt idx="430">
                  <c:v>77.136258660508076</c:v>
                </c:pt>
                <c:pt idx="431">
                  <c:v>77.220956719817764</c:v>
                </c:pt>
                <c:pt idx="432">
                  <c:v>74.812967581047388</c:v>
                </c:pt>
                <c:pt idx="433">
                  <c:v>73.903508771929822</c:v>
                </c:pt>
                <c:pt idx="434">
                  <c:v>69.696969696969688</c:v>
                </c:pt>
                <c:pt idx="435">
                  <c:v>69.954128440366986</c:v>
                </c:pt>
                <c:pt idx="436">
                  <c:v>69.728601252609607</c:v>
                </c:pt>
                <c:pt idx="437">
                  <c:v>71.772428884026255</c:v>
                </c:pt>
                <c:pt idx="438">
                  <c:v>79.899497487437174</c:v>
                </c:pt>
                <c:pt idx="439">
                  <c:v>81.947743467933492</c:v>
                </c:pt>
                <c:pt idx="440">
                  <c:v>82.258064516129039</c:v>
                </c:pt>
                <c:pt idx="441">
                  <c:v>82.806573957016425</c:v>
                </c:pt>
                <c:pt idx="442">
                  <c:v>82.30088495575221</c:v>
                </c:pt>
                <c:pt idx="443">
                  <c:v>77.858439201451915</c:v>
                </c:pt>
                <c:pt idx="444">
                  <c:v>85.440613026819918</c:v>
                </c:pt>
                <c:pt idx="445">
                  <c:v>86.695278969957073</c:v>
                </c:pt>
                <c:pt idx="446">
                  <c:v>85.681818181818173</c:v>
                </c:pt>
                <c:pt idx="447">
                  <c:v>85.449735449735442</c:v>
                </c:pt>
                <c:pt idx="448">
                  <c:v>85.559566787003618</c:v>
                </c:pt>
                <c:pt idx="449">
                  <c:v>83.333333333333329</c:v>
                </c:pt>
                <c:pt idx="450">
                  <c:v>80.606060606060609</c:v>
                </c:pt>
                <c:pt idx="451">
                  <c:v>81.290322580645153</c:v>
                </c:pt>
                <c:pt idx="452">
                  <c:v>81.05263157894737</c:v>
                </c:pt>
                <c:pt idx="453">
                  <c:v>75.806451612903231</c:v>
                </c:pt>
                <c:pt idx="454">
                  <c:v>73.964497041420117</c:v>
                </c:pt>
                <c:pt idx="455">
                  <c:v>68.666666666666671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68544"/>
        <c:axId val="60769104"/>
      </c:scatterChart>
      <c:valAx>
        <c:axId val="6076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769104"/>
        <c:crosses val="autoZero"/>
        <c:crossBetween val="midCat"/>
      </c:valAx>
      <c:valAx>
        <c:axId val="607691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768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95239017253986"/>
          <c:y val="0.70946628010410828"/>
          <c:w val="7.5883675401230588E-2"/>
          <c:h val="7.0607188745758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79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48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3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9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74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84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84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10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78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77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1086-BE5C-4B25-9643-89DB1DADBB98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9661-24EC-4C0A-8FE3-3C0BAC6A5D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2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8273" y="1322773"/>
            <a:ext cx="9932527" cy="4975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 smtClean="0"/>
              <a:t>Bilan 2017-2018 :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- campagne COV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- campagne NH</a:t>
            </a:r>
            <a:r>
              <a:rPr lang="fr-FR" sz="2800" baseline="-25000" dirty="0" smtClean="0"/>
              <a:t>3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- Alertes 2018: 17 jours (Février-Avril)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Prévision 2018-2019 : 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- Alertes – épisodes de pollution + journées complémentaires ?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- campagnes ? NH3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sz="2800" dirty="0" smtClean="0">
                <a:sym typeface="Wingdings" panose="05000000000000000000" pitchFamily="2" charset="2"/>
              </a:rPr>
              <a:t> projet LEFE P. </a:t>
            </a:r>
            <a:r>
              <a:rPr lang="fr-FR" sz="2800" dirty="0" err="1" smtClean="0">
                <a:sym typeface="Wingdings" panose="05000000000000000000" pitchFamily="2" charset="2"/>
              </a:rPr>
              <a:t>Chelin</a:t>
            </a:r>
            <a:r>
              <a:rPr lang="fr-FR" sz="2800" dirty="0" smtClean="0">
                <a:sym typeface="Wingdings" panose="05000000000000000000" pitchFamily="2" charset="2"/>
              </a:rPr>
              <a:t>; COV à rediscuter</a:t>
            </a:r>
            <a:endParaRPr lang="fr-FR" sz="2800" dirty="0" smtClean="0"/>
          </a:p>
          <a:p>
            <a:endParaRPr lang="fr-FR" sz="2800" baseline="-25000" dirty="0" smtClean="0"/>
          </a:p>
          <a:p>
            <a:r>
              <a:rPr lang="fr-FR" sz="2800" baseline="-25000" dirty="0"/>
              <a:t> </a:t>
            </a:r>
            <a:r>
              <a:rPr lang="fr-FR" sz="2800" baseline="-25000" dirty="0" smtClean="0"/>
              <a:t>         </a:t>
            </a:r>
          </a:p>
          <a:p>
            <a:r>
              <a:rPr lang="fr-FR" sz="2800" baseline="-25000" dirty="0"/>
              <a:t> </a:t>
            </a:r>
            <a:r>
              <a:rPr lang="fr-FR" sz="2800" baseline="-25000" dirty="0" smtClean="0"/>
              <a:t>         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245078" y="150920"/>
            <a:ext cx="3311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Réunion EPPI 2018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91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6229" y="363984"/>
            <a:ext cx="76608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Sources de la matière organique « primaire »</a:t>
            </a:r>
            <a:endParaRPr lang="fr-FR" sz="3200" dirty="0"/>
          </a:p>
        </p:txBody>
      </p:sp>
      <p:graphicFrame>
        <p:nvGraphicFramePr>
          <p:cNvPr id="7" name="Graphiqu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28689"/>
              </p:ext>
            </p:extLst>
          </p:nvPr>
        </p:nvGraphicFramePr>
        <p:xfrm>
          <a:off x="470540" y="1609505"/>
          <a:ext cx="11005179" cy="480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3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6229" y="363984"/>
            <a:ext cx="42753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Dynamique de l’épisode </a:t>
            </a:r>
            <a:endParaRPr lang="fr-FR" sz="3200" dirty="0"/>
          </a:p>
        </p:txBody>
      </p:sp>
      <p:grpSp>
        <p:nvGrpSpPr>
          <p:cNvPr id="4" name="Groupe 3"/>
          <p:cNvGrpSpPr/>
          <p:nvPr/>
        </p:nvGrpSpPr>
        <p:grpSpPr>
          <a:xfrm>
            <a:off x="159421" y="1685001"/>
            <a:ext cx="12125171" cy="4629767"/>
            <a:chOff x="15261301" y="27222451"/>
            <a:chExt cx="14799954" cy="57531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t="4594" r="6726" b="2935"/>
            <a:stretch/>
          </p:blipFill>
          <p:spPr>
            <a:xfrm>
              <a:off x="15261301" y="27222451"/>
              <a:ext cx="13675649" cy="57531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5974355" y="29345869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2016-11-30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8669674" y="29345869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2016-12-01</a:t>
              </a:r>
              <a:endParaRPr lang="fr-FR" sz="24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1329096" y="29345869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2016-12-02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4121022" y="29335375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2016-12-03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6780444" y="29335375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2016-12-04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5974355" y="32282658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2016-12-05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669674" y="32282658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2016-12-06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1455184" y="32289239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2016-12-07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4012671" y="32282658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2016-12-08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6780444" y="32282658"/>
              <a:ext cx="1617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2016-12-09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36950" y="28079700"/>
              <a:ext cx="1124305" cy="3886199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5505337" y="471705"/>
            <a:ext cx="346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Simulated</a:t>
            </a:r>
            <a:r>
              <a:rPr lang="fr-FR" sz="2400" dirty="0" smtClean="0"/>
              <a:t> PM10 CHIMERE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55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6229" y="373816"/>
            <a:ext cx="42753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Dynamique de l’épisode </a:t>
            </a:r>
            <a:endParaRPr lang="fr-FR" sz="3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452124" y="465680"/>
            <a:ext cx="321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Simulated</a:t>
            </a:r>
            <a:r>
              <a:rPr lang="fr-FR" sz="2400" dirty="0" smtClean="0"/>
              <a:t> PM10 POLAIR</a:t>
            </a:r>
            <a:endParaRPr lang="fr-FR" sz="2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r="20991"/>
          <a:stretch/>
        </p:blipFill>
        <p:spPr>
          <a:xfrm>
            <a:off x="6831314" y="3999269"/>
            <a:ext cx="2091515" cy="252374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1"/>
          <a:stretch/>
        </p:blipFill>
        <p:spPr>
          <a:xfrm>
            <a:off x="8937264" y="3999271"/>
            <a:ext cx="2787531" cy="252374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r="21330"/>
          <a:stretch/>
        </p:blipFill>
        <p:spPr>
          <a:xfrm>
            <a:off x="4696231" y="3999271"/>
            <a:ext cx="2068768" cy="252374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r="21108"/>
          <a:stretch/>
        </p:blipFill>
        <p:spPr>
          <a:xfrm>
            <a:off x="114729" y="3999271"/>
            <a:ext cx="2379407" cy="252374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r="22098"/>
          <a:stretch/>
        </p:blipFill>
        <p:spPr>
          <a:xfrm>
            <a:off x="2532606" y="3999270"/>
            <a:ext cx="2045109" cy="252374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6"/>
          <a:stretch/>
        </p:blipFill>
        <p:spPr>
          <a:xfrm>
            <a:off x="-159105" y="1563558"/>
            <a:ext cx="2666737" cy="254318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4" r="21291"/>
          <a:stretch/>
        </p:blipFill>
        <p:spPr>
          <a:xfrm>
            <a:off x="2539999" y="1570856"/>
            <a:ext cx="2081568" cy="253588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r="21020"/>
          <a:stretch/>
        </p:blipFill>
        <p:spPr>
          <a:xfrm>
            <a:off x="4640008" y="1556420"/>
            <a:ext cx="2124991" cy="257861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21817"/>
          <a:stretch/>
        </p:blipFill>
        <p:spPr>
          <a:xfrm>
            <a:off x="6816879" y="1583851"/>
            <a:ext cx="2040704" cy="252374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/>
          <a:stretch/>
        </p:blipFill>
        <p:spPr>
          <a:xfrm>
            <a:off x="8922829" y="1563558"/>
            <a:ext cx="2828007" cy="26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3"/>
          <a:stretch/>
        </p:blipFill>
        <p:spPr>
          <a:xfrm>
            <a:off x="1782989" y="967803"/>
            <a:ext cx="8626022" cy="49223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48473" y="701336"/>
            <a:ext cx="18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Potentiel oxydant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1640" y="825623"/>
            <a:ext cx="9497087" cy="583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Politique distribution des données OCAPI: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- SIRTA (M. </a:t>
            </a:r>
            <a:r>
              <a:rPr lang="fr-FR" sz="2800" dirty="0" err="1" smtClean="0"/>
              <a:t>Haeffelin</a:t>
            </a:r>
            <a:r>
              <a:rPr lang="fr-FR" sz="2800" dirty="0" smtClean="0"/>
              <a:t>, J-C Dupont; V. Gros, O. </a:t>
            </a:r>
            <a:r>
              <a:rPr lang="fr-FR" sz="2800" dirty="0" err="1" smtClean="0"/>
              <a:t>Favez</a:t>
            </a:r>
            <a:r>
              <a:rPr lang="fr-FR" sz="2800" dirty="0" smtClean="0"/>
              <a:t>, J-E Petit)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- LISA-Créteil/UPD (V. Michoud, A. Gratien, P. </a:t>
            </a:r>
            <a:r>
              <a:rPr lang="fr-FR" sz="2800" dirty="0" err="1" smtClean="0"/>
              <a:t>Chelin</a:t>
            </a:r>
            <a:r>
              <a:rPr lang="fr-FR" sz="2800" dirty="0" smtClean="0"/>
              <a:t>)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- QALAIR (Y. Té, F. </a:t>
            </a:r>
            <a:r>
              <a:rPr lang="fr-FR" sz="2800" dirty="0" err="1" smtClean="0"/>
              <a:t>Ravetta</a:t>
            </a:r>
            <a:r>
              <a:rPr lang="fr-FR" sz="2800" dirty="0" smtClean="0"/>
              <a:t>)</a:t>
            </a:r>
          </a:p>
          <a:p>
            <a:endParaRPr lang="fr-FR" sz="28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      - AIRPARIF (V. </a:t>
            </a:r>
            <a:r>
              <a:rPr lang="fr-FR" sz="2800" dirty="0" err="1" smtClean="0"/>
              <a:t>Ghersi</a:t>
            </a:r>
            <a:r>
              <a:rPr lang="fr-FR" sz="2800" dirty="0" smtClean="0"/>
              <a:t>)/ Creil </a:t>
            </a:r>
            <a:r>
              <a:rPr lang="fr-FR" sz="2800" dirty="0" err="1" smtClean="0"/>
              <a:t>AtmoHDF</a:t>
            </a:r>
            <a:r>
              <a:rPr lang="fr-FR" sz="2800" dirty="0" smtClean="0"/>
              <a:t> (O. </a:t>
            </a:r>
            <a:r>
              <a:rPr lang="fr-FR" sz="2800" dirty="0" err="1" smtClean="0"/>
              <a:t>Favez</a:t>
            </a:r>
            <a:r>
              <a:rPr lang="fr-FR" sz="2800" dirty="0" smtClean="0"/>
              <a:t>)…</a:t>
            </a:r>
          </a:p>
          <a:p>
            <a:endParaRPr lang="fr-FR" sz="2800" dirty="0"/>
          </a:p>
          <a:p>
            <a:r>
              <a:rPr lang="fr-FR" sz="2800" dirty="0" smtClean="0"/>
              <a:t>        Base de données OCAPI/EPPI à constituer.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Exploitation scientifique des données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baseline="-25000" dirty="0" smtClean="0"/>
          </a:p>
          <a:p>
            <a:r>
              <a:rPr lang="fr-FR" sz="2800" baseline="-25000" dirty="0"/>
              <a:t> </a:t>
            </a:r>
            <a:r>
              <a:rPr lang="fr-FR" sz="2800" baseline="-25000" dirty="0" smtClean="0"/>
              <a:t>         </a:t>
            </a:r>
          </a:p>
          <a:p>
            <a:r>
              <a:rPr lang="fr-FR" sz="2800" baseline="-25000" dirty="0"/>
              <a:t> </a:t>
            </a:r>
            <a:r>
              <a:rPr lang="fr-FR" sz="2800" baseline="-25000" dirty="0" smtClean="0"/>
              <a:t>         </a:t>
            </a:r>
            <a:endParaRPr lang="fr-FR" sz="28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245078" y="150920"/>
            <a:ext cx="3311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Réunion EPPI 2018</a:t>
            </a:r>
            <a:endParaRPr lang="fr-FR" sz="3200" dirty="0"/>
          </a:p>
        </p:txBody>
      </p:sp>
      <p:sp>
        <p:nvSpPr>
          <p:cNvPr id="3" name="Virage 2"/>
          <p:cNvSpPr/>
          <p:nvPr/>
        </p:nvSpPr>
        <p:spPr>
          <a:xfrm flipV="1">
            <a:off x="585928" y="4208016"/>
            <a:ext cx="446335" cy="408372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229" y="363984"/>
            <a:ext cx="650152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Episodes pollution de Décembre 2016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854025"/>
            <a:ext cx="8792113" cy="36038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187660" y="5436632"/>
            <a:ext cx="102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AIRPARIF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19225" y="5436632"/>
            <a:ext cx="535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hourly</a:t>
            </a:r>
            <a:r>
              <a:rPr lang="fr-FR" dirty="0" smtClean="0"/>
              <a:t> PM10 concentrations at AIRPARIF stations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0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6229" y="363984"/>
            <a:ext cx="48249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Météorologie &amp; Dynamique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29" y="1375057"/>
            <a:ext cx="11274271" cy="52924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53425" y="638688"/>
            <a:ext cx="201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Ceilomètres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074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6229" y="363984"/>
            <a:ext cx="48249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Météorologie &amp; Dynamique</a:t>
            </a:r>
            <a:endParaRPr lang="fr-FR" sz="32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43050"/>
            <a:ext cx="9849127" cy="48905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239000" y="487094"/>
            <a:ext cx="2751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LIDAR Doppler SIRTA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795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6229" y="363984"/>
            <a:ext cx="48249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Météorologie &amp; Dynamique</a:t>
            </a:r>
            <a:endParaRPr lang="fr-FR" sz="3200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8" y="1309055"/>
            <a:ext cx="4366547" cy="4834570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/>
          <a:stretch/>
        </p:blipFill>
        <p:spPr bwMode="auto">
          <a:xfrm>
            <a:off x="5767895" y="1712546"/>
            <a:ext cx="5023930" cy="4040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9159006" y="1309055"/>
            <a:ext cx="163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SIRTA – J. Bravo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9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6229" y="363984"/>
            <a:ext cx="39388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Composition chimique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759"/>
            <a:ext cx="6372071" cy="32124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60162" y="1533534"/>
            <a:ext cx="2830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PM1 ACSM + PM2.5 BC at SIRTA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8" y="4227325"/>
            <a:ext cx="5479831" cy="24777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192" y="4048834"/>
            <a:ext cx="5104222" cy="26562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60162" y="4576714"/>
            <a:ext cx="190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PM2.5 (SIRTA) </a:t>
            </a:r>
            <a:r>
              <a:rPr lang="fr-FR" sz="1600" dirty="0" err="1" smtClean="0"/>
              <a:t>Filters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9574443" y="4576714"/>
            <a:ext cx="2398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PM10 (LISA- Créteil) </a:t>
            </a:r>
            <a:r>
              <a:rPr lang="fr-FR" sz="1600" dirty="0" err="1" smtClean="0"/>
              <a:t>Filters</a:t>
            </a:r>
            <a:endParaRPr lang="fr-FR" sz="1600" dirty="0"/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76895"/>
              </p:ext>
            </p:extLst>
          </p:nvPr>
        </p:nvGraphicFramePr>
        <p:xfrm>
          <a:off x="6618549" y="1012055"/>
          <a:ext cx="5463960" cy="308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89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6229" y="363984"/>
            <a:ext cx="83588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Une fraction organique majoritairement primaire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" y="1371600"/>
            <a:ext cx="10423371" cy="44711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6029" y="5715000"/>
            <a:ext cx="649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TEOM (PM10) &amp; extrapolation </a:t>
            </a:r>
            <a:r>
              <a:rPr lang="fr-FR" dirty="0" err="1" smtClean="0"/>
              <a:t>from</a:t>
            </a:r>
            <a:r>
              <a:rPr lang="fr-FR" dirty="0" smtClean="0"/>
              <a:t> A33 BC </a:t>
            </a:r>
            <a:r>
              <a:rPr lang="fr-FR" dirty="0" err="1" smtClean="0"/>
              <a:t>measurements</a:t>
            </a:r>
            <a:r>
              <a:rPr lang="fr-FR" dirty="0" smtClean="0"/>
              <a:t> (PM2.5)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5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6229" y="363984"/>
            <a:ext cx="76608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/>
              <a:t>Sources de la matière organique « primaire »</a:t>
            </a:r>
            <a:endParaRPr lang="fr-FR" sz="3200" dirty="0"/>
          </a:p>
        </p:txBody>
      </p:sp>
      <p:graphicFrame>
        <p:nvGraphicFramePr>
          <p:cNvPr id="6" name="Graphiqu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655305"/>
              </p:ext>
            </p:extLst>
          </p:nvPr>
        </p:nvGraphicFramePr>
        <p:xfrm>
          <a:off x="917448" y="1150374"/>
          <a:ext cx="10271662" cy="504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2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252</Words>
  <Application>Microsoft Office PowerPoint</Application>
  <PresentationFormat>Grand écran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foret</dc:creator>
  <cp:lastModifiedBy>foret</cp:lastModifiedBy>
  <cp:revision>23</cp:revision>
  <dcterms:created xsi:type="dcterms:W3CDTF">2018-09-12T20:59:46Z</dcterms:created>
  <dcterms:modified xsi:type="dcterms:W3CDTF">2018-10-12T21:49:52Z</dcterms:modified>
</cp:coreProperties>
</file>